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317" r:id="rId7"/>
    <p:sldId id="319" r:id="rId8"/>
    <p:sldId id="262" r:id="rId9"/>
    <p:sldId id="268" r:id="rId10"/>
    <p:sldId id="269" r:id="rId11"/>
    <p:sldId id="272" r:id="rId12"/>
    <p:sldId id="273" r:id="rId13"/>
    <p:sldId id="320" r:id="rId14"/>
    <p:sldId id="321" r:id="rId15"/>
    <p:sldId id="274" r:id="rId16"/>
    <p:sldId id="328" r:id="rId17"/>
    <p:sldId id="275" r:id="rId18"/>
    <p:sldId id="276" r:id="rId19"/>
    <p:sldId id="322" r:id="rId20"/>
    <p:sldId id="277" r:id="rId21"/>
    <p:sldId id="278" r:id="rId22"/>
    <p:sldId id="279" r:id="rId23"/>
    <p:sldId id="280" r:id="rId24"/>
    <p:sldId id="323" r:id="rId25"/>
    <p:sldId id="324" r:id="rId26"/>
    <p:sldId id="325" r:id="rId27"/>
    <p:sldId id="281" r:id="rId28"/>
    <p:sldId id="326" r:id="rId29"/>
    <p:sldId id="282" r:id="rId30"/>
    <p:sldId id="283" r:id="rId31"/>
    <p:sldId id="285" r:id="rId32"/>
    <p:sldId id="327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4931E-78A3-4432-B905-A3C3FE89A4F7}" v="60" dt="2022-11-25T18:22:5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VPC SETTINGS AS MENTIONED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F7F162-F45E-6AB3-0193-01FF1518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03" y="1328492"/>
            <a:ext cx="2859594" cy="50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VPC SETTINGS AS MENTIONED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4E00D6-F51F-46D1-18DC-1F1DDBD6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7" y="1690688"/>
            <a:ext cx="10611275" cy="4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VPC TO CREATE VPC WORKFLOW AND THEN CLICK VIEW VPC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CF79F5-F5C2-568A-D5C5-C776B7CB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45" y="1411649"/>
            <a:ext cx="4956110" cy="48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CREATE ADDITIONAL SUBNETS</a:t>
            </a:r>
          </a:p>
        </p:txBody>
      </p:sp>
    </p:spTree>
    <p:extLst>
      <p:ext uri="{BB962C8B-B14F-4D97-AF65-F5344CB8AC3E}">
        <p14:creationId xmlns:p14="http://schemas.microsoft.com/office/powerpoint/2010/main" val="284087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SUBNETS TO GO TO THE SUBNET PAGE AND THEN CLICK CREATE SUBNET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CFFE357-9510-14A4-D05E-F66EE743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5" y="1843703"/>
            <a:ext cx="11420669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first subnet settings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44598-F5E0-D6E2-7E4C-9A2C50226E6D}"/>
              </a:ext>
            </a:extLst>
          </p:cNvPr>
          <p:cNvSpPr/>
          <p:nvPr/>
        </p:nvSpPr>
        <p:spPr>
          <a:xfrm>
            <a:off x="4038600" y="4098162"/>
            <a:ext cx="2057399" cy="1845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B9F6F002-40D3-BEB1-E151-0AE25A66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01" y="1472370"/>
            <a:ext cx="4607195" cy="50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second subnet settings as shown and then click create subnet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0A2D4F-25D5-4D23-FC7C-342F4DD4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84" y="1410541"/>
            <a:ext cx="5913632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subnets will be generated in the subnet pane, next choose route tables to edit the route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F060D1-7B1C-3F02-EE48-6AD67C35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0" y="2188305"/>
            <a:ext cx="11112759" cy="30169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AB025C-D705-0CD6-BEE3-ABB78F4AD38B}"/>
              </a:ext>
            </a:extLst>
          </p:cNvPr>
          <p:cNvSpPr/>
          <p:nvPr/>
        </p:nvSpPr>
        <p:spPr>
          <a:xfrm>
            <a:off x="623597" y="4198775"/>
            <a:ext cx="645366" cy="1866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94A344-2ACB-3208-C087-EAAC1D255649}"/>
              </a:ext>
            </a:extLst>
          </p:cNvPr>
          <p:cNvSpPr/>
          <p:nvPr/>
        </p:nvSpPr>
        <p:spPr>
          <a:xfrm>
            <a:off x="87085" y="2743547"/>
            <a:ext cx="2593910" cy="804280"/>
          </a:xfrm>
          <a:prstGeom prst="wedgeRectCallout">
            <a:avLst>
              <a:gd name="adj1" fmla="val -7333"/>
              <a:gd name="adj2" fmla="val 13286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Route Table</a:t>
            </a:r>
          </a:p>
        </p:txBody>
      </p:sp>
    </p:spTree>
    <p:extLst>
      <p:ext uri="{BB962C8B-B14F-4D97-AF65-F5344CB8AC3E}">
        <p14:creationId xmlns:p14="http://schemas.microsoft.com/office/powerpoint/2010/main" val="106883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C6F5AE-0D94-1A03-ED66-A3DCB4A8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1" y="1860808"/>
            <a:ext cx="11075437" cy="43254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ROUTE TABLES DASHBOARD SHOWING THE DETAILS OF THE ROUTES CONFIGURED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D82EE-D992-EFB7-5904-1ED533702DEF}"/>
              </a:ext>
            </a:extLst>
          </p:cNvPr>
          <p:cNvSpPr/>
          <p:nvPr/>
        </p:nvSpPr>
        <p:spPr>
          <a:xfrm>
            <a:off x="1880506" y="3030666"/>
            <a:ext cx="9605477" cy="1316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74458C6-86E1-EFE0-F60E-48142FEF1DF5}"/>
              </a:ext>
            </a:extLst>
          </p:cNvPr>
          <p:cNvSpPr/>
          <p:nvPr/>
        </p:nvSpPr>
        <p:spPr>
          <a:xfrm>
            <a:off x="124408" y="1739186"/>
            <a:ext cx="2593910" cy="804280"/>
          </a:xfrm>
          <a:prstGeom prst="wedgeRectCallout">
            <a:avLst>
              <a:gd name="adj1" fmla="val 24323"/>
              <a:gd name="adj2" fmla="val 11546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 lab-rtb-private1-us-east-1a route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C11777-D6B3-0F0A-B67E-1BF81943CD45}"/>
              </a:ext>
            </a:extLst>
          </p:cNvPr>
          <p:cNvSpPr/>
          <p:nvPr/>
        </p:nvSpPr>
        <p:spPr>
          <a:xfrm>
            <a:off x="1880505" y="4140800"/>
            <a:ext cx="9605477" cy="16535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 Ember"/>
              </a:rPr>
              <a:t>CLICK ON SUBNET ASSOCIATIONS TAB AND THEN CLICK EDDIT SUBNET ASSOCIATIONS TO EDIT THE ASSOCIATIONS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F436964-F765-CF3D-1E6C-C1692085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4" y="1668204"/>
            <a:ext cx="10683551" cy="47106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9A4F3E-7BE2-BCCE-A60F-96F5C805C90D}"/>
              </a:ext>
            </a:extLst>
          </p:cNvPr>
          <p:cNvSpPr/>
          <p:nvPr/>
        </p:nvSpPr>
        <p:spPr>
          <a:xfrm>
            <a:off x="3116424" y="3863900"/>
            <a:ext cx="830426" cy="176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D0CCB-9802-7EEA-9E80-AB277FE71CEF}"/>
              </a:ext>
            </a:extLst>
          </p:cNvPr>
          <p:cNvSpPr/>
          <p:nvPr/>
        </p:nvSpPr>
        <p:spPr>
          <a:xfrm>
            <a:off x="9982200" y="4292081"/>
            <a:ext cx="1121229" cy="1679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B37828C-F759-D19B-1DBF-0815FE173B9E}"/>
              </a:ext>
            </a:extLst>
          </p:cNvPr>
          <p:cNvSpPr/>
          <p:nvPr/>
        </p:nvSpPr>
        <p:spPr>
          <a:xfrm>
            <a:off x="1444690" y="2589244"/>
            <a:ext cx="2593910" cy="804280"/>
          </a:xfrm>
          <a:prstGeom prst="wedgeRectCallout">
            <a:avLst>
              <a:gd name="adj1" fmla="val 24323"/>
              <a:gd name="adj2" fmla="val 11546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subnet associations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46642B8-FB86-CD93-1C1F-7C6D0508ED05}"/>
              </a:ext>
            </a:extLst>
          </p:cNvPr>
          <p:cNvSpPr/>
          <p:nvPr/>
        </p:nvSpPr>
        <p:spPr>
          <a:xfrm>
            <a:off x="8843865" y="3026860"/>
            <a:ext cx="2593910" cy="804280"/>
          </a:xfrm>
          <a:prstGeom prst="wedgeRectCallout">
            <a:avLst>
              <a:gd name="adj1" fmla="val 24323"/>
              <a:gd name="adj2" fmla="val 11546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edit subnet associations</a:t>
            </a:r>
          </a:p>
        </p:txBody>
      </p:sp>
    </p:spTree>
    <p:extLst>
      <p:ext uri="{BB962C8B-B14F-4D97-AF65-F5344CB8AC3E}">
        <p14:creationId xmlns:p14="http://schemas.microsoft.com/office/powerpoint/2010/main" val="41082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/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Create your VPC</a:t>
            </a:r>
          </a:p>
          <a:p>
            <a:r>
              <a:rPr lang="en-US" dirty="0"/>
              <a:t>Task 2 : create additional subnets</a:t>
            </a:r>
          </a:p>
          <a:p>
            <a:r>
              <a:rPr lang="en-US" dirty="0"/>
              <a:t>Task 3 : Creating </a:t>
            </a:r>
            <a:r>
              <a:rPr lang="en-US"/>
              <a:t>a VPC </a:t>
            </a:r>
            <a:r>
              <a:rPr lang="en-US" dirty="0"/>
              <a:t>security group</a:t>
            </a:r>
          </a:p>
          <a:p>
            <a:r>
              <a:rPr lang="en-US" dirty="0"/>
              <a:t>Task 4: Launch a Web Server Instance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lab-subnet-private2 along with lab-subnet-private1-us-east-1a in the edit subnet associations dashboard and then press save association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A09E29-D0CF-9FF7-A424-5D80EE43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1" y="2309485"/>
            <a:ext cx="9871997" cy="34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lab-</a:t>
            </a:r>
            <a:r>
              <a:rPr lang="en-US" dirty="0" err="1"/>
              <a:t>rtb</a:t>
            </a:r>
            <a:r>
              <a:rPr lang="en-US" dirty="0"/>
              <a:t>-public route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4BAAB1-8576-5B23-3888-3D6F63A7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98" y="1690687"/>
            <a:ext cx="9815804" cy="4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subnet association and then click edit subnet association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54006F-A477-883C-57EB-B7388E08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7" y="1690688"/>
            <a:ext cx="9834465" cy="43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9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 lab-subnet-public2 along with lab-subnet-public1-us-east-1a and click save association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A2E4FC-FF63-013C-B707-64684095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6" y="2360645"/>
            <a:ext cx="10204148" cy="31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Creating a </a:t>
            </a:r>
            <a:r>
              <a:rPr lang="en-US" dirty="0" err="1"/>
              <a:t>vpc</a:t>
            </a:r>
            <a:r>
              <a:rPr lang="en-US" dirty="0"/>
              <a:t>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navigation pane choose security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C9744-42BD-378C-C0B1-5591940C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37" y="1690688"/>
            <a:ext cx="1668925" cy="4031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351635-8805-6E67-1A3E-A9F5B2037EEB}"/>
              </a:ext>
            </a:extLst>
          </p:cNvPr>
          <p:cNvSpPr/>
          <p:nvPr/>
        </p:nvSpPr>
        <p:spPr>
          <a:xfrm>
            <a:off x="5449077" y="3618225"/>
            <a:ext cx="830426" cy="176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8B3FDB4-B535-5A89-DCFA-5041D7CC7D47}"/>
              </a:ext>
            </a:extLst>
          </p:cNvPr>
          <p:cNvSpPr/>
          <p:nvPr/>
        </p:nvSpPr>
        <p:spPr>
          <a:xfrm>
            <a:off x="1444690" y="2589244"/>
            <a:ext cx="2593910" cy="804280"/>
          </a:xfrm>
          <a:prstGeom prst="wedgeRectCallout">
            <a:avLst>
              <a:gd name="adj1" fmla="val 106697"/>
              <a:gd name="adj2" fmla="val 8529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339113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BC40C9-BF9F-55F3-E9B2-6A4B3323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2312933"/>
            <a:ext cx="11353800" cy="18517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group dashboard, click on create security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Update the security group configuration as shown and click create security group at the end of the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F72F3E-5BB3-11C5-B298-83434137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90" y="1745169"/>
            <a:ext cx="10217020" cy="45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GROUP CONFIGURED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B147ACD-250D-605D-B450-C7DBF194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4" y="1852008"/>
            <a:ext cx="11000792" cy="43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LAUNCH A WEB SERVER INSTANCE</a:t>
            </a:r>
          </a:p>
        </p:txBody>
      </p:sp>
    </p:spTree>
    <p:extLst>
      <p:ext uri="{BB962C8B-B14F-4D97-AF65-F5344CB8AC3E}">
        <p14:creationId xmlns:p14="http://schemas.microsoft.com/office/powerpoint/2010/main" val="29270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EC2 IN SERVICES MENU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638EB21-1FBA-54C9-8F06-38F666E8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61" y="1516554"/>
            <a:ext cx="5357678" cy="46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001EE3-57DD-1215-A917-52D9B3D8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96" y="1374969"/>
            <a:ext cx="8012713" cy="50797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launch instance in ec2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62C9782-D3D6-A4F0-0B96-F0DA96C37427}"/>
              </a:ext>
            </a:extLst>
          </p:cNvPr>
          <p:cNvSpPr/>
          <p:nvPr/>
        </p:nvSpPr>
        <p:spPr>
          <a:xfrm>
            <a:off x="694305" y="3601617"/>
            <a:ext cx="2658493" cy="530574"/>
          </a:xfrm>
          <a:prstGeom prst="wedgeRectCallout">
            <a:avLst>
              <a:gd name="adj1" fmla="val 66234"/>
              <a:gd name="adj2" fmla="val 12799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launch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E5A6D-D7A3-D22E-F3D5-97822F76CA3C}"/>
              </a:ext>
            </a:extLst>
          </p:cNvPr>
          <p:cNvSpPr/>
          <p:nvPr/>
        </p:nvSpPr>
        <p:spPr>
          <a:xfrm>
            <a:off x="3498979" y="4374004"/>
            <a:ext cx="1119674" cy="2913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2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quick start menu choose amazon </a:t>
            </a:r>
            <a:r>
              <a:rPr lang="en-US" dirty="0" err="1"/>
              <a:t>linux</a:t>
            </a:r>
            <a:r>
              <a:rPr lang="en-US" dirty="0"/>
              <a:t> as the </a:t>
            </a:r>
            <a:r>
              <a:rPr lang="en-US" dirty="0" err="1"/>
              <a:t>ami</a:t>
            </a:r>
            <a:r>
              <a:rPr lang="en-US" dirty="0"/>
              <a:t> and update the settings based as per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4B60E8-363A-0AA4-B1A1-ECED9A3A0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2"/>
          <a:stretch/>
        </p:blipFill>
        <p:spPr>
          <a:xfrm>
            <a:off x="3815875" y="1777055"/>
            <a:ext cx="4889586" cy="45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key pair as </a:t>
            </a:r>
            <a:r>
              <a:rPr lang="en-US" dirty="0" err="1"/>
              <a:t>vockey</a:t>
            </a:r>
            <a:r>
              <a:rPr lang="en-US" dirty="0"/>
              <a:t> and update the network settings based on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6" name="Picture 1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D36DD82C-E5E4-B2A1-FD72-C72B915F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19" y="1408256"/>
            <a:ext cx="4616561" cy="50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user data towards the bottom in advanced ec2 settings and hit launch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8241A-FC03-B813-B740-87B65ABC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61" y="1690688"/>
            <a:ext cx="6379078" cy="4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8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Ec2 instance created successfully, choose view all instances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79A76F-6125-3F25-E6B7-201C911A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715"/>
            <a:ext cx="10515600" cy="33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8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Wait for web server 1 to show up on the instance dashboard and for checks to pass, copy the public ipv4 address from the details tab and paste it in the browser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96B98D-E345-E118-971A-8D5C627D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9" y="1755029"/>
            <a:ext cx="10394302" cy="45369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25150F-A2F5-D44C-2DC9-9F6C1A423045}"/>
              </a:ext>
            </a:extLst>
          </p:cNvPr>
          <p:cNvSpPr/>
          <p:nvPr/>
        </p:nvSpPr>
        <p:spPr>
          <a:xfrm>
            <a:off x="4976325" y="4691245"/>
            <a:ext cx="1592425" cy="34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D812903-4374-D6D0-C85F-988F4BDB5A01}"/>
              </a:ext>
            </a:extLst>
          </p:cNvPr>
          <p:cNvSpPr/>
          <p:nvPr/>
        </p:nvSpPr>
        <p:spPr>
          <a:xfrm>
            <a:off x="4149011" y="3328255"/>
            <a:ext cx="2597019" cy="602219"/>
          </a:xfrm>
          <a:prstGeom prst="wedgeRectCallout">
            <a:avLst>
              <a:gd name="adj1" fmla="val 27603"/>
              <a:gd name="adj2" fmla="val 18303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IPV4 address</a:t>
            </a:r>
          </a:p>
        </p:txBody>
      </p:sp>
    </p:spTree>
    <p:extLst>
      <p:ext uri="{BB962C8B-B14F-4D97-AF65-F5344CB8AC3E}">
        <p14:creationId xmlns:p14="http://schemas.microsoft.com/office/powerpoint/2010/main" val="29187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EC2 – admin and then choose users tab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FD5CCD-F8D5-D918-1AB4-65064169A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1" b="35467"/>
          <a:stretch/>
        </p:blipFill>
        <p:spPr>
          <a:xfrm>
            <a:off x="681135" y="2417836"/>
            <a:ext cx="11028784" cy="275522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62C9782-D3D6-A4F0-0B96-F0DA96C37427}"/>
              </a:ext>
            </a:extLst>
          </p:cNvPr>
          <p:cNvSpPr/>
          <p:nvPr/>
        </p:nvSpPr>
        <p:spPr>
          <a:xfrm>
            <a:off x="482081" y="2610192"/>
            <a:ext cx="2597019" cy="602219"/>
          </a:xfrm>
          <a:prstGeom prst="wedgeRectCallout">
            <a:avLst>
              <a:gd name="adj1" fmla="val 51675"/>
              <a:gd name="adj2" fmla="val 17683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EC2-admin groups</a:t>
            </a:r>
          </a:p>
        </p:txBody>
      </p:sp>
    </p:spTree>
    <p:extLst>
      <p:ext uri="{BB962C8B-B14F-4D97-AF65-F5344CB8AC3E}">
        <p14:creationId xmlns:p14="http://schemas.microsoft.com/office/powerpoint/2010/main" val="13781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F4DC2D-DB75-60BA-6E4F-A90068F5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947290"/>
            <a:ext cx="9797143" cy="39403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add users in ec2-admin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62C9782-D3D6-A4F0-0B96-F0DA96C37427}"/>
              </a:ext>
            </a:extLst>
          </p:cNvPr>
          <p:cNvSpPr/>
          <p:nvPr/>
        </p:nvSpPr>
        <p:spPr>
          <a:xfrm>
            <a:off x="8347787" y="2815071"/>
            <a:ext cx="2597019" cy="602219"/>
          </a:xfrm>
          <a:prstGeom prst="wedgeRectCallout">
            <a:avLst>
              <a:gd name="adj1" fmla="val 27603"/>
              <a:gd name="adj2" fmla="val 18303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add users groups</a:t>
            </a:r>
          </a:p>
        </p:txBody>
      </p:sp>
    </p:spTree>
    <p:extLst>
      <p:ext uri="{BB962C8B-B14F-4D97-AF65-F5344CB8AC3E}">
        <p14:creationId xmlns:p14="http://schemas.microsoft.com/office/powerpoint/2010/main" val="3448629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Create your </a:t>
            </a:r>
            <a:r>
              <a:rPr lang="en-US" dirty="0" err="1"/>
              <a:t>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Homepage of the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316C3D4-BE5B-75CC-3B25-6D70AE8C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7" y="1521531"/>
            <a:ext cx="11047445" cy="50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8FB681-FCE5-9E2C-7AE6-F67EBC7A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6" t="52" r="7471" b="5591"/>
          <a:stretch/>
        </p:blipFill>
        <p:spPr>
          <a:xfrm>
            <a:off x="3389344" y="1388373"/>
            <a:ext cx="5413312" cy="47795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F51AE3-3442-6BBC-26C1-600F036AD3A4}"/>
              </a:ext>
            </a:extLst>
          </p:cNvPr>
          <p:cNvSpPr/>
          <p:nvPr/>
        </p:nvSpPr>
        <p:spPr>
          <a:xfrm>
            <a:off x="5282681" y="2181628"/>
            <a:ext cx="3519975" cy="6548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LICK ON SEARCH NEXT TO SERVICES AND TYPE VPC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9A3FE-F097-F2DC-DDA1-6999FDF85B4B}"/>
              </a:ext>
            </a:extLst>
          </p:cNvPr>
          <p:cNvSpPr/>
          <p:nvPr/>
        </p:nvSpPr>
        <p:spPr>
          <a:xfrm>
            <a:off x="3898640" y="1430352"/>
            <a:ext cx="3052665" cy="2603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B274DA9-22D5-8BB1-A0BE-B3AD8C0099C3}"/>
              </a:ext>
            </a:extLst>
          </p:cNvPr>
          <p:cNvSpPr/>
          <p:nvPr/>
        </p:nvSpPr>
        <p:spPr>
          <a:xfrm>
            <a:off x="8060094" y="1909656"/>
            <a:ext cx="2593910" cy="804280"/>
          </a:xfrm>
          <a:prstGeom prst="wedgeRectCallout">
            <a:avLst>
              <a:gd name="adj1" fmla="val -88628"/>
              <a:gd name="adj2" fmla="val 3193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VPC button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EDFA73C-3B43-1258-73CD-109A21CB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14" b="2752"/>
          <a:stretch/>
        </p:blipFill>
        <p:spPr>
          <a:xfrm>
            <a:off x="1931437" y="1284643"/>
            <a:ext cx="8329126" cy="50717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VPC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9A3FE-F097-F2DC-DDA1-6999FDF85B4B}"/>
              </a:ext>
            </a:extLst>
          </p:cNvPr>
          <p:cNvSpPr/>
          <p:nvPr/>
        </p:nvSpPr>
        <p:spPr>
          <a:xfrm>
            <a:off x="3572070" y="1607326"/>
            <a:ext cx="729342" cy="286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292359" y="1288548"/>
            <a:ext cx="2593910" cy="804280"/>
          </a:xfrm>
          <a:prstGeom prst="wedgeRectCallout">
            <a:avLst>
              <a:gd name="adj1" fmla="val 78279"/>
              <a:gd name="adj2" fmla="val 1337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create VPC</a:t>
            </a:r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60EBB82-6D3C-65EF-0FB6-96500132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" y="1541364"/>
            <a:ext cx="10599576" cy="4609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VPC SETTINGS AS MENTIONED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2731</TotalTime>
  <Words>600</Words>
  <Application>Microsoft Office PowerPoint</Application>
  <PresentationFormat>Widescreen</PresentationFormat>
  <Paragraphs>159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Amazon Ember</vt:lpstr>
      <vt:lpstr>Arial</vt:lpstr>
      <vt:lpstr>Calibri</vt:lpstr>
      <vt:lpstr>Tenorite</vt:lpstr>
      <vt:lpstr>Office Theme</vt:lpstr>
      <vt:lpstr>LAB 1</vt:lpstr>
      <vt:lpstr>AGENDA</vt:lpstr>
      <vt:lpstr>In aws labs click on start lab </vt:lpstr>
      <vt:lpstr>Wait to see lab ready status in the window then press x and click on aws to launch console</vt:lpstr>
      <vt:lpstr>Task 1 : Create your vpc</vt:lpstr>
      <vt:lpstr>Homepage of the console</vt:lpstr>
      <vt:lpstr>LICK ON SEARCH NEXT TO SERVICES AND TYPE VPC</vt:lpstr>
      <vt:lpstr>VPC DASHBOARD</vt:lpstr>
      <vt:lpstr>CONFIGURE THE VPC SETTINGS AS MENTIONED</vt:lpstr>
      <vt:lpstr>CONFIGURE THE VPC SETTINGS AS MENTIONED</vt:lpstr>
      <vt:lpstr>CONFIGURE THE VPC SETTINGS AS MENTIONED</vt:lpstr>
      <vt:lpstr>CLICK ON CREATE VPC TO CREATE VPC WORKFLOW AND THEN CLICK VIEW VPC</vt:lpstr>
      <vt:lpstr>Task 2 : CREATE ADDITIONAL SUBNETS</vt:lpstr>
      <vt:lpstr>CLICK ON SUBNETS TO GO TO THE SUBNET PAGE AND THEN CLICK CREATE SUBNET</vt:lpstr>
      <vt:lpstr>Configure the first subnet settings as shown</vt:lpstr>
      <vt:lpstr>Configure the second subnet settings as shown and then click create subnet</vt:lpstr>
      <vt:lpstr>2 subnets will be generated in the subnet pane, next choose route tables to edit the route table</vt:lpstr>
      <vt:lpstr>ROUTE TABLES DASHBOARD SHOWING THE DETAILS OF THE ROUTES CONFIGURED</vt:lpstr>
      <vt:lpstr>CLICK ON SUBNET ASSOCIATIONS TAB AND THEN CLICK EDDIT SUBNET ASSOCIATIONS TO EDIT THE ASSOCIATIONS</vt:lpstr>
      <vt:lpstr>Select lab-subnet-private2 along with lab-subnet-private1-us-east-1a in the edit subnet associations dashboard and then press save association</vt:lpstr>
      <vt:lpstr>Select lab-rtb-public route table</vt:lpstr>
      <vt:lpstr>Choose subnet association and then click edit subnet association</vt:lpstr>
      <vt:lpstr>Choose  lab-subnet-public2 along with lab-subnet-public1-us-east-1a and click save association</vt:lpstr>
      <vt:lpstr>Task 3 : Creating a vpc security group</vt:lpstr>
      <vt:lpstr>In navigation pane choose security groups</vt:lpstr>
      <vt:lpstr>Security group dashboard, click on create security group</vt:lpstr>
      <vt:lpstr>Update the security group configuration as shown and click create security group at the end of the page</vt:lpstr>
      <vt:lpstr>SECURITY GROUP CONFIGURED</vt:lpstr>
      <vt:lpstr>Task 4 : LAUNCH A WEB SERVER INSTANCE</vt:lpstr>
      <vt:lpstr>SELECT EC2 IN SERVICES MENU</vt:lpstr>
      <vt:lpstr>Click on launch instance in ec2 dashboard</vt:lpstr>
      <vt:lpstr>In the quick start menu choose amazon linux as the ami and update the settings based as per aws labs</vt:lpstr>
      <vt:lpstr>Choose key pair as vockey and update the network settings based on aws labs</vt:lpstr>
      <vt:lpstr>Add user data towards the bottom in advanced ec2 settings and hit launch instance</vt:lpstr>
      <vt:lpstr>Ec2 instance created successfully, choose view all instances</vt:lpstr>
      <vt:lpstr>Wait for web server 1 to show up on the instance dashboard and for checks to pass, copy the public ipv4 address from the details tab and paste it in the browser</vt:lpstr>
      <vt:lpstr>Click on EC2 – admin and then choose users tab</vt:lpstr>
      <vt:lpstr>Click on add users in ec2-admin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2</cp:revision>
  <dcterms:created xsi:type="dcterms:W3CDTF">2022-11-23T20:54:37Z</dcterms:created>
  <dcterms:modified xsi:type="dcterms:W3CDTF">2022-11-25T18:26:08Z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