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56" r:id="rId5"/>
    <p:sldId id="257" r:id="rId6"/>
    <p:sldId id="317" r:id="rId7"/>
    <p:sldId id="319" r:id="rId8"/>
    <p:sldId id="262" r:id="rId9"/>
    <p:sldId id="268" r:id="rId10"/>
    <p:sldId id="269" r:id="rId11"/>
    <p:sldId id="329" r:id="rId12"/>
    <p:sldId id="330" r:id="rId13"/>
    <p:sldId id="273" r:id="rId14"/>
    <p:sldId id="320" r:id="rId15"/>
    <p:sldId id="321" r:id="rId16"/>
    <p:sldId id="274" r:id="rId17"/>
    <p:sldId id="331" r:id="rId18"/>
    <p:sldId id="333" r:id="rId19"/>
    <p:sldId id="328" r:id="rId20"/>
    <p:sldId id="275" r:id="rId21"/>
    <p:sldId id="276" r:id="rId22"/>
    <p:sldId id="322" r:id="rId23"/>
    <p:sldId id="277" r:id="rId24"/>
    <p:sldId id="278" r:id="rId25"/>
    <p:sldId id="280" r:id="rId26"/>
    <p:sldId id="281" r:id="rId27"/>
    <p:sldId id="323" r:id="rId28"/>
    <p:sldId id="324" r:id="rId29"/>
    <p:sldId id="326" r:id="rId30"/>
    <p:sldId id="325" r:id="rId31"/>
    <p:sldId id="282" r:id="rId32"/>
    <p:sldId id="283" r:id="rId33"/>
    <p:sldId id="327" r:id="rId34"/>
    <p:sldId id="286" r:id="rId35"/>
    <p:sldId id="288" r:id="rId36"/>
    <p:sldId id="289" r:id="rId37"/>
    <p:sldId id="290" r:id="rId38"/>
    <p:sldId id="291" r:id="rId39"/>
    <p:sldId id="292" r:id="rId40"/>
    <p:sldId id="293" r:id="rId41"/>
    <p:sldId id="334" r:id="rId42"/>
    <p:sldId id="335" r:id="rId43"/>
    <p:sldId id="343" r:id="rId44"/>
    <p:sldId id="336" r:id="rId45"/>
    <p:sldId id="337" r:id="rId46"/>
    <p:sldId id="344" r:id="rId47"/>
    <p:sldId id="338" r:id="rId48"/>
    <p:sldId id="339" r:id="rId49"/>
    <p:sldId id="340" r:id="rId50"/>
    <p:sldId id="341" r:id="rId51"/>
    <p:sldId id="342" r:id="rId52"/>
    <p:sldId id="27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EBAF1-73E0-4439-8DC2-CEF103829F70}" v="59" dt="2022-11-25T20:07:05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mrit" userId="193900bb-3852-4986-93e1-5b46d0dec78f" providerId="ADAL" clId="{EABEBAF1-73E0-4439-8DC2-CEF103829F70}"/>
    <pc:docChg chg="undo redo custSel addSld delSld modSld sldOrd">
      <pc:chgData name="Singh, Amrit" userId="193900bb-3852-4986-93e1-5b46d0dec78f" providerId="ADAL" clId="{EABEBAF1-73E0-4439-8DC2-CEF103829F70}" dt="2022-11-25T20:07:45.890" v="3171"/>
      <pc:docMkLst>
        <pc:docMk/>
      </pc:docMkLst>
      <pc:sldChg chg="modSp mod">
        <pc:chgData name="Singh, Amrit" userId="193900bb-3852-4986-93e1-5b46d0dec78f" providerId="ADAL" clId="{EABEBAF1-73E0-4439-8DC2-CEF103829F70}" dt="2022-11-25T20:07:45.890" v="3171"/>
        <pc:sldMkLst>
          <pc:docMk/>
          <pc:sldMk cId="1713219598" sldId="257"/>
        </pc:sldMkLst>
        <pc:spChg chg="mod">
          <ac:chgData name="Singh, Amrit" userId="193900bb-3852-4986-93e1-5b46d0dec78f" providerId="ADAL" clId="{EABEBAF1-73E0-4439-8DC2-CEF103829F70}" dt="2022-11-25T20:07:45.890" v="3171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Singh, Amrit" userId="193900bb-3852-4986-93e1-5b46d0dec78f" providerId="ADAL" clId="{EABEBAF1-73E0-4439-8DC2-CEF103829F70}" dt="2022-11-25T18:53:34.088" v="2"/>
        <pc:sldMkLst>
          <pc:docMk/>
          <pc:sldMk cId="379728094" sldId="262"/>
        </pc:sldMkLst>
        <pc:spChg chg="mod">
          <ac:chgData name="Singh, Amrit" userId="193900bb-3852-4986-93e1-5b46d0dec78f" providerId="ADAL" clId="{EABEBAF1-73E0-4439-8DC2-CEF103829F70}" dt="2022-11-25T18:53:34.088" v="2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EABEBAF1-73E0-4439-8DC2-CEF103829F70}" dt="2022-11-25T18:54:32.084" v="49" actId="20577"/>
        <pc:sldMkLst>
          <pc:docMk/>
          <pc:sldMk cId="2499682613" sldId="269"/>
        </pc:sldMkLst>
        <pc:spChg chg="mod">
          <ac:chgData name="Singh, Amrit" userId="193900bb-3852-4986-93e1-5b46d0dec78f" providerId="ADAL" clId="{EABEBAF1-73E0-4439-8DC2-CEF103829F70}" dt="2022-11-25T18:54:32.084" v="49" actId="20577"/>
          <ac:spMkLst>
            <pc:docMk/>
            <pc:sldMk cId="2499682613" sldId="269"/>
            <ac:spMk id="3" creationId="{3E5FEE2D-79E5-4C1D-8BF7-EE619CA7039A}"/>
          </ac:spMkLst>
        </pc:spChg>
        <pc:spChg chg="del">
          <ac:chgData name="Singh, Amrit" userId="193900bb-3852-4986-93e1-5b46d0dec78f" providerId="ADAL" clId="{EABEBAF1-73E0-4439-8DC2-CEF103829F70}" dt="2022-11-25T18:54:24.301" v="17" actId="478"/>
          <ac:spMkLst>
            <pc:docMk/>
            <pc:sldMk cId="2499682613" sldId="269"/>
            <ac:spMk id="11" creationId="{8739A3FE-F097-F2DC-DDA1-6999FDF85B4B}"/>
          </ac:spMkLst>
        </pc:spChg>
        <pc:spChg chg="del">
          <ac:chgData name="Singh, Amrit" userId="193900bb-3852-4986-93e1-5b46d0dec78f" providerId="ADAL" clId="{EABEBAF1-73E0-4439-8DC2-CEF103829F70}" dt="2022-11-25T18:54:06.871" v="10" actId="478"/>
          <ac:spMkLst>
            <pc:docMk/>
            <pc:sldMk cId="2499682613" sldId="269"/>
            <ac:spMk id="13" creationId="{3B274DA9-22D5-8BB1-A0BE-B3AD8C0099C3}"/>
          </ac:spMkLst>
        </pc:spChg>
        <pc:spChg chg="mod">
          <ac:chgData name="Singh, Amrit" userId="193900bb-3852-4986-93e1-5b46d0dec78f" providerId="ADAL" clId="{EABEBAF1-73E0-4439-8DC2-CEF103829F70}" dt="2022-11-25T18:54:19.052" v="14" actId="14100"/>
          <ac:spMkLst>
            <pc:docMk/>
            <pc:sldMk cId="2499682613" sldId="269"/>
            <ac:spMk id="17" creationId="{83F51AE3-3442-6BBC-26C1-600F036AD3A4}"/>
          </ac:spMkLst>
        </pc:spChg>
        <pc:picChg chg="del">
          <ac:chgData name="Singh, Amrit" userId="193900bb-3852-4986-93e1-5b46d0dec78f" providerId="ADAL" clId="{EABEBAF1-73E0-4439-8DC2-CEF103829F70}" dt="2022-11-25T18:54:04.507" v="8" actId="478"/>
          <ac:picMkLst>
            <pc:docMk/>
            <pc:sldMk cId="2499682613" sldId="269"/>
            <ac:picMk id="15" creationId="{FF8FB681-FCE5-9E2C-7AE6-F67EBC7A1F0D}"/>
          </ac:picMkLst>
        </pc:picChg>
        <pc:picChg chg="add del mod">
          <ac:chgData name="Singh, Amrit" userId="193900bb-3852-4986-93e1-5b46d0dec78f" providerId="ADAL" clId="{EABEBAF1-73E0-4439-8DC2-CEF103829F70}" dt="2022-11-25T18:54:03.402" v="7"/>
          <ac:picMkLst>
            <pc:docMk/>
            <pc:sldMk cId="2499682613" sldId="269"/>
            <ac:picMk id="18" creationId="{E60E6965-98FA-68D7-FA86-F56538108856}"/>
          </ac:picMkLst>
        </pc:picChg>
        <pc:picChg chg="add del mod ord">
          <ac:chgData name="Singh, Amrit" userId="193900bb-3852-4986-93e1-5b46d0dec78f" providerId="ADAL" clId="{EABEBAF1-73E0-4439-8DC2-CEF103829F70}" dt="2022-11-25T18:54:21.987" v="16" actId="478"/>
          <ac:picMkLst>
            <pc:docMk/>
            <pc:sldMk cId="2499682613" sldId="269"/>
            <ac:picMk id="19" creationId="{274C1703-198C-F147-183A-9850ECC763D4}"/>
          </ac:picMkLst>
        </pc:picChg>
      </pc:sldChg>
      <pc:sldChg chg="del ord">
        <pc:chgData name="Singh, Amrit" userId="193900bb-3852-4986-93e1-5b46d0dec78f" providerId="ADAL" clId="{EABEBAF1-73E0-4439-8DC2-CEF103829F70}" dt="2022-11-25T18:55:02.781" v="53" actId="47"/>
        <pc:sldMkLst>
          <pc:docMk/>
          <pc:sldMk cId="973496004" sldId="272"/>
        </pc:sldMkLst>
      </pc:sldChg>
      <pc:sldChg chg="addSp delSp modSp mod">
        <pc:chgData name="Singh, Amrit" userId="193900bb-3852-4986-93e1-5b46d0dec78f" providerId="ADAL" clId="{EABEBAF1-73E0-4439-8DC2-CEF103829F70}" dt="2022-11-25T18:57:45.559" v="182" actId="20577"/>
        <pc:sldMkLst>
          <pc:docMk/>
          <pc:sldMk cId="3867959826" sldId="273"/>
        </pc:sldMkLst>
        <pc:spChg chg="mod">
          <ac:chgData name="Singh, Amrit" userId="193900bb-3852-4986-93e1-5b46d0dec78f" providerId="ADAL" clId="{EABEBAF1-73E0-4439-8DC2-CEF103829F70}" dt="2022-11-25T18:57:45.559" v="182" actId="20577"/>
          <ac:spMkLst>
            <pc:docMk/>
            <pc:sldMk cId="3867959826" sldId="273"/>
            <ac:spMk id="3" creationId="{3E5FEE2D-79E5-4C1D-8BF7-EE619CA7039A}"/>
          </ac:spMkLst>
        </pc:spChg>
        <pc:picChg chg="del">
          <ac:chgData name="Singh, Amrit" userId="193900bb-3852-4986-93e1-5b46d0dec78f" providerId="ADAL" clId="{EABEBAF1-73E0-4439-8DC2-CEF103829F70}" dt="2022-11-25T18:57:11.960" v="92" actId="478"/>
          <ac:picMkLst>
            <pc:docMk/>
            <pc:sldMk cId="3867959826" sldId="273"/>
            <ac:picMk id="13" creationId="{D60EBB82-6D3C-65EF-0FB6-9650013230F5}"/>
          </ac:picMkLst>
        </pc:picChg>
        <pc:picChg chg="add mod">
          <ac:chgData name="Singh, Amrit" userId="193900bb-3852-4986-93e1-5b46d0dec78f" providerId="ADAL" clId="{EABEBAF1-73E0-4439-8DC2-CEF103829F70}" dt="2022-11-25T18:57:24.593" v="100" actId="14100"/>
          <ac:picMkLst>
            <pc:docMk/>
            <pc:sldMk cId="3867959826" sldId="273"/>
            <ac:picMk id="15" creationId="{E6D75FA4-A80F-B769-476B-ECE580DAB66B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00:13.993" v="428" actId="20577"/>
        <pc:sldMkLst>
          <pc:docMk/>
          <pc:sldMk cId="1789332229" sldId="274"/>
        </pc:sldMkLst>
        <pc:spChg chg="mod">
          <ac:chgData name="Singh, Amrit" userId="193900bb-3852-4986-93e1-5b46d0dec78f" providerId="ADAL" clId="{EABEBAF1-73E0-4439-8DC2-CEF103829F70}" dt="2022-11-25T19:00:13.993" v="428" actId="20577"/>
          <ac:spMkLst>
            <pc:docMk/>
            <pc:sldMk cId="1789332229" sldId="274"/>
            <ac:spMk id="3" creationId="{3E5FEE2D-79E5-4C1D-8BF7-EE619CA7039A}"/>
          </ac:spMkLst>
        </pc:spChg>
        <pc:picChg chg="del">
          <ac:chgData name="Singh, Amrit" userId="193900bb-3852-4986-93e1-5b46d0dec78f" providerId="ADAL" clId="{EABEBAF1-73E0-4439-8DC2-CEF103829F70}" dt="2022-11-25T18:59:30.339" v="387" actId="478"/>
          <ac:picMkLst>
            <pc:docMk/>
            <pc:sldMk cId="1789332229" sldId="274"/>
            <ac:picMk id="12" creationId="{9ECF79F5-F5C2-568A-D5C5-C776B7CB140B}"/>
          </ac:picMkLst>
        </pc:picChg>
        <pc:picChg chg="add mod modCrop">
          <ac:chgData name="Singh, Amrit" userId="193900bb-3852-4986-93e1-5b46d0dec78f" providerId="ADAL" clId="{EABEBAF1-73E0-4439-8DC2-CEF103829F70}" dt="2022-11-25T19:00:05.688" v="397" actId="1076"/>
          <ac:picMkLst>
            <pc:docMk/>
            <pc:sldMk cId="1789332229" sldId="274"/>
            <ac:picMk id="14" creationId="{5F20958B-9481-96CC-E35E-E73FB5FECB70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14:46.218" v="615" actId="20577"/>
        <pc:sldMkLst>
          <pc:docMk/>
          <pc:sldMk cId="955487070" sldId="275"/>
        </pc:sldMkLst>
        <pc:spChg chg="mod">
          <ac:chgData name="Singh, Amrit" userId="193900bb-3852-4986-93e1-5b46d0dec78f" providerId="ADAL" clId="{EABEBAF1-73E0-4439-8DC2-CEF103829F70}" dt="2022-11-25T19:14:46.218" v="615" actId="20577"/>
          <ac:spMkLst>
            <pc:docMk/>
            <pc:sldMk cId="955487070" sldId="275"/>
            <ac:spMk id="3" creationId="{3E5FEE2D-79E5-4C1D-8BF7-EE619CA7039A}"/>
          </ac:spMkLst>
        </pc:spChg>
        <pc:picChg chg="del">
          <ac:chgData name="Singh, Amrit" userId="193900bb-3852-4986-93e1-5b46d0dec78f" providerId="ADAL" clId="{EABEBAF1-73E0-4439-8DC2-CEF103829F70}" dt="2022-11-25T19:14:02.907" v="490" actId="478"/>
          <ac:picMkLst>
            <pc:docMk/>
            <pc:sldMk cId="955487070" sldId="275"/>
            <ac:picMk id="12" creationId="{FCFFE357-9510-14A4-D05E-F66EE7436DD8}"/>
          </ac:picMkLst>
        </pc:picChg>
        <pc:picChg chg="add mod">
          <ac:chgData name="Singh, Amrit" userId="193900bb-3852-4986-93e1-5b46d0dec78f" providerId="ADAL" clId="{EABEBAF1-73E0-4439-8DC2-CEF103829F70}" dt="2022-11-25T19:14:08.568" v="495" actId="1076"/>
          <ac:picMkLst>
            <pc:docMk/>
            <pc:sldMk cId="955487070" sldId="275"/>
            <ac:picMk id="14" creationId="{0A33F4EB-5A16-A5AB-9810-AB2D1950C800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16:40.964" v="808" actId="1076"/>
        <pc:sldMkLst>
          <pc:docMk/>
          <pc:sldMk cId="1408730361" sldId="276"/>
        </pc:sldMkLst>
        <pc:spChg chg="mod">
          <ac:chgData name="Singh, Amrit" userId="193900bb-3852-4986-93e1-5b46d0dec78f" providerId="ADAL" clId="{EABEBAF1-73E0-4439-8DC2-CEF103829F70}" dt="2022-11-25T19:16:07.509" v="805" actId="20577"/>
          <ac:spMkLst>
            <pc:docMk/>
            <pc:sldMk cId="1408730361" sldId="276"/>
            <ac:spMk id="3" creationId="{3E5FEE2D-79E5-4C1D-8BF7-EE619CA7039A}"/>
          </ac:spMkLst>
        </pc:spChg>
        <pc:spChg chg="del">
          <ac:chgData name="Singh, Amrit" userId="193900bb-3852-4986-93e1-5b46d0dec78f" providerId="ADAL" clId="{EABEBAF1-73E0-4439-8DC2-CEF103829F70}" dt="2022-11-25T19:15:10.048" v="660" actId="478"/>
          <ac:spMkLst>
            <pc:docMk/>
            <pc:sldMk cId="1408730361" sldId="276"/>
            <ac:spMk id="6" creationId="{64744598-F5E0-D6E2-7E4C-9A2C50226E6D}"/>
          </ac:spMkLst>
        </pc:spChg>
        <pc:spChg chg="add mod">
          <ac:chgData name="Singh, Amrit" userId="193900bb-3852-4986-93e1-5b46d0dec78f" providerId="ADAL" clId="{EABEBAF1-73E0-4439-8DC2-CEF103829F70}" dt="2022-11-25T19:16:40.964" v="808" actId="1076"/>
          <ac:spMkLst>
            <pc:docMk/>
            <pc:sldMk cId="1408730361" sldId="276"/>
            <ac:spMk id="20" creationId="{E662108F-D7C5-B1C3-7226-FF8C24313E0C}"/>
          </ac:spMkLst>
        </pc:spChg>
        <pc:picChg chg="del mod">
          <ac:chgData name="Singh, Amrit" userId="193900bb-3852-4986-93e1-5b46d0dec78f" providerId="ADAL" clId="{EABEBAF1-73E0-4439-8DC2-CEF103829F70}" dt="2022-11-25T19:15:07.346" v="659" actId="478"/>
          <ac:picMkLst>
            <pc:docMk/>
            <pc:sldMk cId="1408730361" sldId="276"/>
            <ac:picMk id="15" creationId="{B9F6F002-40D3-BEB1-E151-0AE25A668434}"/>
          </ac:picMkLst>
        </pc:picChg>
        <pc:picChg chg="add mod">
          <ac:chgData name="Singh, Amrit" userId="193900bb-3852-4986-93e1-5b46d0dec78f" providerId="ADAL" clId="{EABEBAF1-73E0-4439-8DC2-CEF103829F70}" dt="2022-11-25T19:15:20.219" v="665" actId="1076"/>
          <ac:picMkLst>
            <pc:docMk/>
            <pc:sldMk cId="1408730361" sldId="276"/>
            <ac:picMk id="19" creationId="{95908537-B9D4-1F78-525A-88DA98DA9A0E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30:37.219" v="1457" actId="368"/>
        <pc:sldMkLst>
          <pc:docMk/>
          <pc:sldMk cId="1068830602" sldId="277"/>
        </pc:sldMkLst>
        <pc:spChg chg="mod">
          <ac:chgData name="Singh, Amrit" userId="193900bb-3852-4986-93e1-5b46d0dec78f" providerId="ADAL" clId="{EABEBAF1-73E0-4439-8DC2-CEF103829F70}" dt="2022-11-25T19:20:38.966" v="1056" actId="20577"/>
          <ac:spMkLst>
            <pc:docMk/>
            <pc:sldMk cId="1068830602" sldId="277"/>
            <ac:spMk id="3" creationId="{3E5FEE2D-79E5-4C1D-8BF7-EE619CA7039A}"/>
          </ac:spMkLst>
        </pc:spChg>
        <pc:spChg chg="mod">
          <ac:chgData name="Singh, Amrit" userId="193900bb-3852-4986-93e1-5b46d0dec78f" providerId="ADAL" clId="{EABEBAF1-73E0-4439-8DC2-CEF103829F70}" dt="2022-11-25T19:18:21.950" v="881" actId="14100"/>
          <ac:spMkLst>
            <pc:docMk/>
            <pc:sldMk cId="1068830602" sldId="277"/>
            <ac:spMk id="17" creationId="{80AB025C-D705-0CD6-BEE3-ABB78F4AD38B}"/>
          </ac:spMkLst>
        </pc:spChg>
        <pc:spChg chg="mod">
          <ac:chgData name="Singh, Amrit" userId="193900bb-3852-4986-93e1-5b46d0dec78f" providerId="ADAL" clId="{EABEBAF1-73E0-4439-8DC2-CEF103829F70}" dt="2022-11-25T19:19:09.629" v="909" actId="20577"/>
          <ac:spMkLst>
            <pc:docMk/>
            <pc:sldMk cId="1068830602" sldId="277"/>
            <ac:spMk id="18" creationId="{C994A344-2ACB-3208-C087-EAAC1D255649}"/>
          </ac:spMkLst>
        </pc:spChg>
        <pc:spChg chg="add mod">
          <ac:chgData name="Singh, Amrit" userId="193900bb-3852-4986-93e1-5b46d0dec78f" providerId="ADAL" clId="{EABEBAF1-73E0-4439-8DC2-CEF103829F70}" dt="2022-11-25T19:18:39.357" v="886" actId="14100"/>
          <ac:spMkLst>
            <pc:docMk/>
            <pc:sldMk cId="1068830602" sldId="277"/>
            <ac:spMk id="21" creationId="{3E621D58-0F7B-B94F-2B6E-EDCB9F7B7F90}"/>
          </ac:spMkLst>
        </pc:spChg>
        <pc:spChg chg="add mod">
          <ac:chgData name="Singh, Amrit" userId="193900bb-3852-4986-93e1-5b46d0dec78f" providerId="ADAL" clId="{EABEBAF1-73E0-4439-8DC2-CEF103829F70}" dt="2022-11-25T19:30:37.219" v="1457" actId="368"/>
          <ac:spMkLst>
            <pc:docMk/>
            <pc:sldMk cId="1068830602" sldId="277"/>
            <ac:spMk id="22" creationId="{9AE858F5-904E-DF7A-97E4-B68F41CECF26}"/>
          </ac:spMkLst>
        </pc:spChg>
        <pc:spChg chg="add mod">
          <ac:chgData name="Singh, Amrit" userId="193900bb-3852-4986-93e1-5b46d0dec78f" providerId="ADAL" clId="{EABEBAF1-73E0-4439-8DC2-CEF103829F70}" dt="2022-11-25T19:20:01.032" v="952" actId="14100"/>
          <ac:spMkLst>
            <pc:docMk/>
            <pc:sldMk cId="1068830602" sldId="277"/>
            <ac:spMk id="23" creationId="{D3C6E858-7452-D3AF-37E8-19729CD2C13C}"/>
          </ac:spMkLst>
        </pc:spChg>
        <pc:spChg chg="add mod">
          <ac:chgData name="Singh, Amrit" userId="193900bb-3852-4986-93e1-5b46d0dec78f" providerId="ADAL" clId="{EABEBAF1-73E0-4439-8DC2-CEF103829F70}" dt="2022-11-25T19:20:09.650" v="966" actId="20577"/>
          <ac:spMkLst>
            <pc:docMk/>
            <pc:sldMk cId="1068830602" sldId="277"/>
            <ac:spMk id="24" creationId="{3F59B269-B633-4F51-34EB-BE0A0B4FB141}"/>
          </ac:spMkLst>
        </pc:spChg>
        <pc:picChg chg="del">
          <ac:chgData name="Singh, Amrit" userId="193900bb-3852-4986-93e1-5b46d0dec78f" providerId="ADAL" clId="{EABEBAF1-73E0-4439-8DC2-CEF103829F70}" dt="2022-11-25T19:18:00.594" v="872" actId="478"/>
          <ac:picMkLst>
            <pc:docMk/>
            <pc:sldMk cId="1068830602" sldId="277"/>
            <ac:picMk id="16" creationId="{64F060D1-7B1C-3F02-EE48-6AD67C3541CF}"/>
          </ac:picMkLst>
        </pc:picChg>
        <pc:picChg chg="add mod ord">
          <ac:chgData name="Singh, Amrit" userId="193900bb-3852-4986-93e1-5b46d0dec78f" providerId="ADAL" clId="{EABEBAF1-73E0-4439-8DC2-CEF103829F70}" dt="2022-11-25T19:18:10.587" v="879" actId="1076"/>
          <ac:picMkLst>
            <pc:docMk/>
            <pc:sldMk cId="1068830602" sldId="277"/>
            <ac:picMk id="20" creationId="{2F85AA86-7B4D-B344-9582-3A0669DE794B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23:07.082" v="1221" actId="20577"/>
        <pc:sldMkLst>
          <pc:docMk/>
          <pc:sldMk cId="857025356" sldId="278"/>
        </pc:sldMkLst>
        <pc:spChg chg="mod">
          <ac:chgData name="Singh, Amrit" userId="193900bb-3852-4986-93e1-5b46d0dec78f" providerId="ADAL" clId="{EABEBAF1-73E0-4439-8DC2-CEF103829F70}" dt="2022-11-25T19:23:07.082" v="1221" actId="20577"/>
          <ac:spMkLst>
            <pc:docMk/>
            <pc:sldMk cId="857025356" sldId="278"/>
            <ac:spMk id="3" creationId="{3E5FEE2D-79E5-4C1D-8BF7-EE619CA7039A}"/>
          </ac:spMkLst>
        </pc:spChg>
        <pc:spChg chg="del">
          <ac:chgData name="Singh, Amrit" userId="193900bb-3852-4986-93e1-5b46d0dec78f" providerId="ADAL" clId="{EABEBAF1-73E0-4439-8DC2-CEF103829F70}" dt="2022-11-25T19:20:54.094" v="1058" actId="478"/>
          <ac:spMkLst>
            <pc:docMk/>
            <pc:sldMk cId="857025356" sldId="278"/>
            <ac:spMk id="6" creationId="{A02D82EE-D992-EFB7-5904-1ED533702DEF}"/>
          </ac:spMkLst>
        </pc:spChg>
        <pc:spChg chg="del">
          <ac:chgData name="Singh, Amrit" userId="193900bb-3852-4986-93e1-5b46d0dec78f" providerId="ADAL" clId="{EABEBAF1-73E0-4439-8DC2-CEF103829F70}" dt="2022-11-25T19:20:54.094" v="1058" actId="478"/>
          <ac:spMkLst>
            <pc:docMk/>
            <pc:sldMk cId="857025356" sldId="278"/>
            <ac:spMk id="11" creationId="{E74458C6-86E1-EFE0-F60E-48142FEF1DF5}"/>
          </ac:spMkLst>
        </pc:spChg>
        <pc:spChg chg="del">
          <ac:chgData name="Singh, Amrit" userId="193900bb-3852-4986-93e1-5b46d0dec78f" providerId="ADAL" clId="{EABEBAF1-73E0-4439-8DC2-CEF103829F70}" dt="2022-11-25T19:20:54.094" v="1058" actId="478"/>
          <ac:spMkLst>
            <pc:docMk/>
            <pc:sldMk cId="857025356" sldId="278"/>
            <ac:spMk id="14" creationId="{6EC11777-D6B3-0F0A-B67E-1BF81943CD45}"/>
          </ac:spMkLst>
        </pc:spChg>
        <pc:picChg chg="del">
          <ac:chgData name="Singh, Amrit" userId="193900bb-3852-4986-93e1-5b46d0dec78f" providerId="ADAL" clId="{EABEBAF1-73E0-4439-8DC2-CEF103829F70}" dt="2022-11-25T19:20:50.490" v="1057" actId="478"/>
          <ac:picMkLst>
            <pc:docMk/>
            <pc:sldMk cId="857025356" sldId="278"/>
            <ac:picMk id="13" creationId="{ABC6F5AE-0D94-1A03-ED66-A3DCB4A82877}"/>
          </ac:picMkLst>
        </pc:picChg>
        <pc:picChg chg="add mod">
          <ac:chgData name="Singh, Amrit" userId="193900bb-3852-4986-93e1-5b46d0dec78f" providerId="ADAL" clId="{EABEBAF1-73E0-4439-8DC2-CEF103829F70}" dt="2022-11-25T19:21:04.308" v="1063" actId="1076"/>
          <ac:picMkLst>
            <pc:docMk/>
            <pc:sldMk cId="857025356" sldId="278"/>
            <ac:picMk id="16" creationId="{6A098522-7314-93DC-05B7-F4CFE7C444FB}"/>
          </ac:picMkLst>
        </pc:picChg>
      </pc:sldChg>
      <pc:sldChg chg="addSp delSp modSp del mod">
        <pc:chgData name="Singh, Amrit" userId="193900bb-3852-4986-93e1-5b46d0dec78f" providerId="ADAL" clId="{EABEBAF1-73E0-4439-8DC2-CEF103829F70}" dt="2022-11-25T19:22:19.563" v="1148" actId="47"/>
        <pc:sldMkLst>
          <pc:docMk/>
          <pc:sldMk cId="4108298988" sldId="279"/>
        </pc:sldMkLst>
        <pc:spChg chg="del mod">
          <ac:chgData name="Singh, Amrit" userId="193900bb-3852-4986-93e1-5b46d0dec78f" providerId="ADAL" clId="{EABEBAF1-73E0-4439-8DC2-CEF103829F70}" dt="2022-11-25T19:21:52.084" v="1139" actId="478"/>
          <ac:spMkLst>
            <pc:docMk/>
            <pc:sldMk cId="4108298988" sldId="279"/>
            <ac:spMk id="13" creationId="{589A4F3E-7BE2-BCCE-A60F-96F5C805C90D}"/>
          </ac:spMkLst>
        </pc:spChg>
        <pc:spChg chg="del">
          <ac:chgData name="Singh, Amrit" userId="193900bb-3852-4986-93e1-5b46d0dec78f" providerId="ADAL" clId="{EABEBAF1-73E0-4439-8DC2-CEF103829F70}" dt="2022-11-25T19:21:49.846" v="1137" actId="478"/>
          <ac:spMkLst>
            <pc:docMk/>
            <pc:sldMk cId="4108298988" sldId="279"/>
            <ac:spMk id="15" creationId="{0B37828C-F759-D19B-1DBF-0815FE173B9E}"/>
          </ac:spMkLst>
        </pc:spChg>
        <pc:picChg chg="del">
          <ac:chgData name="Singh, Amrit" userId="193900bb-3852-4986-93e1-5b46d0dec78f" providerId="ADAL" clId="{EABEBAF1-73E0-4439-8DC2-CEF103829F70}" dt="2022-11-25T19:21:44.711" v="1136" actId="478"/>
          <ac:picMkLst>
            <pc:docMk/>
            <pc:sldMk cId="4108298988" sldId="279"/>
            <ac:picMk id="12" creationId="{FF436964-F765-CF3D-1E6C-C1692085CF7D}"/>
          </ac:picMkLst>
        </pc:picChg>
        <pc:picChg chg="add mod ord">
          <ac:chgData name="Singh, Amrit" userId="193900bb-3852-4986-93e1-5b46d0dec78f" providerId="ADAL" clId="{EABEBAF1-73E0-4439-8DC2-CEF103829F70}" dt="2022-11-25T19:22:17.940" v="1147" actId="167"/>
          <ac:picMkLst>
            <pc:docMk/>
            <pc:sldMk cId="4108298988" sldId="279"/>
            <ac:picMk id="18" creationId="{6402BF28-513C-A9C9-487B-4ACFC46EA20E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24:29.556" v="1357" actId="20577"/>
        <pc:sldMkLst>
          <pc:docMk/>
          <pc:sldMk cId="2565489585" sldId="280"/>
        </pc:sldMkLst>
        <pc:spChg chg="mod">
          <ac:chgData name="Singh, Amrit" userId="193900bb-3852-4986-93e1-5b46d0dec78f" providerId="ADAL" clId="{EABEBAF1-73E0-4439-8DC2-CEF103829F70}" dt="2022-11-25T19:24:29.556" v="1357" actId="20577"/>
          <ac:spMkLst>
            <pc:docMk/>
            <pc:sldMk cId="2565489585" sldId="280"/>
            <ac:spMk id="3" creationId="{3E5FEE2D-79E5-4C1D-8BF7-EE619CA7039A}"/>
          </ac:spMkLst>
        </pc:spChg>
        <pc:picChg chg="del mod">
          <ac:chgData name="Singh, Amrit" userId="193900bb-3852-4986-93e1-5b46d0dec78f" providerId="ADAL" clId="{EABEBAF1-73E0-4439-8DC2-CEF103829F70}" dt="2022-11-25T19:23:43.398" v="1325" actId="478"/>
          <ac:picMkLst>
            <pc:docMk/>
            <pc:sldMk cId="2565489585" sldId="280"/>
            <ac:picMk id="12" creationId="{06A09E29-D0CF-9FF7-A424-5D80EE430BFB}"/>
          </ac:picMkLst>
        </pc:picChg>
        <pc:picChg chg="add mod">
          <ac:chgData name="Singh, Amrit" userId="193900bb-3852-4986-93e1-5b46d0dec78f" providerId="ADAL" clId="{EABEBAF1-73E0-4439-8DC2-CEF103829F70}" dt="2022-11-25T19:24:00.102" v="1329" actId="1076"/>
          <ac:picMkLst>
            <pc:docMk/>
            <pc:sldMk cId="2565489585" sldId="280"/>
            <ac:picMk id="16" creationId="{11F57324-58C7-9E87-52FF-BFD25A448E73}"/>
          </ac:picMkLst>
        </pc:picChg>
      </pc:sldChg>
      <pc:sldChg chg="modSp mod ord">
        <pc:chgData name="Singh, Amrit" userId="193900bb-3852-4986-93e1-5b46d0dec78f" providerId="ADAL" clId="{EABEBAF1-73E0-4439-8DC2-CEF103829F70}" dt="2022-11-25T19:24:56.122" v="1365" actId="14100"/>
        <pc:sldMkLst>
          <pc:docMk/>
          <pc:sldMk cId="629928692" sldId="281"/>
        </pc:sldMkLst>
        <pc:spChg chg="mod">
          <ac:chgData name="Singh, Amrit" userId="193900bb-3852-4986-93e1-5b46d0dec78f" providerId="ADAL" clId="{EABEBAF1-73E0-4439-8DC2-CEF103829F70}" dt="2022-11-25T19:24:56.122" v="1365" actId="14100"/>
          <ac:spMkLst>
            <pc:docMk/>
            <pc:sldMk cId="629928692" sldId="281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EABEBAF1-73E0-4439-8DC2-CEF103829F70}" dt="2022-11-25T19:36:25.447" v="1722" actId="20577"/>
        <pc:sldMkLst>
          <pc:docMk/>
          <pc:sldMk cId="2915760995" sldId="282"/>
        </pc:sldMkLst>
        <pc:spChg chg="mod">
          <ac:chgData name="Singh, Amrit" userId="193900bb-3852-4986-93e1-5b46d0dec78f" providerId="ADAL" clId="{EABEBAF1-73E0-4439-8DC2-CEF103829F70}" dt="2022-11-25T19:36:25.447" v="1722" actId="20577"/>
          <ac:spMkLst>
            <pc:docMk/>
            <pc:sldMk cId="2915760995" sldId="282"/>
            <ac:spMk id="3" creationId="{3E5FEE2D-79E5-4C1D-8BF7-EE619CA7039A}"/>
          </ac:spMkLst>
        </pc:spChg>
        <pc:picChg chg="del">
          <ac:chgData name="Singh, Amrit" userId="193900bb-3852-4986-93e1-5b46d0dec78f" providerId="ADAL" clId="{EABEBAF1-73E0-4439-8DC2-CEF103829F70}" dt="2022-11-25T19:35:52.883" v="1641" actId="478"/>
          <ac:picMkLst>
            <pc:docMk/>
            <pc:sldMk cId="2915760995" sldId="282"/>
            <ac:picMk id="10" creationId="{95BC40C9-BF9F-55F3-E9B2-6A4B332338B7}"/>
          </ac:picMkLst>
        </pc:picChg>
        <pc:picChg chg="add mod">
          <ac:chgData name="Singh, Amrit" userId="193900bb-3852-4986-93e1-5b46d0dec78f" providerId="ADAL" clId="{EABEBAF1-73E0-4439-8DC2-CEF103829F70}" dt="2022-11-25T19:36:04.418" v="1646" actId="1076"/>
          <ac:picMkLst>
            <pc:docMk/>
            <pc:sldMk cId="2915760995" sldId="282"/>
            <ac:picMk id="12" creationId="{77163E3A-BBB9-F550-F58A-5F7A24B9D306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37:11.561" v="1799" actId="20577"/>
        <pc:sldMkLst>
          <pc:docMk/>
          <pc:sldMk cId="897969896" sldId="283"/>
        </pc:sldMkLst>
        <pc:spChg chg="mod">
          <ac:chgData name="Singh, Amrit" userId="193900bb-3852-4986-93e1-5b46d0dec78f" providerId="ADAL" clId="{EABEBAF1-73E0-4439-8DC2-CEF103829F70}" dt="2022-11-25T19:37:11.561" v="1799" actId="20577"/>
          <ac:spMkLst>
            <pc:docMk/>
            <pc:sldMk cId="897969896" sldId="283"/>
            <ac:spMk id="3" creationId="{3E5FEE2D-79E5-4C1D-8BF7-EE619CA7039A}"/>
          </ac:spMkLst>
        </pc:spChg>
        <pc:picChg chg="del mod">
          <ac:chgData name="Singh, Amrit" userId="193900bb-3852-4986-93e1-5b46d0dec78f" providerId="ADAL" clId="{EABEBAF1-73E0-4439-8DC2-CEF103829F70}" dt="2022-11-25T19:37:00.739" v="1766" actId="478"/>
          <ac:picMkLst>
            <pc:docMk/>
            <pc:sldMk cId="897969896" sldId="283"/>
            <ac:picMk id="11" creationId="{02F72F3E-5BB3-11C5-B298-83434137A675}"/>
          </ac:picMkLst>
        </pc:picChg>
        <pc:picChg chg="add">
          <ac:chgData name="Singh, Amrit" userId="193900bb-3852-4986-93e1-5b46d0dec78f" providerId="ADAL" clId="{EABEBAF1-73E0-4439-8DC2-CEF103829F70}" dt="2022-11-25T19:37:01.067" v="1767" actId="22"/>
          <ac:picMkLst>
            <pc:docMk/>
            <pc:sldMk cId="897969896" sldId="283"/>
            <ac:picMk id="13" creationId="{384663A4-C874-D887-1B5B-A30EFADFF0F0}"/>
          </ac:picMkLst>
        </pc:picChg>
      </pc:sldChg>
      <pc:sldChg chg="del">
        <pc:chgData name="Singh, Amrit" userId="193900bb-3852-4986-93e1-5b46d0dec78f" providerId="ADAL" clId="{EABEBAF1-73E0-4439-8DC2-CEF103829F70}" dt="2022-11-25T19:37:21.699" v="1800" actId="47"/>
        <pc:sldMkLst>
          <pc:docMk/>
          <pc:sldMk cId="1480723771" sldId="285"/>
        </pc:sldMkLst>
      </pc:sldChg>
      <pc:sldChg chg="addSp delSp modSp mod">
        <pc:chgData name="Singh, Amrit" userId="193900bb-3852-4986-93e1-5b46d0dec78f" providerId="ADAL" clId="{EABEBAF1-73E0-4439-8DC2-CEF103829F70}" dt="2022-11-25T19:39:34.315" v="1941" actId="20577"/>
        <pc:sldMkLst>
          <pc:docMk/>
          <pc:sldMk cId="711937681" sldId="286"/>
        </pc:sldMkLst>
        <pc:spChg chg="mod">
          <ac:chgData name="Singh, Amrit" userId="193900bb-3852-4986-93e1-5b46d0dec78f" providerId="ADAL" clId="{EABEBAF1-73E0-4439-8DC2-CEF103829F70}" dt="2022-11-25T19:39:13.247" v="1897" actId="20577"/>
          <ac:spMkLst>
            <pc:docMk/>
            <pc:sldMk cId="711937681" sldId="286"/>
            <ac:spMk id="3" creationId="{3E5FEE2D-79E5-4C1D-8BF7-EE619CA7039A}"/>
          </ac:spMkLst>
        </pc:spChg>
        <pc:spChg chg="add mod">
          <ac:chgData name="Singh, Amrit" userId="193900bb-3852-4986-93e1-5b46d0dec78f" providerId="ADAL" clId="{EABEBAF1-73E0-4439-8DC2-CEF103829F70}" dt="2022-11-25T19:39:06.972" v="1887" actId="14100"/>
          <ac:spMkLst>
            <pc:docMk/>
            <pc:sldMk cId="711937681" sldId="286"/>
            <ac:spMk id="14" creationId="{50721DBB-F8B2-D42E-50BB-8A18E157ABB0}"/>
          </ac:spMkLst>
        </pc:spChg>
        <pc:spChg chg="add mod">
          <ac:chgData name="Singh, Amrit" userId="193900bb-3852-4986-93e1-5b46d0dec78f" providerId="ADAL" clId="{EABEBAF1-73E0-4439-8DC2-CEF103829F70}" dt="2022-11-25T19:39:34.315" v="1941" actId="20577"/>
          <ac:spMkLst>
            <pc:docMk/>
            <pc:sldMk cId="711937681" sldId="286"/>
            <ac:spMk id="15" creationId="{FB0BA1B9-682D-38FC-C2A0-1C271E35E9A9}"/>
          </ac:spMkLst>
        </pc:spChg>
        <pc:picChg chg="del">
          <ac:chgData name="Singh, Amrit" userId="193900bb-3852-4986-93e1-5b46d0dec78f" providerId="ADAL" clId="{EABEBAF1-73E0-4439-8DC2-CEF103829F70}" dt="2022-11-25T19:38:10.499" v="1806" actId="478"/>
          <ac:picMkLst>
            <pc:docMk/>
            <pc:sldMk cId="711937681" sldId="286"/>
            <ac:picMk id="10" creationId="{E638EB21-1FBA-54C9-8F06-38F666E8D43B}"/>
          </ac:picMkLst>
        </pc:picChg>
        <pc:picChg chg="add mod">
          <ac:chgData name="Singh, Amrit" userId="193900bb-3852-4986-93e1-5b46d0dec78f" providerId="ADAL" clId="{EABEBAF1-73E0-4439-8DC2-CEF103829F70}" dt="2022-11-25T19:38:24.754" v="1809" actId="1076"/>
          <ac:picMkLst>
            <pc:docMk/>
            <pc:sldMk cId="711937681" sldId="286"/>
            <ac:picMk id="12" creationId="{B0D29B09-9D0C-849C-A516-DEC3708FBDFE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40:26.895" v="1977" actId="20577"/>
        <pc:sldMkLst>
          <pc:docMk/>
          <pc:sldMk cId="4285322290" sldId="288"/>
        </pc:sldMkLst>
        <pc:spChg chg="mod">
          <ac:chgData name="Singh, Amrit" userId="193900bb-3852-4986-93e1-5b46d0dec78f" providerId="ADAL" clId="{EABEBAF1-73E0-4439-8DC2-CEF103829F70}" dt="2022-11-25T19:40:26.895" v="1977" actId="20577"/>
          <ac:spMkLst>
            <pc:docMk/>
            <pc:sldMk cId="4285322290" sldId="288"/>
            <ac:spMk id="3" creationId="{3E5FEE2D-79E5-4C1D-8BF7-EE619CA7039A}"/>
          </ac:spMkLst>
        </pc:spChg>
        <pc:spChg chg="mod">
          <ac:chgData name="Singh, Amrit" userId="193900bb-3852-4986-93e1-5b46d0dec78f" providerId="ADAL" clId="{EABEBAF1-73E0-4439-8DC2-CEF103829F70}" dt="2022-11-25T19:40:20.134" v="1953" actId="20577"/>
          <ac:spMkLst>
            <pc:docMk/>
            <pc:sldMk cId="4285322290" sldId="288"/>
            <ac:spMk id="4" creationId="{362C9782-D3D6-A4F0-0B96-F0DA96C37427}"/>
          </ac:spMkLst>
        </pc:spChg>
        <pc:spChg chg="mod">
          <ac:chgData name="Singh, Amrit" userId="193900bb-3852-4986-93e1-5b46d0dec78f" providerId="ADAL" clId="{EABEBAF1-73E0-4439-8DC2-CEF103829F70}" dt="2022-11-25T19:40:14.391" v="1948" actId="14100"/>
          <ac:spMkLst>
            <pc:docMk/>
            <pc:sldMk cId="4285322290" sldId="288"/>
            <ac:spMk id="10" creationId="{34CE5A6D-D7A3-D22E-F3D5-97822F76CA3C}"/>
          </ac:spMkLst>
        </pc:spChg>
        <pc:picChg chg="del">
          <ac:chgData name="Singh, Amrit" userId="193900bb-3852-4986-93e1-5b46d0dec78f" providerId="ADAL" clId="{EABEBAF1-73E0-4439-8DC2-CEF103829F70}" dt="2022-11-25T19:39:57.873" v="1942" actId="478"/>
          <ac:picMkLst>
            <pc:docMk/>
            <pc:sldMk cId="4285322290" sldId="288"/>
            <ac:picMk id="6" creationId="{10001EE3-57DD-1215-A917-52D9B3D8DFC9}"/>
          </ac:picMkLst>
        </pc:picChg>
        <pc:picChg chg="add ord">
          <ac:chgData name="Singh, Amrit" userId="193900bb-3852-4986-93e1-5b46d0dec78f" providerId="ADAL" clId="{EABEBAF1-73E0-4439-8DC2-CEF103829F70}" dt="2022-11-25T19:40:03.634" v="1945" actId="167"/>
          <ac:picMkLst>
            <pc:docMk/>
            <pc:sldMk cId="4285322290" sldId="288"/>
            <ac:picMk id="12" creationId="{08014970-357B-5714-8142-78AD3ADF684B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42:17.601" v="2111" actId="1076"/>
        <pc:sldMkLst>
          <pc:docMk/>
          <pc:sldMk cId="1058570881" sldId="289"/>
        </pc:sldMkLst>
        <pc:spChg chg="mod">
          <ac:chgData name="Singh, Amrit" userId="193900bb-3852-4986-93e1-5b46d0dec78f" providerId="ADAL" clId="{EABEBAF1-73E0-4439-8DC2-CEF103829F70}" dt="2022-11-25T19:40:48.347" v="2005" actId="20577"/>
          <ac:spMkLst>
            <pc:docMk/>
            <pc:sldMk cId="1058570881" sldId="289"/>
            <ac:spMk id="3" creationId="{3E5FEE2D-79E5-4C1D-8BF7-EE619CA7039A}"/>
          </ac:spMkLst>
        </pc:spChg>
        <pc:picChg chg="del mod">
          <ac:chgData name="Singh, Amrit" userId="193900bb-3852-4986-93e1-5b46d0dec78f" providerId="ADAL" clId="{EABEBAF1-73E0-4439-8DC2-CEF103829F70}" dt="2022-11-25T19:40:49.890" v="2007" actId="478"/>
          <ac:picMkLst>
            <pc:docMk/>
            <pc:sldMk cId="1058570881" sldId="289"/>
            <ac:picMk id="5" creationId="{824B60E8-363A-0AA4-B1A1-ECED9A3A0EC1}"/>
          </ac:picMkLst>
        </pc:picChg>
        <pc:picChg chg="add mod">
          <ac:chgData name="Singh, Amrit" userId="193900bb-3852-4986-93e1-5b46d0dec78f" providerId="ADAL" clId="{EABEBAF1-73E0-4439-8DC2-CEF103829F70}" dt="2022-11-25T19:42:17.601" v="2111" actId="1076"/>
          <ac:picMkLst>
            <pc:docMk/>
            <pc:sldMk cId="1058570881" sldId="289"/>
            <ac:picMk id="11" creationId="{91AEFC6C-61A4-676F-E1DA-89E7F66D2CB9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43:28.886" v="2119" actId="14100"/>
        <pc:sldMkLst>
          <pc:docMk/>
          <pc:sldMk cId="1816486723" sldId="290"/>
        </pc:sldMkLst>
        <pc:spChg chg="mod">
          <ac:chgData name="Singh, Amrit" userId="193900bb-3852-4986-93e1-5b46d0dec78f" providerId="ADAL" clId="{EABEBAF1-73E0-4439-8DC2-CEF103829F70}" dt="2022-11-25T19:41:43.110" v="2106" actId="20577"/>
          <ac:spMkLst>
            <pc:docMk/>
            <pc:sldMk cId="1816486723" sldId="290"/>
            <ac:spMk id="3" creationId="{3E5FEE2D-79E5-4C1D-8BF7-EE619CA7039A}"/>
          </ac:spMkLst>
        </pc:spChg>
        <pc:spChg chg="add mod">
          <ac:chgData name="Singh, Amrit" userId="193900bb-3852-4986-93e1-5b46d0dec78f" providerId="ADAL" clId="{EABEBAF1-73E0-4439-8DC2-CEF103829F70}" dt="2022-11-25T19:43:19.492" v="2116" actId="1076"/>
          <ac:spMkLst>
            <pc:docMk/>
            <pc:sldMk cId="1816486723" sldId="290"/>
            <ac:spMk id="19" creationId="{397844D6-3298-C666-6E11-597BB93705B9}"/>
          </ac:spMkLst>
        </pc:spChg>
        <pc:spChg chg="add mod">
          <ac:chgData name="Singh, Amrit" userId="193900bb-3852-4986-93e1-5b46d0dec78f" providerId="ADAL" clId="{EABEBAF1-73E0-4439-8DC2-CEF103829F70}" dt="2022-11-25T19:43:28.886" v="2119" actId="14100"/>
          <ac:spMkLst>
            <pc:docMk/>
            <pc:sldMk cId="1816486723" sldId="290"/>
            <ac:spMk id="20" creationId="{31A11703-73A0-855D-BA72-93A9638D45E1}"/>
          </ac:spMkLst>
        </pc:spChg>
        <pc:picChg chg="del mod">
          <ac:chgData name="Singh, Amrit" userId="193900bb-3852-4986-93e1-5b46d0dec78f" providerId="ADAL" clId="{EABEBAF1-73E0-4439-8DC2-CEF103829F70}" dt="2022-11-25T19:41:45.408" v="2108" actId="478"/>
          <ac:picMkLst>
            <pc:docMk/>
            <pc:sldMk cId="1816486723" sldId="290"/>
            <ac:picMk id="16" creationId="{D36DD82C-E5E4-B2A1-FD72-C72B915FE81A}"/>
          </ac:picMkLst>
        </pc:picChg>
        <pc:picChg chg="add mod">
          <ac:chgData name="Singh, Amrit" userId="193900bb-3852-4986-93e1-5b46d0dec78f" providerId="ADAL" clId="{EABEBAF1-73E0-4439-8DC2-CEF103829F70}" dt="2022-11-25T19:43:03.818" v="2114" actId="1076"/>
          <ac:picMkLst>
            <pc:docMk/>
            <pc:sldMk cId="1816486723" sldId="290"/>
            <ac:picMk id="18" creationId="{DBE53824-200E-72B7-7076-BC861996AC41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44:45.401" v="2170" actId="1076"/>
        <pc:sldMkLst>
          <pc:docMk/>
          <pc:sldMk cId="526668956" sldId="291"/>
        </pc:sldMkLst>
        <pc:spChg chg="mod">
          <ac:chgData name="Singh, Amrit" userId="193900bb-3852-4986-93e1-5b46d0dec78f" providerId="ADAL" clId="{EABEBAF1-73E0-4439-8DC2-CEF103829F70}" dt="2022-11-25T19:44:14.564" v="2167" actId="20577"/>
          <ac:spMkLst>
            <pc:docMk/>
            <pc:sldMk cId="526668956" sldId="291"/>
            <ac:spMk id="3" creationId="{3E5FEE2D-79E5-4C1D-8BF7-EE619CA7039A}"/>
          </ac:spMkLst>
        </pc:spChg>
        <pc:picChg chg="del">
          <ac:chgData name="Singh, Amrit" userId="193900bb-3852-4986-93e1-5b46d0dec78f" providerId="ADAL" clId="{EABEBAF1-73E0-4439-8DC2-CEF103829F70}" dt="2022-11-25T19:43:33.582" v="2120" actId="478"/>
          <ac:picMkLst>
            <pc:docMk/>
            <pc:sldMk cId="526668956" sldId="291"/>
            <ac:picMk id="10" creationId="{FE18241A-FC03-B813-B740-87B65ABCF723}"/>
          </ac:picMkLst>
        </pc:picChg>
        <pc:picChg chg="add mod">
          <ac:chgData name="Singh, Amrit" userId="193900bb-3852-4986-93e1-5b46d0dec78f" providerId="ADAL" clId="{EABEBAF1-73E0-4439-8DC2-CEF103829F70}" dt="2022-11-25T19:44:45.401" v="2170" actId="1076"/>
          <ac:picMkLst>
            <pc:docMk/>
            <pc:sldMk cId="526668956" sldId="291"/>
            <ac:picMk id="12" creationId="{B07164C8-5345-8464-97BE-DADC97C188A2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47:30.393" v="2258" actId="20577"/>
        <pc:sldMkLst>
          <pc:docMk/>
          <pc:sldMk cId="1390208870" sldId="292"/>
        </pc:sldMkLst>
        <pc:spChg chg="mod">
          <ac:chgData name="Singh, Amrit" userId="193900bb-3852-4986-93e1-5b46d0dec78f" providerId="ADAL" clId="{EABEBAF1-73E0-4439-8DC2-CEF103829F70}" dt="2022-11-25T19:46:28.265" v="2223" actId="20577"/>
          <ac:spMkLst>
            <pc:docMk/>
            <pc:sldMk cId="1390208870" sldId="292"/>
            <ac:spMk id="3" creationId="{3E5FEE2D-79E5-4C1D-8BF7-EE619CA7039A}"/>
          </ac:spMkLst>
        </pc:spChg>
        <pc:spChg chg="add mod">
          <ac:chgData name="Singh, Amrit" userId="193900bb-3852-4986-93e1-5b46d0dec78f" providerId="ADAL" clId="{EABEBAF1-73E0-4439-8DC2-CEF103829F70}" dt="2022-11-25T19:47:15.902" v="2237" actId="14100"/>
          <ac:spMkLst>
            <pc:docMk/>
            <pc:sldMk cId="1390208870" sldId="292"/>
            <ac:spMk id="13" creationId="{5B7C45CF-4E1B-B8C2-BC10-8DDF7C04EDB6}"/>
          </ac:spMkLst>
        </pc:spChg>
        <pc:spChg chg="add mod">
          <ac:chgData name="Singh, Amrit" userId="193900bb-3852-4986-93e1-5b46d0dec78f" providerId="ADAL" clId="{EABEBAF1-73E0-4439-8DC2-CEF103829F70}" dt="2022-11-25T19:47:30.393" v="2258" actId="20577"/>
          <ac:spMkLst>
            <pc:docMk/>
            <pc:sldMk cId="1390208870" sldId="292"/>
            <ac:spMk id="15" creationId="{B9704A4B-484B-4F0A-DA4A-5F93F72170D1}"/>
          </ac:spMkLst>
        </pc:spChg>
        <pc:picChg chg="del mod">
          <ac:chgData name="Singh, Amrit" userId="193900bb-3852-4986-93e1-5b46d0dec78f" providerId="ADAL" clId="{EABEBAF1-73E0-4439-8DC2-CEF103829F70}" dt="2022-11-25T19:46:30.605" v="2225" actId="478"/>
          <ac:picMkLst>
            <pc:docMk/>
            <pc:sldMk cId="1390208870" sldId="292"/>
            <ac:picMk id="10" creationId="{1F79A76F-6125-3F25-E6B7-201C911A1D6F}"/>
          </ac:picMkLst>
        </pc:picChg>
        <pc:picChg chg="add del mod">
          <ac:chgData name="Singh, Amrit" userId="193900bb-3852-4986-93e1-5b46d0dec78f" providerId="ADAL" clId="{EABEBAF1-73E0-4439-8DC2-CEF103829F70}" dt="2022-11-25T19:46:58.589" v="2232" actId="478"/>
          <ac:picMkLst>
            <pc:docMk/>
            <pc:sldMk cId="1390208870" sldId="292"/>
            <ac:picMk id="12" creationId="{6C9822FF-7745-CA7A-BCDF-142000C87ADA}"/>
          </ac:picMkLst>
        </pc:picChg>
        <pc:picChg chg="add mod ord">
          <ac:chgData name="Singh, Amrit" userId="193900bb-3852-4986-93e1-5b46d0dec78f" providerId="ADAL" clId="{EABEBAF1-73E0-4439-8DC2-CEF103829F70}" dt="2022-11-25T19:47:03.144" v="2234" actId="167"/>
          <ac:picMkLst>
            <pc:docMk/>
            <pc:sldMk cId="1390208870" sldId="292"/>
            <ac:picMk id="14" creationId="{D58ED690-A7AC-596C-0553-1BC3BF48298A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48:50.136" v="2325" actId="14100"/>
        <pc:sldMkLst>
          <pc:docMk/>
          <pc:sldMk cId="2918733539" sldId="293"/>
        </pc:sldMkLst>
        <pc:spChg chg="mod">
          <ac:chgData name="Singh, Amrit" userId="193900bb-3852-4986-93e1-5b46d0dec78f" providerId="ADAL" clId="{EABEBAF1-73E0-4439-8DC2-CEF103829F70}" dt="2022-11-25T19:48:22.146" v="2316" actId="20577"/>
          <ac:spMkLst>
            <pc:docMk/>
            <pc:sldMk cId="2918733539" sldId="293"/>
            <ac:spMk id="3" creationId="{3E5FEE2D-79E5-4C1D-8BF7-EE619CA7039A}"/>
          </ac:spMkLst>
        </pc:spChg>
        <pc:spChg chg="del">
          <ac:chgData name="Singh, Amrit" userId="193900bb-3852-4986-93e1-5b46d0dec78f" providerId="ADAL" clId="{EABEBAF1-73E0-4439-8DC2-CEF103829F70}" dt="2022-11-25T19:48:26.025" v="2319" actId="478"/>
          <ac:spMkLst>
            <pc:docMk/>
            <pc:sldMk cId="2918733539" sldId="293"/>
            <ac:spMk id="10" creationId="{1625150F-A2F5-D44C-2DC9-9F6C1A423045}"/>
          </ac:spMkLst>
        </pc:spChg>
        <pc:spChg chg="del">
          <ac:chgData name="Singh, Amrit" userId="193900bb-3852-4986-93e1-5b46d0dec78f" providerId="ADAL" clId="{EABEBAF1-73E0-4439-8DC2-CEF103829F70}" dt="2022-11-25T19:48:26.025" v="2319" actId="478"/>
          <ac:spMkLst>
            <pc:docMk/>
            <pc:sldMk cId="2918733539" sldId="293"/>
            <ac:spMk id="11" creationId="{FD812903-4374-D6D0-C85F-988F4BDB5A01}"/>
          </ac:spMkLst>
        </pc:spChg>
        <pc:spChg chg="add mod">
          <ac:chgData name="Singh, Amrit" userId="193900bb-3852-4986-93e1-5b46d0dec78f" providerId="ADAL" clId="{EABEBAF1-73E0-4439-8DC2-CEF103829F70}" dt="2022-11-25T19:48:50.136" v="2325" actId="14100"/>
          <ac:spMkLst>
            <pc:docMk/>
            <pc:sldMk cId="2918733539" sldId="293"/>
            <ac:spMk id="14" creationId="{AD384D68-0D7B-A0B7-FEE2-04E36742573B}"/>
          </ac:spMkLst>
        </pc:spChg>
        <pc:picChg chg="del mod">
          <ac:chgData name="Singh, Amrit" userId="193900bb-3852-4986-93e1-5b46d0dec78f" providerId="ADAL" clId="{EABEBAF1-73E0-4439-8DC2-CEF103829F70}" dt="2022-11-25T19:48:23.759" v="2318" actId="478"/>
          <ac:picMkLst>
            <pc:docMk/>
            <pc:sldMk cId="2918733539" sldId="293"/>
            <ac:picMk id="6" creationId="{6396B98D-E345-E118-971A-8D5C627D8620}"/>
          </ac:picMkLst>
        </pc:picChg>
        <pc:picChg chg="add mod">
          <ac:chgData name="Singh, Amrit" userId="193900bb-3852-4986-93e1-5b46d0dec78f" providerId="ADAL" clId="{EABEBAF1-73E0-4439-8DC2-CEF103829F70}" dt="2022-11-25T19:48:33.205" v="2322" actId="1076"/>
          <ac:picMkLst>
            <pc:docMk/>
            <pc:sldMk cId="2918733539" sldId="293"/>
            <ac:picMk id="13" creationId="{C5290773-FE57-8D5C-7C94-55B5DD926665}"/>
          </ac:picMkLst>
        </pc:picChg>
      </pc:sldChg>
      <pc:sldChg chg="del">
        <pc:chgData name="Singh, Amrit" userId="193900bb-3852-4986-93e1-5b46d0dec78f" providerId="ADAL" clId="{EABEBAF1-73E0-4439-8DC2-CEF103829F70}" dt="2022-11-25T19:01:22.730" v="430" actId="47"/>
        <pc:sldMkLst>
          <pc:docMk/>
          <pc:sldMk cId="13781996" sldId="294"/>
        </pc:sldMkLst>
      </pc:sldChg>
      <pc:sldChg chg="del">
        <pc:chgData name="Singh, Amrit" userId="193900bb-3852-4986-93e1-5b46d0dec78f" providerId="ADAL" clId="{EABEBAF1-73E0-4439-8DC2-CEF103829F70}" dt="2022-11-25T19:01:24.103" v="431" actId="47"/>
        <pc:sldMkLst>
          <pc:docMk/>
          <pc:sldMk cId="3448629996" sldId="295"/>
        </pc:sldMkLst>
      </pc:sldChg>
      <pc:sldChg chg="addSp delSp modSp mod">
        <pc:chgData name="Singh, Amrit" userId="193900bb-3852-4986-93e1-5b46d0dec78f" providerId="ADAL" clId="{EABEBAF1-73E0-4439-8DC2-CEF103829F70}" dt="2022-11-25T18:58:04.977" v="231" actId="20577"/>
        <pc:sldMkLst>
          <pc:docMk/>
          <pc:sldMk cId="3018994681" sldId="320"/>
        </pc:sldMkLst>
        <pc:spChg chg="mod">
          <ac:chgData name="Singh, Amrit" userId="193900bb-3852-4986-93e1-5b46d0dec78f" providerId="ADAL" clId="{EABEBAF1-73E0-4439-8DC2-CEF103829F70}" dt="2022-11-25T18:58:04.977" v="231" actId="20577"/>
          <ac:spMkLst>
            <pc:docMk/>
            <pc:sldMk cId="3018994681" sldId="320"/>
            <ac:spMk id="3" creationId="{3E5FEE2D-79E5-4C1D-8BF7-EE619CA7039A}"/>
          </ac:spMkLst>
        </pc:spChg>
        <pc:picChg chg="del">
          <ac:chgData name="Singh, Amrit" userId="193900bb-3852-4986-93e1-5b46d0dec78f" providerId="ADAL" clId="{EABEBAF1-73E0-4439-8DC2-CEF103829F70}" dt="2022-11-25T18:57:53.247" v="183" actId="478"/>
          <ac:picMkLst>
            <pc:docMk/>
            <pc:sldMk cId="3018994681" sldId="320"/>
            <ac:picMk id="4" creationId="{8EF7F162-F45E-6AB3-0193-01FF1518B69D}"/>
          </ac:picMkLst>
        </pc:picChg>
        <pc:picChg chg="add mod">
          <ac:chgData name="Singh, Amrit" userId="193900bb-3852-4986-93e1-5b46d0dec78f" providerId="ADAL" clId="{EABEBAF1-73E0-4439-8DC2-CEF103829F70}" dt="2022-11-25T18:57:58.204" v="197" actId="27614"/>
          <ac:picMkLst>
            <pc:docMk/>
            <pc:sldMk cId="3018994681" sldId="320"/>
            <ac:picMk id="6" creationId="{159D8D86-D37A-D103-96B5-5F0391C2E1E4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8:58:54.643" v="312" actId="14100"/>
        <pc:sldMkLst>
          <pc:docMk/>
          <pc:sldMk cId="2792572353" sldId="321"/>
        </pc:sldMkLst>
        <pc:spChg chg="mod">
          <ac:chgData name="Singh, Amrit" userId="193900bb-3852-4986-93e1-5b46d0dec78f" providerId="ADAL" clId="{EABEBAF1-73E0-4439-8DC2-CEF103829F70}" dt="2022-11-25T18:58:29.637" v="304" actId="20577"/>
          <ac:spMkLst>
            <pc:docMk/>
            <pc:sldMk cId="2792572353" sldId="321"/>
            <ac:spMk id="3" creationId="{3E5FEE2D-79E5-4C1D-8BF7-EE619CA7039A}"/>
          </ac:spMkLst>
        </pc:spChg>
        <pc:spChg chg="add mod">
          <ac:chgData name="Singh, Amrit" userId="193900bb-3852-4986-93e1-5b46d0dec78f" providerId="ADAL" clId="{EABEBAF1-73E0-4439-8DC2-CEF103829F70}" dt="2022-11-25T18:58:54.643" v="312" actId="14100"/>
          <ac:spMkLst>
            <pc:docMk/>
            <pc:sldMk cId="2792572353" sldId="321"/>
            <ac:spMk id="13" creationId="{F3BB5C2E-2E95-4D3C-3D2B-5D5A7CDB9016}"/>
          </ac:spMkLst>
        </pc:spChg>
        <pc:picChg chg="del">
          <ac:chgData name="Singh, Amrit" userId="193900bb-3852-4986-93e1-5b46d0dec78f" providerId="ADAL" clId="{EABEBAF1-73E0-4439-8DC2-CEF103829F70}" dt="2022-11-25T18:58:11.598" v="232" actId="478"/>
          <ac:picMkLst>
            <pc:docMk/>
            <pc:sldMk cId="2792572353" sldId="321"/>
            <ac:picMk id="5" creationId="{984E00D6-F51F-46D1-18DC-1F1DDBD61387}"/>
          </ac:picMkLst>
        </pc:picChg>
        <pc:picChg chg="add del mod">
          <ac:chgData name="Singh, Amrit" userId="193900bb-3852-4986-93e1-5b46d0dec78f" providerId="ADAL" clId="{EABEBAF1-73E0-4439-8DC2-CEF103829F70}" dt="2022-11-25T18:58:32.238" v="306"/>
          <ac:picMkLst>
            <pc:docMk/>
            <pc:sldMk cId="2792572353" sldId="321"/>
            <ac:picMk id="10" creationId="{FD239DC6-8E14-C4E0-6E5B-73B59DCF6BCF}"/>
          </ac:picMkLst>
        </pc:picChg>
        <pc:picChg chg="add mod">
          <ac:chgData name="Singh, Amrit" userId="193900bb-3852-4986-93e1-5b46d0dec78f" providerId="ADAL" clId="{EABEBAF1-73E0-4439-8DC2-CEF103829F70}" dt="2022-11-25T18:58:38.534" v="309" actId="27614"/>
          <ac:picMkLst>
            <pc:docMk/>
            <pc:sldMk cId="2792572353" sldId="321"/>
            <ac:picMk id="12" creationId="{87D179D8-C13D-D3C1-1484-B1C4CBF4AA50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17:46.510" v="871" actId="1076"/>
        <pc:sldMkLst>
          <pc:docMk/>
          <pc:sldMk cId="1099401392" sldId="322"/>
        </pc:sldMkLst>
        <pc:spChg chg="mod">
          <ac:chgData name="Singh, Amrit" userId="193900bb-3852-4986-93e1-5b46d0dec78f" providerId="ADAL" clId="{EABEBAF1-73E0-4439-8DC2-CEF103829F70}" dt="2022-11-25T19:17:24.787" v="868" actId="313"/>
          <ac:spMkLst>
            <pc:docMk/>
            <pc:sldMk cId="1099401392" sldId="322"/>
            <ac:spMk id="3" creationId="{3E5FEE2D-79E5-4C1D-8BF7-EE619CA7039A}"/>
          </ac:spMkLst>
        </pc:spChg>
        <pc:picChg chg="del mod">
          <ac:chgData name="Singh, Amrit" userId="193900bb-3852-4986-93e1-5b46d0dec78f" providerId="ADAL" clId="{EABEBAF1-73E0-4439-8DC2-CEF103829F70}" dt="2022-11-25T19:17:21.365" v="867" actId="478"/>
          <ac:picMkLst>
            <pc:docMk/>
            <pc:sldMk cId="1099401392" sldId="322"/>
            <ac:picMk id="4" creationId="{D20A2D4F-25D5-4D23-FC7C-342F4DD4264F}"/>
          </ac:picMkLst>
        </pc:picChg>
        <pc:picChg chg="add mod">
          <ac:chgData name="Singh, Amrit" userId="193900bb-3852-4986-93e1-5b46d0dec78f" providerId="ADAL" clId="{EABEBAF1-73E0-4439-8DC2-CEF103829F70}" dt="2022-11-25T19:17:46.510" v="871" actId="1076"/>
          <ac:picMkLst>
            <pc:docMk/>
            <pc:sldMk cId="1099401392" sldId="322"/>
            <ac:picMk id="10" creationId="{5B0838E8-F6CE-112F-1603-E25AF81EE7A8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30:59.879" v="1462" actId="14100"/>
        <pc:sldMkLst>
          <pc:docMk/>
          <pc:sldMk cId="2172968761" sldId="323"/>
        </pc:sldMkLst>
        <pc:spChg chg="mod">
          <ac:chgData name="Singh, Amrit" userId="193900bb-3852-4986-93e1-5b46d0dec78f" providerId="ADAL" clId="{EABEBAF1-73E0-4439-8DC2-CEF103829F70}" dt="2022-11-25T19:30:26.741" v="1456" actId="20577"/>
          <ac:spMkLst>
            <pc:docMk/>
            <pc:sldMk cId="2172968761" sldId="323"/>
            <ac:spMk id="3" creationId="{3E5FEE2D-79E5-4C1D-8BF7-EE619CA7039A}"/>
          </ac:spMkLst>
        </pc:spChg>
        <pc:spChg chg="add mod">
          <ac:chgData name="Singh, Amrit" userId="193900bb-3852-4986-93e1-5b46d0dec78f" providerId="ADAL" clId="{EABEBAF1-73E0-4439-8DC2-CEF103829F70}" dt="2022-11-25T19:30:59.879" v="1462" actId="14100"/>
          <ac:spMkLst>
            <pc:docMk/>
            <pc:sldMk cId="2172968761" sldId="323"/>
            <ac:spMk id="15" creationId="{5D4B5B98-002B-4D7F-9516-7E4896ED4484}"/>
          </ac:spMkLst>
        </pc:spChg>
        <pc:picChg chg="del">
          <ac:chgData name="Singh, Amrit" userId="193900bb-3852-4986-93e1-5b46d0dec78f" providerId="ADAL" clId="{EABEBAF1-73E0-4439-8DC2-CEF103829F70}" dt="2022-11-25T19:29:56.876" v="1366" actId="478"/>
          <ac:picMkLst>
            <pc:docMk/>
            <pc:sldMk cId="2172968761" sldId="323"/>
            <ac:picMk id="4" creationId="{924BAAB1-8576-5B23-3888-3D6F63A71D75}"/>
          </ac:picMkLst>
        </pc:picChg>
        <pc:picChg chg="add mod">
          <ac:chgData name="Singh, Amrit" userId="193900bb-3852-4986-93e1-5b46d0dec78f" providerId="ADAL" clId="{EABEBAF1-73E0-4439-8DC2-CEF103829F70}" dt="2022-11-25T19:30:02.166" v="1369" actId="1076"/>
          <ac:picMkLst>
            <pc:docMk/>
            <pc:sldMk cId="2172968761" sldId="323"/>
            <ac:picMk id="11" creationId="{4064F3A3-6E22-97D7-8C15-EF471ADD4F08}"/>
          </ac:picMkLst>
        </pc:picChg>
        <pc:picChg chg="add del">
          <ac:chgData name="Singh, Amrit" userId="193900bb-3852-4986-93e1-5b46d0dec78f" providerId="ADAL" clId="{EABEBAF1-73E0-4439-8DC2-CEF103829F70}" dt="2022-11-25T19:30:45.771" v="1459" actId="22"/>
          <ac:picMkLst>
            <pc:docMk/>
            <pc:sldMk cId="2172968761" sldId="323"/>
            <ac:picMk id="14" creationId="{3122B220-C5E0-0591-1222-28E17BB04781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31:53.333" v="1499" actId="1076"/>
        <pc:sldMkLst>
          <pc:docMk/>
          <pc:sldMk cId="2268699722" sldId="324"/>
        </pc:sldMkLst>
        <pc:spChg chg="mod">
          <ac:chgData name="Singh, Amrit" userId="193900bb-3852-4986-93e1-5b46d0dec78f" providerId="ADAL" clId="{EABEBAF1-73E0-4439-8DC2-CEF103829F70}" dt="2022-11-25T19:31:33.781" v="1494" actId="20577"/>
          <ac:spMkLst>
            <pc:docMk/>
            <pc:sldMk cId="2268699722" sldId="324"/>
            <ac:spMk id="3" creationId="{3E5FEE2D-79E5-4C1D-8BF7-EE619CA7039A}"/>
          </ac:spMkLst>
        </pc:spChg>
        <pc:picChg chg="del mod">
          <ac:chgData name="Singh, Amrit" userId="193900bb-3852-4986-93e1-5b46d0dec78f" providerId="ADAL" clId="{EABEBAF1-73E0-4439-8DC2-CEF103829F70}" dt="2022-11-25T19:31:47.821" v="1496" actId="478"/>
          <ac:picMkLst>
            <pc:docMk/>
            <pc:sldMk cId="2268699722" sldId="324"/>
            <ac:picMk id="5" creationId="{B354006F-A477-883C-57EB-B7388E08ACE6}"/>
          </ac:picMkLst>
        </pc:picChg>
        <pc:picChg chg="add mod">
          <ac:chgData name="Singh, Amrit" userId="193900bb-3852-4986-93e1-5b46d0dec78f" providerId="ADAL" clId="{EABEBAF1-73E0-4439-8DC2-CEF103829F70}" dt="2022-11-25T19:31:53.333" v="1499" actId="1076"/>
          <ac:picMkLst>
            <pc:docMk/>
            <pc:sldMk cId="2268699722" sldId="324"/>
            <ac:picMk id="10" creationId="{28FE05F8-5836-E28A-73CB-CE48E63357DF}"/>
          </ac:picMkLst>
        </pc:picChg>
      </pc:sldChg>
      <pc:sldChg chg="addSp delSp modSp mod">
        <pc:chgData name="Singh, Amrit" userId="193900bb-3852-4986-93e1-5b46d0dec78f" providerId="ADAL" clId="{EABEBAF1-73E0-4439-8DC2-CEF103829F70}" dt="2022-11-25T19:34:57.341" v="1640" actId="20577"/>
        <pc:sldMkLst>
          <pc:docMk/>
          <pc:sldMk cId="601016632" sldId="325"/>
        </pc:sldMkLst>
        <pc:spChg chg="mod">
          <ac:chgData name="Singh, Amrit" userId="193900bb-3852-4986-93e1-5b46d0dec78f" providerId="ADAL" clId="{EABEBAF1-73E0-4439-8DC2-CEF103829F70}" dt="2022-11-25T19:33:57.068" v="1602" actId="20577"/>
          <ac:spMkLst>
            <pc:docMk/>
            <pc:sldMk cId="601016632" sldId="325"/>
            <ac:spMk id="3" creationId="{3E5FEE2D-79E5-4C1D-8BF7-EE619CA7039A}"/>
          </ac:spMkLst>
        </pc:spChg>
        <pc:spChg chg="add mod">
          <ac:chgData name="Singh, Amrit" userId="193900bb-3852-4986-93e1-5b46d0dec78f" providerId="ADAL" clId="{EABEBAF1-73E0-4439-8DC2-CEF103829F70}" dt="2022-11-25T19:34:16.839" v="1606" actId="14100"/>
          <ac:spMkLst>
            <pc:docMk/>
            <pc:sldMk cId="601016632" sldId="325"/>
            <ac:spMk id="13" creationId="{A4D3C7DA-4B72-16CC-A63B-08B39FF198B2}"/>
          </ac:spMkLst>
        </pc:spChg>
        <pc:spChg chg="add mod">
          <ac:chgData name="Singh, Amrit" userId="193900bb-3852-4986-93e1-5b46d0dec78f" providerId="ADAL" clId="{EABEBAF1-73E0-4439-8DC2-CEF103829F70}" dt="2022-11-25T19:34:25.422" v="1609" actId="14100"/>
          <ac:spMkLst>
            <pc:docMk/>
            <pc:sldMk cId="601016632" sldId="325"/>
            <ac:spMk id="14" creationId="{0B137DCD-4193-DDA7-B804-3ECA12A74A68}"/>
          </ac:spMkLst>
        </pc:spChg>
        <pc:spChg chg="add mod">
          <ac:chgData name="Singh, Amrit" userId="193900bb-3852-4986-93e1-5b46d0dec78f" providerId="ADAL" clId="{EABEBAF1-73E0-4439-8DC2-CEF103829F70}" dt="2022-11-25T19:34:46.334" v="1626" actId="20577"/>
          <ac:spMkLst>
            <pc:docMk/>
            <pc:sldMk cId="601016632" sldId="325"/>
            <ac:spMk id="15" creationId="{330B21F7-D72B-E142-CE96-820B978D4A9F}"/>
          </ac:spMkLst>
        </pc:spChg>
        <pc:spChg chg="add mod">
          <ac:chgData name="Singh, Amrit" userId="193900bb-3852-4986-93e1-5b46d0dec78f" providerId="ADAL" clId="{EABEBAF1-73E0-4439-8DC2-CEF103829F70}" dt="2022-11-25T19:34:57.341" v="1640" actId="20577"/>
          <ac:spMkLst>
            <pc:docMk/>
            <pc:sldMk cId="601016632" sldId="325"/>
            <ac:spMk id="16" creationId="{F9CCEC8F-9469-8F68-0112-1A372F7D0DE8}"/>
          </ac:spMkLst>
        </pc:spChg>
        <pc:picChg chg="del mod">
          <ac:chgData name="Singh, Amrit" userId="193900bb-3852-4986-93e1-5b46d0dec78f" providerId="ADAL" clId="{EABEBAF1-73E0-4439-8DC2-CEF103829F70}" dt="2022-11-25T19:33:29.837" v="1536" actId="478"/>
          <ac:picMkLst>
            <pc:docMk/>
            <pc:sldMk cId="601016632" sldId="325"/>
            <ac:picMk id="4" creationId="{67A2E4FC-FF63-013C-B707-6468409525C9}"/>
          </ac:picMkLst>
        </pc:picChg>
        <pc:picChg chg="add mod">
          <ac:chgData name="Singh, Amrit" userId="193900bb-3852-4986-93e1-5b46d0dec78f" providerId="ADAL" clId="{EABEBAF1-73E0-4439-8DC2-CEF103829F70}" dt="2022-11-25T19:33:59.687" v="1603" actId="1076"/>
          <ac:picMkLst>
            <pc:docMk/>
            <pc:sldMk cId="601016632" sldId="325"/>
            <ac:picMk id="12" creationId="{D2FFF1A0-E752-9C13-C923-4933325E51D4}"/>
          </ac:picMkLst>
        </pc:picChg>
      </pc:sldChg>
      <pc:sldChg chg="ord">
        <pc:chgData name="Singh, Amrit" userId="193900bb-3852-4986-93e1-5b46d0dec78f" providerId="ADAL" clId="{EABEBAF1-73E0-4439-8DC2-CEF103829F70}" dt="2022-11-25T19:32:21.170" v="1501"/>
        <pc:sldMkLst>
          <pc:docMk/>
          <pc:sldMk cId="3391138272" sldId="326"/>
        </pc:sldMkLst>
      </pc:sldChg>
      <pc:sldChg chg="modSp mod">
        <pc:chgData name="Singh, Amrit" userId="193900bb-3852-4986-93e1-5b46d0dec78f" providerId="ADAL" clId="{EABEBAF1-73E0-4439-8DC2-CEF103829F70}" dt="2022-11-25T19:37:28.240" v="1805"/>
        <pc:sldMkLst>
          <pc:docMk/>
          <pc:sldMk cId="2927041450" sldId="327"/>
        </pc:sldMkLst>
        <pc:spChg chg="mod">
          <ac:chgData name="Singh, Amrit" userId="193900bb-3852-4986-93e1-5b46d0dec78f" providerId="ADAL" clId="{EABEBAF1-73E0-4439-8DC2-CEF103829F70}" dt="2022-11-25T19:37:28.240" v="1805"/>
          <ac:spMkLst>
            <pc:docMk/>
            <pc:sldMk cId="2927041450" sldId="327"/>
            <ac:spMk id="2" creationId="{B1FE5F11-B7B9-4B80-8C6A-A8A7A7190B77}"/>
          </ac:spMkLst>
        </pc:spChg>
      </pc:sldChg>
      <pc:sldChg chg="modSp mod">
        <pc:chgData name="Singh, Amrit" userId="193900bb-3852-4986-93e1-5b46d0dec78f" providerId="ADAL" clId="{EABEBAF1-73E0-4439-8DC2-CEF103829F70}" dt="2022-11-25T19:13:42.382" v="489"/>
        <pc:sldMkLst>
          <pc:docMk/>
          <pc:sldMk cId="2840878333" sldId="328"/>
        </pc:sldMkLst>
        <pc:spChg chg="mod">
          <ac:chgData name="Singh, Amrit" userId="193900bb-3852-4986-93e1-5b46d0dec78f" providerId="ADAL" clId="{EABEBAF1-73E0-4439-8DC2-CEF103829F70}" dt="2022-11-25T19:13:42.382" v="489"/>
          <ac:spMkLst>
            <pc:docMk/>
            <pc:sldMk cId="2840878333" sldId="328"/>
            <ac:spMk id="2" creationId="{B1FE5F11-B7B9-4B80-8C6A-A8A7A7190B77}"/>
          </ac:spMkLst>
        </pc:spChg>
      </pc:sldChg>
      <pc:sldChg chg="add">
        <pc:chgData name="Singh, Amrit" userId="193900bb-3852-4986-93e1-5b46d0dec78f" providerId="ADAL" clId="{EABEBAF1-73E0-4439-8DC2-CEF103829F70}" dt="2022-11-25T18:54:53.373" v="50"/>
        <pc:sldMkLst>
          <pc:docMk/>
          <pc:sldMk cId="3033223063" sldId="329"/>
        </pc:sldMkLst>
      </pc:sldChg>
      <pc:sldChg chg="modSp add mod ord">
        <pc:chgData name="Singh, Amrit" userId="193900bb-3852-4986-93e1-5b46d0dec78f" providerId="ADAL" clId="{EABEBAF1-73E0-4439-8DC2-CEF103829F70}" dt="2022-11-25T18:55:56.507" v="91" actId="20577"/>
        <pc:sldMkLst>
          <pc:docMk/>
          <pc:sldMk cId="1673913233" sldId="330"/>
        </pc:sldMkLst>
        <pc:spChg chg="mod">
          <ac:chgData name="Singh, Amrit" userId="193900bb-3852-4986-93e1-5b46d0dec78f" providerId="ADAL" clId="{EABEBAF1-73E0-4439-8DC2-CEF103829F70}" dt="2022-11-25T18:55:56.507" v="91" actId="20577"/>
          <ac:spMkLst>
            <pc:docMk/>
            <pc:sldMk cId="1673913233" sldId="330"/>
            <ac:spMk id="3" creationId="{3E5FEE2D-79E5-4C1D-8BF7-EE619CA7039A}"/>
          </ac:spMkLst>
        </pc:spChg>
      </pc:sldChg>
      <pc:sldChg chg="add">
        <pc:chgData name="Singh, Amrit" userId="193900bb-3852-4986-93e1-5b46d0dec78f" providerId="ADAL" clId="{EABEBAF1-73E0-4439-8DC2-CEF103829F70}" dt="2022-11-25T19:01:02.402" v="429"/>
        <pc:sldMkLst>
          <pc:docMk/>
          <pc:sldMk cId="1656989650" sldId="331"/>
        </pc:sldMkLst>
      </pc:sldChg>
      <pc:sldChg chg="delSp add del mod">
        <pc:chgData name="Singh, Amrit" userId="193900bb-3852-4986-93e1-5b46d0dec78f" providerId="ADAL" clId="{EABEBAF1-73E0-4439-8DC2-CEF103829F70}" dt="2022-11-25T20:03:38.439" v="3077" actId="47"/>
        <pc:sldMkLst>
          <pc:docMk/>
          <pc:sldMk cId="720037674" sldId="332"/>
        </pc:sldMkLst>
        <pc:picChg chg="del">
          <ac:chgData name="Singh, Amrit" userId="193900bb-3852-4986-93e1-5b46d0dec78f" providerId="ADAL" clId="{EABEBAF1-73E0-4439-8DC2-CEF103829F70}" dt="2022-11-25T19:03:31.318" v="433" actId="478"/>
          <ac:picMkLst>
            <pc:docMk/>
            <pc:sldMk cId="720037674" sldId="332"/>
            <ac:picMk id="10" creationId="{1F79A76F-6125-3F25-E6B7-201C911A1D6F}"/>
          </ac:picMkLst>
        </pc:picChg>
      </pc:sldChg>
      <pc:sldChg chg="addSp delSp modSp add mod">
        <pc:chgData name="Singh, Amrit" userId="193900bb-3852-4986-93e1-5b46d0dec78f" providerId="ADAL" clId="{EABEBAF1-73E0-4439-8DC2-CEF103829F70}" dt="2022-11-25T19:13:18.043" v="483" actId="20577"/>
        <pc:sldMkLst>
          <pc:docMk/>
          <pc:sldMk cId="2302184040" sldId="333"/>
        </pc:sldMkLst>
        <pc:spChg chg="mod">
          <ac:chgData name="Singh, Amrit" userId="193900bb-3852-4986-93e1-5b46d0dec78f" providerId="ADAL" clId="{EABEBAF1-73E0-4439-8DC2-CEF103829F70}" dt="2022-11-25T19:13:18.043" v="483" actId="20577"/>
          <ac:spMkLst>
            <pc:docMk/>
            <pc:sldMk cId="2302184040" sldId="333"/>
            <ac:spMk id="3" creationId="{3E5FEE2D-79E5-4C1D-8BF7-EE619CA7039A}"/>
          </ac:spMkLst>
        </pc:spChg>
        <pc:picChg chg="add mod">
          <ac:chgData name="Singh, Amrit" userId="193900bb-3852-4986-93e1-5b46d0dec78f" providerId="ADAL" clId="{EABEBAF1-73E0-4439-8DC2-CEF103829F70}" dt="2022-11-25T19:03:46.922" v="438" actId="1076"/>
          <ac:picMkLst>
            <pc:docMk/>
            <pc:sldMk cId="2302184040" sldId="333"/>
            <ac:picMk id="4" creationId="{EFD12747-20B9-05DC-0265-B39C7F137502}"/>
          </ac:picMkLst>
        </pc:picChg>
        <pc:picChg chg="del">
          <ac:chgData name="Singh, Amrit" userId="193900bb-3852-4986-93e1-5b46d0dec78f" providerId="ADAL" clId="{EABEBAF1-73E0-4439-8DC2-CEF103829F70}" dt="2022-11-25T19:03:33.860" v="435" actId="478"/>
          <ac:picMkLst>
            <pc:docMk/>
            <pc:sldMk cId="2302184040" sldId="333"/>
            <ac:picMk id="10" creationId="{1F79A76F-6125-3F25-E6B7-201C911A1D6F}"/>
          </ac:picMkLst>
        </pc:picChg>
      </pc:sldChg>
      <pc:sldChg chg="addSp delSp modSp add mod">
        <pc:chgData name="Singh, Amrit" userId="193900bb-3852-4986-93e1-5b46d0dec78f" providerId="ADAL" clId="{EABEBAF1-73E0-4439-8DC2-CEF103829F70}" dt="2022-11-25T19:50:22.387" v="2395" actId="20577"/>
        <pc:sldMkLst>
          <pc:docMk/>
          <pc:sldMk cId="1637671026" sldId="334"/>
        </pc:sldMkLst>
        <pc:spChg chg="mod">
          <ac:chgData name="Singh, Amrit" userId="193900bb-3852-4986-93e1-5b46d0dec78f" providerId="ADAL" clId="{EABEBAF1-73E0-4439-8DC2-CEF103829F70}" dt="2022-11-25T19:50:22.387" v="2395" actId="20577"/>
          <ac:spMkLst>
            <pc:docMk/>
            <pc:sldMk cId="1637671026" sldId="334"/>
            <ac:spMk id="3" creationId="{3E5FEE2D-79E5-4C1D-8BF7-EE619CA7039A}"/>
          </ac:spMkLst>
        </pc:spChg>
        <pc:spChg chg="mod">
          <ac:chgData name="Singh, Amrit" userId="193900bb-3852-4986-93e1-5b46d0dec78f" providerId="ADAL" clId="{EABEBAF1-73E0-4439-8DC2-CEF103829F70}" dt="2022-11-25T19:50:11.327" v="2366" actId="14100"/>
          <ac:spMkLst>
            <pc:docMk/>
            <pc:sldMk cId="1637671026" sldId="334"/>
            <ac:spMk id="14" creationId="{AD384D68-0D7B-A0B7-FEE2-04E36742573B}"/>
          </ac:spMkLst>
        </pc:spChg>
        <pc:picChg chg="add mod ord">
          <ac:chgData name="Singh, Amrit" userId="193900bb-3852-4986-93e1-5b46d0dec78f" providerId="ADAL" clId="{EABEBAF1-73E0-4439-8DC2-CEF103829F70}" dt="2022-11-25T19:50:02.125" v="2364" actId="1076"/>
          <ac:picMkLst>
            <pc:docMk/>
            <pc:sldMk cId="1637671026" sldId="334"/>
            <ac:picMk id="4" creationId="{99E26D7B-28DA-38D8-7268-5EA2DCFAB9A2}"/>
          </ac:picMkLst>
        </pc:picChg>
        <pc:picChg chg="del mod">
          <ac:chgData name="Singh, Amrit" userId="193900bb-3852-4986-93e1-5b46d0dec78f" providerId="ADAL" clId="{EABEBAF1-73E0-4439-8DC2-CEF103829F70}" dt="2022-11-25T19:49:30.757" v="2357" actId="478"/>
          <ac:picMkLst>
            <pc:docMk/>
            <pc:sldMk cId="1637671026" sldId="334"/>
            <ac:picMk id="13" creationId="{C5290773-FE57-8D5C-7C94-55B5DD926665}"/>
          </ac:picMkLst>
        </pc:picChg>
      </pc:sldChg>
      <pc:sldChg chg="addSp delSp modSp add mod">
        <pc:chgData name="Singh, Amrit" userId="193900bb-3852-4986-93e1-5b46d0dec78f" providerId="ADAL" clId="{EABEBAF1-73E0-4439-8DC2-CEF103829F70}" dt="2022-11-25T19:52:02.850" v="2508" actId="1076"/>
        <pc:sldMkLst>
          <pc:docMk/>
          <pc:sldMk cId="1035241594" sldId="335"/>
        </pc:sldMkLst>
        <pc:spChg chg="mod">
          <ac:chgData name="Singh, Amrit" userId="193900bb-3852-4986-93e1-5b46d0dec78f" providerId="ADAL" clId="{EABEBAF1-73E0-4439-8DC2-CEF103829F70}" dt="2022-11-25T19:51:54.852" v="2505" actId="20577"/>
          <ac:spMkLst>
            <pc:docMk/>
            <pc:sldMk cId="1035241594" sldId="335"/>
            <ac:spMk id="3" creationId="{3E5FEE2D-79E5-4C1D-8BF7-EE619CA7039A}"/>
          </ac:spMkLst>
        </pc:spChg>
        <pc:spChg chg="del">
          <ac:chgData name="Singh, Amrit" userId="193900bb-3852-4986-93e1-5b46d0dec78f" providerId="ADAL" clId="{EABEBAF1-73E0-4439-8DC2-CEF103829F70}" dt="2022-11-25T19:51:17.004" v="2448" actId="478"/>
          <ac:spMkLst>
            <pc:docMk/>
            <pc:sldMk cId="1035241594" sldId="335"/>
            <ac:spMk id="14" creationId="{AD384D68-0D7B-A0B7-FEE2-04E36742573B}"/>
          </ac:spMkLst>
        </pc:spChg>
        <pc:picChg chg="del mod">
          <ac:chgData name="Singh, Amrit" userId="193900bb-3852-4986-93e1-5b46d0dec78f" providerId="ADAL" clId="{EABEBAF1-73E0-4439-8DC2-CEF103829F70}" dt="2022-11-25T19:51:15.361" v="2447" actId="478"/>
          <ac:picMkLst>
            <pc:docMk/>
            <pc:sldMk cId="1035241594" sldId="335"/>
            <ac:picMk id="4" creationId="{99E26D7B-28DA-38D8-7268-5EA2DCFAB9A2}"/>
          </ac:picMkLst>
        </pc:picChg>
        <pc:picChg chg="add mod">
          <ac:chgData name="Singh, Amrit" userId="193900bb-3852-4986-93e1-5b46d0dec78f" providerId="ADAL" clId="{EABEBAF1-73E0-4439-8DC2-CEF103829F70}" dt="2022-11-25T19:52:02.850" v="2508" actId="1076"/>
          <ac:picMkLst>
            <pc:docMk/>
            <pc:sldMk cId="1035241594" sldId="335"/>
            <ac:picMk id="5" creationId="{0E973066-818A-FB2D-A75A-935880BADA63}"/>
          </ac:picMkLst>
        </pc:picChg>
      </pc:sldChg>
      <pc:sldChg chg="addSp delSp modSp add mod">
        <pc:chgData name="Singh, Amrit" userId="193900bb-3852-4986-93e1-5b46d0dec78f" providerId="ADAL" clId="{EABEBAF1-73E0-4439-8DC2-CEF103829F70}" dt="2022-11-25T19:53:43.978" v="2586" actId="14100"/>
        <pc:sldMkLst>
          <pc:docMk/>
          <pc:sldMk cId="3042916803" sldId="336"/>
        </pc:sldMkLst>
        <pc:spChg chg="mod">
          <ac:chgData name="Singh, Amrit" userId="193900bb-3852-4986-93e1-5b46d0dec78f" providerId="ADAL" clId="{EABEBAF1-73E0-4439-8DC2-CEF103829F70}" dt="2022-11-25T19:53:19.859" v="2581" actId="20577"/>
          <ac:spMkLst>
            <pc:docMk/>
            <pc:sldMk cId="3042916803" sldId="336"/>
            <ac:spMk id="3" creationId="{3E5FEE2D-79E5-4C1D-8BF7-EE619CA7039A}"/>
          </ac:spMkLst>
        </pc:spChg>
        <pc:spChg chg="add mod">
          <ac:chgData name="Singh, Amrit" userId="193900bb-3852-4986-93e1-5b46d0dec78f" providerId="ADAL" clId="{EABEBAF1-73E0-4439-8DC2-CEF103829F70}" dt="2022-11-25T19:53:43.978" v="2586" actId="14100"/>
          <ac:spMkLst>
            <pc:docMk/>
            <pc:sldMk cId="3042916803" sldId="336"/>
            <ac:spMk id="6" creationId="{655CDDBF-FC45-7859-917E-B7ADB2804391}"/>
          </ac:spMkLst>
        </pc:spChg>
        <pc:picChg chg="add mod ord">
          <ac:chgData name="Singh, Amrit" userId="193900bb-3852-4986-93e1-5b46d0dec78f" providerId="ADAL" clId="{EABEBAF1-73E0-4439-8DC2-CEF103829F70}" dt="2022-11-25T19:53:35.971" v="2584" actId="167"/>
          <ac:picMkLst>
            <pc:docMk/>
            <pc:sldMk cId="3042916803" sldId="336"/>
            <ac:picMk id="4" creationId="{BA673F36-8A24-616B-C12F-FC34FEF09593}"/>
          </ac:picMkLst>
        </pc:picChg>
        <pc:picChg chg="del">
          <ac:chgData name="Singh, Amrit" userId="193900bb-3852-4986-93e1-5b46d0dec78f" providerId="ADAL" clId="{EABEBAF1-73E0-4439-8DC2-CEF103829F70}" dt="2022-11-25T19:53:03.260" v="2510" actId="478"/>
          <ac:picMkLst>
            <pc:docMk/>
            <pc:sldMk cId="3042916803" sldId="336"/>
            <ac:picMk id="5" creationId="{0E973066-818A-FB2D-A75A-935880BADA63}"/>
          </ac:picMkLst>
        </pc:picChg>
      </pc:sldChg>
      <pc:sldChg chg="addSp delSp modSp add mod">
        <pc:chgData name="Singh, Amrit" userId="193900bb-3852-4986-93e1-5b46d0dec78f" providerId="ADAL" clId="{EABEBAF1-73E0-4439-8DC2-CEF103829F70}" dt="2022-11-25T19:56:22.891" v="2655" actId="478"/>
        <pc:sldMkLst>
          <pc:docMk/>
          <pc:sldMk cId="341051882" sldId="337"/>
        </pc:sldMkLst>
        <pc:spChg chg="mod">
          <ac:chgData name="Singh, Amrit" userId="193900bb-3852-4986-93e1-5b46d0dec78f" providerId="ADAL" clId="{EABEBAF1-73E0-4439-8DC2-CEF103829F70}" dt="2022-11-25T19:54:24.018" v="2640" actId="20577"/>
          <ac:spMkLst>
            <pc:docMk/>
            <pc:sldMk cId="341051882" sldId="337"/>
            <ac:spMk id="3" creationId="{3E5FEE2D-79E5-4C1D-8BF7-EE619CA7039A}"/>
          </ac:spMkLst>
        </pc:spChg>
        <pc:spChg chg="mod">
          <ac:chgData name="Singh, Amrit" userId="193900bb-3852-4986-93e1-5b46d0dec78f" providerId="ADAL" clId="{EABEBAF1-73E0-4439-8DC2-CEF103829F70}" dt="2022-11-25T19:55:01.010" v="2651" actId="14100"/>
          <ac:spMkLst>
            <pc:docMk/>
            <pc:sldMk cId="341051882" sldId="337"/>
            <ac:spMk id="6" creationId="{655CDDBF-FC45-7859-917E-B7ADB2804391}"/>
          </ac:spMkLst>
        </pc:spChg>
        <pc:picChg chg="del mod">
          <ac:chgData name="Singh, Amrit" userId="193900bb-3852-4986-93e1-5b46d0dec78f" providerId="ADAL" clId="{EABEBAF1-73E0-4439-8DC2-CEF103829F70}" dt="2022-11-25T19:54:25.495" v="2642" actId="478"/>
          <ac:picMkLst>
            <pc:docMk/>
            <pc:sldMk cId="341051882" sldId="337"/>
            <ac:picMk id="4" creationId="{BA673F36-8A24-616B-C12F-FC34FEF09593}"/>
          </ac:picMkLst>
        </pc:picChg>
        <pc:picChg chg="add mod ord">
          <ac:chgData name="Singh, Amrit" userId="193900bb-3852-4986-93e1-5b46d0dec78f" providerId="ADAL" clId="{EABEBAF1-73E0-4439-8DC2-CEF103829F70}" dt="2022-11-25T19:54:50.386" v="2648" actId="1076"/>
          <ac:picMkLst>
            <pc:docMk/>
            <pc:sldMk cId="341051882" sldId="337"/>
            <ac:picMk id="5" creationId="{3463A54A-BE5C-352E-DE3E-035717E82E32}"/>
          </ac:picMkLst>
        </pc:picChg>
        <pc:picChg chg="add del">
          <ac:chgData name="Singh, Amrit" userId="193900bb-3852-4986-93e1-5b46d0dec78f" providerId="ADAL" clId="{EABEBAF1-73E0-4439-8DC2-CEF103829F70}" dt="2022-11-25T19:56:22.891" v="2655" actId="478"/>
          <ac:picMkLst>
            <pc:docMk/>
            <pc:sldMk cId="341051882" sldId="337"/>
            <ac:picMk id="11" creationId="{5466E7E7-FA7B-9014-73C8-0AC595F0E25F}"/>
          </ac:picMkLst>
        </pc:picChg>
      </pc:sldChg>
      <pc:sldChg chg="addSp delSp modSp add mod">
        <pc:chgData name="Singh, Amrit" userId="193900bb-3852-4986-93e1-5b46d0dec78f" providerId="ADAL" clId="{EABEBAF1-73E0-4439-8DC2-CEF103829F70}" dt="2022-11-25T20:07:00.392" v="3146" actId="22"/>
        <pc:sldMkLst>
          <pc:docMk/>
          <pc:sldMk cId="867570566" sldId="338"/>
        </pc:sldMkLst>
        <pc:spChg chg="mod">
          <ac:chgData name="Singh, Amrit" userId="193900bb-3852-4986-93e1-5b46d0dec78f" providerId="ADAL" clId="{EABEBAF1-73E0-4439-8DC2-CEF103829F70}" dt="2022-11-25T19:57:15.457" v="2817" actId="20577"/>
          <ac:spMkLst>
            <pc:docMk/>
            <pc:sldMk cId="867570566" sldId="338"/>
            <ac:spMk id="3" creationId="{3E5FEE2D-79E5-4C1D-8BF7-EE619CA7039A}"/>
          </ac:spMkLst>
        </pc:spChg>
        <pc:spChg chg="add del">
          <ac:chgData name="Singh, Amrit" userId="193900bb-3852-4986-93e1-5b46d0dec78f" providerId="ADAL" clId="{EABEBAF1-73E0-4439-8DC2-CEF103829F70}" dt="2022-11-25T20:07:00.392" v="3146" actId="22"/>
          <ac:spMkLst>
            <pc:docMk/>
            <pc:sldMk cId="867570566" sldId="338"/>
            <ac:spMk id="4" creationId="{B3E5ACE6-24DB-7648-D94F-FF41EFD493C8}"/>
          </ac:spMkLst>
        </pc:spChg>
        <pc:picChg chg="del">
          <ac:chgData name="Singh, Amrit" userId="193900bb-3852-4986-93e1-5b46d0dec78f" providerId="ADAL" clId="{EABEBAF1-73E0-4439-8DC2-CEF103829F70}" dt="2022-11-25T19:56:20.175" v="2654" actId="478"/>
          <ac:picMkLst>
            <pc:docMk/>
            <pc:sldMk cId="867570566" sldId="338"/>
            <ac:picMk id="5" creationId="{3463A54A-BE5C-352E-DE3E-035717E82E32}"/>
          </ac:picMkLst>
        </pc:picChg>
      </pc:sldChg>
      <pc:sldChg chg="addSp delSp modSp add mod">
        <pc:chgData name="Singh, Amrit" userId="193900bb-3852-4986-93e1-5b46d0dec78f" providerId="ADAL" clId="{EABEBAF1-73E0-4439-8DC2-CEF103829F70}" dt="2022-11-25T19:58:30.068" v="2914" actId="33524"/>
        <pc:sldMkLst>
          <pc:docMk/>
          <pc:sldMk cId="1542706403" sldId="339"/>
        </pc:sldMkLst>
        <pc:spChg chg="mod">
          <ac:chgData name="Singh, Amrit" userId="193900bb-3852-4986-93e1-5b46d0dec78f" providerId="ADAL" clId="{EABEBAF1-73E0-4439-8DC2-CEF103829F70}" dt="2022-11-25T19:58:30.068" v="2914" actId="33524"/>
          <ac:spMkLst>
            <pc:docMk/>
            <pc:sldMk cId="1542706403" sldId="339"/>
            <ac:spMk id="3" creationId="{3E5FEE2D-79E5-4C1D-8BF7-EE619CA7039A}"/>
          </ac:spMkLst>
        </pc:spChg>
        <pc:spChg chg="mod">
          <ac:chgData name="Singh, Amrit" userId="193900bb-3852-4986-93e1-5b46d0dec78f" providerId="ADAL" clId="{EABEBAF1-73E0-4439-8DC2-CEF103829F70}" dt="2022-11-25T19:58:25.469" v="2913" actId="14100"/>
          <ac:spMkLst>
            <pc:docMk/>
            <pc:sldMk cId="1542706403" sldId="339"/>
            <ac:spMk id="6" creationId="{655CDDBF-FC45-7859-917E-B7ADB2804391}"/>
          </ac:spMkLst>
        </pc:spChg>
        <pc:picChg chg="add mod ord">
          <ac:chgData name="Singh, Amrit" userId="193900bb-3852-4986-93e1-5b46d0dec78f" providerId="ADAL" clId="{EABEBAF1-73E0-4439-8DC2-CEF103829F70}" dt="2022-11-25T19:58:13.518" v="2909" actId="167"/>
          <ac:picMkLst>
            <pc:docMk/>
            <pc:sldMk cId="1542706403" sldId="339"/>
            <ac:picMk id="4" creationId="{F8747E8A-2DB9-98E2-0A37-6BC9751797F8}"/>
          </ac:picMkLst>
        </pc:picChg>
        <pc:picChg chg="del">
          <ac:chgData name="Singh, Amrit" userId="193900bb-3852-4986-93e1-5b46d0dec78f" providerId="ADAL" clId="{EABEBAF1-73E0-4439-8DC2-CEF103829F70}" dt="2022-11-25T19:57:43.334" v="2819" actId="478"/>
          <ac:picMkLst>
            <pc:docMk/>
            <pc:sldMk cId="1542706403" sldId="339"/>
            <ac:picMk id="11" creationId="{5466E7E7-FA7B-9014-73C8-0AC595F0E25F}"/>
          </ac:picMkLst>
        </pc:picChg>
      </pc:sldChg>
      <pc:sldChg chg="addSp delSp modSp add mod">
        <pc:chgData name="Singh, Amrit" userId="193900bb-3852-4986-93e1-5b46d0dec78f" providerId="ADAL" clId="{EABEBAF1-73E0-4439-8DC2-CEF103829F70}" dt="2022-11-25T20:01:32.586" v="3003" actId="22"/>
        <pc:sldMkLst>
          <pc:docMk/>
          <pc:sldMk cId="863037308" sldId="340"/>
        </pc:sldMkLst>
        <pc:spChg chg="mod">
          <ac:chgData name="Singh, Amrit" userId="193900bb-3852-4986-93e1-5b46d0dec78f" providerId="ADAL" clId="{EABEBAF1-73E0-4439-8DC2-CEF103829F70}" dt="2022-11-25T19:59:51.129" v="3002" actId="20577"/>
          <ac:spMkLst>
            <pc:docMk/>
            <pc:sldMk cId="863037308" sldId="340"/>
            <ac:spMk id="3" creationId="{3E5FEE2D-79E5-4C1D-8BF7-EE619CA7039A}"/>
          </ac:spMkLst>
        </pc:spChg>
        <pc:spChg chg="mod ord">
          <ac:chgData name="Singh, Amrit" userId="193900bb-3852-4986-93e1-5b46d0dec78f" providerId="ADAL" clId="{EABEBAF1-73E0-4439-8DC2-CEF103829F70}" dt="2022-11-25T19:58:53.535" v="2920" actId="14100"/>
          <ac:spMkLst>
            <pc:docMk/>
            <pc:sldMk cId="863037308" sldId="340"/>
            <ac:spMk id="6" creationId="{655CDDBF-FC45-7859-917E-B7ADB2804391}"/>
          </ac:spMkLst>
        </pc:spChg>
        <pc:picChg chg="del">
          <ac:chgData name="Singh, Amrit" userId="193900bb-3852-4986-93e1-5b46d0dec78f" providerId="ADAL" clId="{EABEBAF1-73E0-4439-8DC2-CEF103829F70}" dt="2022-11-25T19:58:43.869" v="2916" actId="478"/>
          <ac:picMkLst>
            <pc:docMk/>
            <pc:sldMk cId="863037308" sldId="340"/>
            <ac:picMk id="4" creationId="{F8747E8A-2DB9-98E2-0A37-6BC9751797F8}"/>
          </ac:picMkLst>
        </pc:picChg>
        <pc:picChg chg="add">
          <ac:chgData name="Singh, Amrit" userId="193900bb-3852-4986-93e1-5b46d0dec78f" providerId="ADAL" clId="{EABEBAF1-73E0-4439-8DC2-CEF103829F70}" dt="2022-11-25T19:58:44.272" v="2917" actId="22"/>
          <ac:picMkLst>
            <pc:docMk/>
            <pc:sldMk cId="863037308" sldId="340"/>
            <ac:picMk id="5" creationId="{207D528A-2807-8FF2-CBD4-5D9ABB2B7FD9}"/>
          </ac:picMkLst>
        </pc:picChg>
        <pc:picChg chg="add">
          <ac:chgData name="Singh, Amrit" userId="193900bb-3852-4986-93e1-5b46d0dec78f" providerId="ADAL" clId="{EABEBAF1-73E0-4439-8DC2-CEF103829F70}" dt="2022-11-25T20:01:32.586" v="3003" actId="22"/>
          <ac:picMkLst>
            <pc:docMk/>
            <pc:sldMk cId="863037308" sldId="340"/>
            <ac:picMk id="11" creationId="{F98866EF-BBB7-AE0B-3580-3FE150711E5F}"/>
          </ac:picMkLst>
        </pc:picChg>
      </pc:sldChg>
      <pc:sldChg chg="addSp delSp modSp add mod">
        <pc:chgData name="Singh, Amrit" userId="193900bb-3852-4986-93e1-5b46d0dec78f" providerId="ADAL" clId="{EABEBAF1-73E0-4439-8DC2-CEF103829F70}" dt="2022-11-25T20:02:48.500" v="3036" actId="22"/>
        <pc:sldMkLst>
          <pc:docMk/>
          <pc:sldMk cId="1262421762" sldId="341"/>
        </pc:sldMkLst>
        <pc:spChg chg="mod">
          <ac:chgData name="Singh, Amrit" userId="193900bb-3852-4986-93e1-5b46d0dec78f" providerId="ADAL" clId="{EABEBAF1-73E0-4439-8DC2-CEF103829F70}" dt="2022-11-25T20:01:45.640" v="3023" actId="20577"/>
          <ac:spMkLst>
            <pc:docMk/>
            <pc:sldMk cId="1262421762" sldId="341"/>
            <ac:spMk id="3" creationId="{3E5FEE2D-79E5-4C1D-8BF7-EE619CA7039A}"/>
          </ac:spMkLst>
        </pc:spChg>
        <pc:spChg chg="mod">
          <ac:chgData name="Singh, Amrit" userId="193900bb-3852-4986-93e1-5b46d0dec78f" providerId="ADAL" clId="{EABEBAF1-73E0-4439-8DC2-CEF103829F70}" dt="2022-11-25T20:02:29.285" v="3035" actId="14100"/>
          <ac:spMkLst>
            <pc:docMk/>
            <pc:sldMk cId="1262421762" sldId="341"/>
            <ac:spMk id="6" creationId="{655CDDBF-FC45-7859-917E-B7ADB2804391}"/>
          </ac:spMkLst>
        </pc:spChg>
        <pc:picChg chg="add">
          <ac:chgData name="Singh, Amrit" userId="193900bb-3852-4986-93e1-5b46d0dec78f" providerId="ADAL" clId="{EABEBAF1-73E0-4439-8DC2-CEF103829F70}" dt="2022-11-25T20:02:48.500" v="3036" actId="22"/>
          <ac:picMkLst>
            <pc:docMk/>
            <pc:sldMk cId="1262421762" sldId="341"/>
            <ac:picMk id="4" creationId="{E1F7A5E2-DC16-1A4D-AE02-3013F57B29C2}"/>
          </ac:picMkLst>
        </pc:picChg>
        <pc:picChg chg="del">
          <ac:chgData name="Singh, Amrit" userId="193900bb-3852-4986-93e1-5b46d0dec78f" providerId="ADAL" clId="{EABEBAF1-73E0-4439-8DC2-CEF103829F70}" dt="2022-11-25T20:01:58.041" v="3028" actId="478"/>
          <ac:picMkLst>
            <pc:docMk/>
            <pc:sldMk cId="1262421762" sldId="341"/>
            <ac:picMk id="5" creationId="{207D528A-2807-8FF2-CBD4-5D9ABB2B7FD9}"/>
          </ac:picMkLst>
        </pc:picChg>
        <pc:picChg chg="add del mod ord modCrop">
          <ac:chgData name="Singh, Amrit" userId="193900bb-3852-4986-93e1-5b46d0dec78f" providerId="ADAL" clId="{EABEBAF1-73E0-4439-8DC2-CEF103829F70}" dt="2022-11-25T20:02:21.616" v="3033" actId="1076"/>
          <ac:picMkLst>
            <pc:docMk/>
            <pc:sldMk cId="1262421762" sldId="341"/>
            <ac:picMk id="11" creationId="{F98866EF-BBB7-AE0B-3580-3FE150711E5F}"/>
          </ac:picMkLst>
        </pc:picChg>
      </pc:sldChg>
      <pc:sldChg chg="delSp modSp add mod">
        <pc:chgData name="Singh, Amrit" userId="193900bb-3852-4986-93e1-5b46d0dec78f" providerId="ADAL" clId="{EABEBAF1-73E0-4439-8DC2-CEF103829F70}" dt="2022-11-25T20:03:19.495" v="3076" actId="478"/>
        <pc:sldMkLst>
          <pc:docMk/>
          <pc:sldMk cId="3734343895" sldId="342"/>
        </pc:sldMkLst>
        <pc:spChg chg="mod">
          <ac:chgData name="Singh, Amrit" userId="193900bb-3852-4986-93e1-5b46d0dec78f" providerId="ADAL" clId="{EABEBAF1-73E0-4439-8DC2-CEF103829F70}" dt="2022-11-25T20:02:58.950" v="3070" actId="20577"/>
          <ac:spMkLst>
            <pc:docMk/>
            <pc:sldMk cId="3734343895" sldId="342"/>
            <ac:spMk id="3" creationId="{3E5FEE2D-79E5-4C1D-8BF7-EE619CA7039A}"/>
          </ac:spMkLst>
        </pc:spChg>
        <pc:spChg chg="del">
          <ac:chgData name="Singh, Amrit" userId="193900bb-3852-4986-93e1-5b46d0dec78f" providerId="ADAL" clId="{EABEBAF1-73E0-4439-8DC2-CEF103829F70}" dt="2022-11-25T20:03:19.495" v="3076" actId="478"/>
          <ac:spMkLst>
            <pc:docMk/>
            <pc:sldMk cId="3734343895" sldId="342"/>
            <ac:spMk id="6" creationId="{655CDDBF-FC45-7859-917E-B7ADB2804391}"/>
          </ac:spMkLst>
        </pc:spChg>
        <pc:picChg chg="mod ord">
          <ac:chgData name="Singh, Amrit" userId="193900bb-3852-4986-93e1-5b46d0dec78f" providerId="ADAL" clId="{EABEBAF1-73E0-4439-8DC2-CEF103829F70}" dt="2022-11-25T20:03:17.637" v="3075" actId="1076"/>
          <ac:picMkLst>
            <pc:docMk/>
            <pc:sldMk cId="3734343895" sldId="342"/>
            <ac:picMk id="4" creationId="{E1F7A5E2-DC16-1A4D-AE02-3013F57B29C2}"/>
          </ac:picMkLst>
        </pc:picChg>
        <pc:picChg chg="del">
          <ac:chgData name="Singh, Amrit" userId="193900bb-3852-4986-93e1-5b46d0dec78f" providerId="ADAL" clId="{EABEBAF1-73E0-4439-8DC2-CEF103829F70}" dt="2022-11-25T20:03:02.912" v="3073" actId="478"/>
          <ac:picMkLst>
            <pc:docMk/>
            <pc:sldMk cId="3734343895" sldId="342"/>
            <ac:picMk id="11" creationId="{F98866EF-BBB7-AE0B-3580-3FE150711E5F}"/>
          </ac:picMkLst>
        </pc:picChg>
      </pc:sldChg>
      <pc:sldChg chg="modSp add mod ord">
        <pc:chgData name="Singh, Amrit" userId="193900bb-3852-4986-93e1-5b46d0dec78f" providerId="ADAL" clId="{EABEBAF1-73E0-4439-8DC2-CEF103829F70}" dt="2022-11-25T20:06:54.275" v="3144" actId="20577"/>
        <pc:sldMkLst>
          <pc:docMk/>
          <pc:sldMk cId="3394273770" sldId="343"/>
        </pc:sldMkLst>
        <pc:spChg chg="mod">
          <ac:chgData name="Singh, Amrit" userId="193900bb-3852-4986-93e1-5b46d0dec78f" providerId="ADAL" clId="{EABEBAF1-73E0-4439-8DC2-CEF103829F70}" dt="2022-11-25T20:06:54.275" v="3144" actId="20577"/>
          <ac:spMkLst>
            <pc:docMk/>
            <pc:sldMk cId="3394273770" sldId="343"/>
            <ac:spMk id="2" creationId="{B1FE5F11-B7B9-4B80-8C6A-A8A7A7190B77}"/>
          </ac:spMkLst>
        </pc:spChg>
      </pc:sldChg>
      <pc:sldChg chg="modSp add mod">
        <pc:chgData name="Singh, Amrit" userId="193900bb-3852-4986-93e1-5b46d0dec78f" providerId="ADAL" clId="{EABEBAF1-73E0-4439-8DC2-CEF103829F70}" dt="2022-11-25T20:07:21.871" v="3155" actId="6549"/>
        <pc:sldMkLst>
          <pc:docMk/>
          <pc:sldMk cId="163000249" sldId="344"/>
        </pc:sldMkLst>
        <pc:spChg chg="mod">
          <ac:chgData name="Singh, Amrit" userId="193900bb-3852-4986-93e1-5b46d0dec78f" providerId="ADAL" clId="{EABEBAF1-73E0-4439-8DC2-CEF103829F70}" dt="2022-11-25T20:07:21.871" v="3155" actId="6549"/>
          <ac:spMkLst>
            <pc:docMk/>
            <pc:sldMk cId="163000249" sldId="344"/>
            <ac:spMk id="2" creationId="{B1FE5F11-B7B9-4B80-8C6A-A8A7A7190B77}"/>
          </ac:spMkLst>
        </pc:spChg>
      </pc:sldChg>
      <pc:sldChg chg="add del">
        <pc:chgData name="Singh, Amrit" userId="193900bb-3852-4986-93e1-5b46d0dec78f" providerId="ADAL" clId="{EABEBAF1-73E0-4439-8DC2-CEF103829F70}" dt="2022-11-25T20:06:15.158" v="3130"/>
        <pc:sldMkLst>
          <pc:docMk/>
          <pc:sldMk cId="1401743357" sldId="344"/>
        </pc:sldMkLst>
      </pc:sldChg>
      <pc:sldChg chg="add del">
        <pc:chgData name="Singh, Amrit" userId="193900bb-3852-4986-93e1-5b46d0dec78f" providerId="ADAL" clId="{EABEBAF1-73E0-4439-8DC2-CEF103829F70}" dt="2022-11-25T20:06:24.294" v="3133"/>
        <pc:sldMkLst>
          <pc:docMk/>
          <pc:sldMk cId="2649651993" sldId="344"/>
        </pc:sldMkLst>
      </pc:sldChg>
      <pc:sldChg chg="add del">
        <pc:chgData name="Singh, Amrit" userId="193900bb-3852-4986-93e1-5b46d0dec78f" providerId="ADAL" clId="{EABEBAF1-73E0-4439-8DC2-CEF103829F70}" dt="2022-11-25T20:06:33.599" v="3135"/>
        <pc:sldMkLst>
          <pc:docMk/>
          <pc:sldMk cId="2850461694" sldId="3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Set the key pair name to </a:t>
            </a:r>
            <a:r>
              <a:rPr lang="en-US" dirty="0" err="1"/>
              <a:t>vockey</a:t>
            </a:r>
            <a:r>
              <a:rPr lang="en-US" dirty="0"/>
              <a:t> and update the network settings as depicted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D75FA4-A80F-B769-476B-ECE580DA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32737"/>
            <a:ext cx="4572000" cy="48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Keep the storage settings as default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9D8D86-D37A-D103-96B5-5F0391C2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69" y="2278280"/>
            <a:ext cx="5555461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9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Under advanced settings enable termination protection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D179D8-C13D-D3C1-1484-B1C4CBF4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35" y="1690688"/>
            <a:ext cx="5654530" cy="38712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BB5C2E-2E95-4D3C-3D2B-5D5A7CDB9016}"/>
              </a:ext>
            </a:extLst>
          </p:cNvPr>
          <p:cNvSpPr/>
          <p:nvPr/>
        </p:nvSpPr>
        <p:spPr>
          <a:xfrm>
            <a:off x="3478763" y="3016250"/>
            <a:ext cx="3960262" cy="4889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Add user data at the end of the advanced details page and click on create instance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20958B-9481-96CC-E35E-E73FB5FEC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70"/>
          <a:stretch/>
        </p:blipFill>
        <p:spPr>
          <a:xfrm>
            <a:off x="4173344" y="1563688"/>
            <a:ext cx="384531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Ec2 instance created successfully, choose view all instances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79A76F-6125-3F25-E6B7-201C911A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715"/>
            <a:ext cx="10515600" cy="33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for instance to pass checks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12747-20B9-05DC-0265-B39C7F13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2817220"/>
            <a:ext cx="11168743" cy="13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8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 :Monitor Your Instance</a:t>
            </a:r>
          </a:p>
        </p:txBody>
      </p:sp>
    </p:spTree>
    <p:extLst>
      <p:ext uri="{BB962C8B-B14F-4D97-AF65-F5344CB8AC3E}">
        <p14:creationId xmlns:p14="http://schemas.microsoft.com/office/powerpoint/2010/main" val="284087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web server and then click on status checks to verify health of ec2 instances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33F4EB-5A16-A5AB-9810-AB2D1950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1" y="1572188"/>
            <a:ext cx="11532637" cy="478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8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Choose the monitoring tab to view the history of various details, click on enlarge using the three dots to view in detail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908537-B9D4-1F78-525A-88DA98DA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1604519"/>
            <a:ext cx="9666514" cy="475183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62108F-D7C5-B1C3-7226-FF8C24313E0C}"/>
              </a:ext>
            </a:extLst>
          </p:cNvPr>
          <p:cNvSpPr/>
          <p:nvPr/>
        </p:nvSpPr>
        <p:spPr>
          <a:xfrm>
            <a:off x="3842657" y="5069331"/>
            <a:ext cx="102637" cy="1841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Enlarged view of </a:t>
            </a:r>
            <a:r>
              <a:rPr lang="en-US" dirty="0" err="1"/>
              <a:t>cpu</a:t>
            </a:r>
            <a:r>
              <a:rPr lang="en-US" dirty="0"/>
              <a:t> utilization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0838E8-F6CE-112F-1603-E25AF81E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32" y="1963581"/>
            <a:ext cx="9367935" cy="32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0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470141" cy="2519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 : Launch Your Amazon EC2 Instance</a:t>
            </a:r>
          </a:p>
          <a:p>
            <a:r>
              <a:rPr lang="en-US" dirty="0"/>
              <a:t>Task 2 : Monitor Your Instance</a:t>
            </a:r>
          </a:p>
          <a:p>
            <a:r>
              <a:rPr lang="en-US" dirty="0"/>
              <a:t>Task 3 : Update Your Security Group and Access the Web Server</a:t>
            </a:r>
          </a:p>
          <a:p>
            <a:r>
              <a:rPr lang="en-US" dirty="0"/>
              <a:t>Task 4: Resize Your Instance: Instance Type and EBS Volume</a:t>
            </a:r>
          </a:p>
          <a:p>
            <a:r>
              <a:rPr lang="en-US" dirty="0"/>
              <a:t>Task 5: Resize Your Instance: Instance Type and EBS Volume</a:t>
            </a:r>
          </a:p>
          <a:p>
            <a:r>
              <a:rPr lang="en-US" dirty="0"/>
              <a:t>Task 6: Test Termination Protection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F85AA86-7B4D-B344-9582-3A0669DE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46794"/>
            <a:ext cx="11353800" cy="34020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web server and then click on actions &gt; monitor and troubleshoot &gt; get system log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AB025C-D705-0CD6-BEE3-ABB78F4AD38B}"/>
              </a:ext>
            </a:extLst>
          </p:cNvPr>
          <p:cNvSpPr/>
          <p:nvPr/>
        </p:nvSpPr>
        <p:spPr>
          <a:xfrm>
            <a:off x="9659517" y="1865453"/>
            <a:ext cx="809430" cy="2525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994A344-2ACB-3208-C087-EAAC1D255649}"/>
              </a:ext>
            </a:extLst>
          </p:cNvPr>
          <p:cNvSpPr/>
          <p:nvPr/>
        </p:nvSpPr>
        <p:spPr>
          <a:xfrm>
            <a:off x="6711820" y="1589611"/>
            <a:ext cx="2593910" cy="804280"/>
          </a:xfrm>
          <a:prstGeom prst="wedgeRectCallout">
            <a:avLst>
              <a:gd name="adj1" fmla="val 66408"/>
              <a:gd name="adj2" fmla="val 5251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621D58-0F7B-B94F-2B6E-EDCB9F7B7F90}"/>
              </a:ext>
            </a:extLst>
          </p:cNvPr>
          <p:cNvSpPr/>
          <p:nvPr/>
        </p:nvSpPr>
        <p:spPr>
          <a:xfrm>
            <a:off x="9687508" y="3428999"/>
            <a:ext cx="1666291" cy="3405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E858F5-904E-DF7A-97E4-B68F41CECF26}"/>
              </a:ext>
            </a:extLst>
          </p:cNvPr>
          <p:cNvSpPr/>
          <p:nvPr/>
        </p:nvSpPr>
        <p:spPr>
          <a:xfrm>
            <a:off x="8153400" y="3501381"/>
            <a:ext cx="1419808" cy="2619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3C6E858-7452-D3AF-37E8-19729CD2C13C}"/>
              </a:ext>
            </a:extLst>
          </p:cNvPr>
          <p:cNvSpPr/>
          <p:nvPr/>
        </p:nvSpPr>
        <p:spPr>
          <a:xfrm>
            <a:off x="5140389" y="2795002"/>
            <a:ext cx="2593910" cy="804280"/>
          </a:xfrm>
          <a:prstGeom prst="wedgeRectCallout">
            <a:avLst>
              <a:gd name="adj1" fmla="val 131516"/>
              <a:gd name="adj2" fmla="val 3077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monitor and troubleshoot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F59B269-B633-4F51-34EB-BE0A0B4FB141}"/>
              </a:ext>
            </a:extLst>
          </p:cNvPr>
          <p:cNvSpPr/>
          <p:nvPr/>
        </p:nvSpPr>
        <p:spPr>
          <a:xfrm>
            <a:off x="5171491" y="5502195"/>
            <a:ext cx="2593910" cy="804280"/>
          </a:xfrm>
          <a:prstGeom prst="wedgeRectCallout">
            <a:avLst>
              <a:gd name="adj1" fmla="val 68206"/>
              <a:gd name="adj2" fmla="val -26273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get system log</a:t>
            </a:r>
          </a:p>
        </p:txBody>
      </p:sp>
    </p:spTree>
    <p:extLst>
      <p:ext uri="{BB962C8B-B14F-4D97-AF65-F5344CB8AC3E}">
        <p14:creationId xmlns:p14="http://schemas.microsoft.com/office/powerpoint/2010/main" val="1068830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System log helps users in diagnosing issues In the ec2 instance, press cancel after exploring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098522-7314-93DC-05B7-F4CFE7C4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1749832"/>
            <a:ext cx="10599576" cy="46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5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With web server still selected click actions &gt; monitor and troubleshoot &gt; get instance screenshot, click cancel once done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F57324-58C7-9E87-52FF-BFD25A44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1634442"/>
            <a:ext cx="5753599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8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420" y="1474238"/>
            <a:ext cx="5178490" cy="2388636"/>
          </a:xfrm>
        </p:spPr>
        <p:txBody>
          <a:bodyPr/>
          <a:lstStyle/>
          <a:p>
            <a:r>
              <a:rPr lang="en-US" dirty="0"/>
              <a:t>Task 3 : Update Your Security Group and Access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the public ipv4 address for web server ec2 instance and paste it in browser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4F3A3-6E22-97D7-8C15-EF471ADD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" y="1502350"/>
            <a:ext cx="10011747" cy="48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4B5B98-002B-4D7F-9516-7E4896ED4484}"/>
              </a:ext>
            </a:extLst>
          </p:cNvPr>
          <p:cNvSpPr/>
          <p:nvPr/>
        </p:nvSpPr>
        <p:spPr>
          <a:xfrm>
            <a:off x="4450701" y="4719237"/>
            <a:ext cx="1502230" cy="2913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Unable to access the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FE05F8-5836-E28A-73CB-CE48E633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03" y="1359261"/>
            <a:ext cx="8721394" cy="49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9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navigation pane choose security groups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5C9744-42BD-378C-C0B1-5591940C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37" y="1690688"/>
            <a:ext cx="1668925" cy="40313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351635-8805-6E67-1A3E-A9F5B2037EEB}"/>
              </a:ext>
            </a:extLst>
          </p:cNvPr>
          <p:cNvSpPr/>
          <p:nvPr/>
        </p:nvSpPr>
        <p:spPr>
          <a:xfrm>
            <a:off x="5449077" y="3618225"/>
            <a:ext cx="830426" cy="1762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8B3FDB4-B535-5A89-DCFA-5041D7CC7D47}"/>
              </a:ext>
            </a:extLst>
          </p:cNvPr>
          <p:cNvSpPr/>
          <p:nvPr/>
        </p:nvSpPr>
        <p:spPr>
          <a:xfrm>
            <a:off x="1444690" y="2589244"/>
            <a:ext cx="2593910" cy="804280"/>
          </a:xfrm>
          <a:prstGeom prst="wedgeRectCallout">
            <a:avLst>
              <a:gd name="adj1" fmla="val 106697"/>
              <a:gd name="adj2" fmla="val 8529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security groups</a:t>
            </a:r>
          </a:p>
        </p:txBody>
      </p:sp>
    </p:spTree>
    <p:extLst>
      <p:ext uri="{BB962C8B-B14F-4D97-AF65-F5344CB8AC3E}">
        <p14:creationId xmlns:p14="http://schemas.microsoft.com/office/powerpoint/2010/main" val="3391138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web server security group and toggle to inbound rules and click on edit inbound rules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FFF1A0-E752-9C13-C923-4933325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003"/>
            <a:ext cx="10515600" cy="4252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D3C7DA-4B72-16CC-A63B-08B39FF198B2}"/>
              </a:ext>
            </a:extLst>
          </p:cNvPr>
          <p:cNvSpPr/>
          <p:nvPr/>
        </p:nvSpPr>
        <p:spPr>
          <a:xfrm>
            <a:off x="10189027" y="4989824"/>
            <a:ext cx="1035699" cy="1979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37DCD-4193-DDA7-B804-3ECA12A74A68}"/>
              </a:ext>
            </a:extLst>
          </p:cNvPr>
          <p:cNvSpPr/>
          <p:nvPr/>
        </p:nvSpPr>
        <p:spPr>
          <a:xfrm>
            <a:off x="1440024" y="4395775"/>
            <a:ext cx="799324" cy="269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30B21F7-D72B-E142-CE96-820B978D4A9F}"/>
              </a:ext>
            </a:extLst>
          </p:cNvPr>
          <p:cNvSpPr/>
          <p:nvPr/>
        </p:nvSpPr>
        <p:spPr>
          <a:xfrm>
            <a:off x="1314062" y="3015356"/>
            <a:ext cx="2593910" cy="804280"/>
          </a:xfrm>
          <a:prstGeom prst="wedgeRectCallout">
            <a:avLst>
              <a:gd name="adj1" fmla="val -23519"/>
              <a:gd name="adj2" fmla="val 127062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inbound rules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9CCEC8F-9469-8F68-0112-1A372F7D0DE8}"/>
              </a:ext>
            </a:extLst>
          </p:cNvPr>
          <p:cNvSpPr/>
          <p:nvPr/>
        </p:nvSpPr>
        <p:spPr>
          <a:xfrm>
            <a:off x="8610600" y="3480037"/>
            <a:ext cx="2593910" cy="804280"/>
          </a:xfrm>
          <a:prstGeom prst="wedgeRectCallout">
            <a:avLst>
              <a:gd name="adj1" fmla="val 25042"/>
              <a:gd name="adj2" fmla="val 14678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edit inbound rules</a:t>
            </a:r>
          </a:p>
        </p:txBody>
      </p:sp>
    </p:spTree>
    <p:extLst>
      <p:ext uri="{BB962C8B-B14F-4D97-AF65-F5344CB8AC3E}">
        <p14:creationId xmlns:p14="http://schemas.microsoft.com/office/powerpoint/2010/main" val="601016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inbound rule using add rule and then hit save rule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163E3A-BBB9-F550-F58A-5F7A24B9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2178276"/>
            <a:ext cx="10384971" cy="25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Refresh the webpage with the ipv4 address, web server is now accessible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4663A4-C874-D887-1B5B-A30EFADF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31" y="2175401"/>
            <a:ext cx="5288738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 : Resize Your Instance: Instance Type and EBS Volume</a:t>
            </a:r>
          </a:p>
        </p:txBody>
      </p:sp>
    </p:spTree>
    <p:extLst>
      <p:ext uri="{BB962C8B-B14F-4D97-AF65-F5344CB8AC3E}">
        <p14:creationId xmlns:p14="http://schemas.microsoft.com/office/powerpoint/2010/main" val="2927041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the instance menu choose stop instance in instance state drop down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29B09-9D0C-849C-A516-DEC3708F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73" y="2771241"/>
            <a:ext cx="9647853" cy="11782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721DBB-F8B2-D42E-50BB-8A18E157ABB0}"/>
              </a:ext>
            </a:extLst>
          </p:cNvPr>
          <p:cNvSpPr/>
          <p:nvPr/>
        </p:nvSpPr>
        <p:spPr>
          <a:xfrm>
            <a:off x="8153400" y="2748474"/>
            <a:ext cx="1027921" cy="5079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B0BA1B9-682D-38FC-C2A0-1C271E35E9A9}"/>
              </a:ext>
            </a:extLst>
          </p:cNvPr>
          <p:cNvSpPr/>
          <p:nvPr/>
        </p:nvSpPr>
        <p:spPr>
          <a:xfrm>
            <a:off x="5200991" y="1954294"/>
            <a:ext cx="2658493" cy="530574"/>
          </a:xfrm>
          <a:prstGeom prst="wedgeRectCallout">
            <a:avLst>
              <a:gd name="adj1" fmla="val 66234"/>
              <a:gd name="adj2" fmla="val 12799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instance state and then stop instance</a:t>
            </a:r>
          </a:p>
        </p:txBody>
      </p:sp>
    </p:spTree>
    <p:extLst>
      <p:ext uri="{BB962C8B-B14F-4D97-AF65-F5344CB8AC3E}">
        <p14:creationId xmlns:p14="http://schemas.microsoft.com/office/powerpoint/2010/main" val="711937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8014970-357B-5714-8142-78AD3ADF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19" y="2552624"/>
            <a:ext cx="4412362" cy="17527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stop instance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62C9782-D3D6-A4F0-0B96-F0DA96C37427}"/>
              </a:ext>
            </a:extLst>
          </p:cNvPr>
          <p:cNvSpPr/>
          <p:nvPr/>
        </p:nvSpPr>
        <p:spPr>
          <a:xfrm>
            <a:off x="4473203" y="3051111"/>
            <a:ext cx="2658493" cy="530574"/>
          </a:xfrm>
          <a:prstGeom prst="wedgeRectCallout">
            <a:avLst>
              <a:gd name="adj1" fmla="val 66234"/>
              <a:gd name="adj2" fmla="val 12799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stop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E5A6D-D7A3-D22E-F3D5-97822F76CA3C}"/>
              </a:ext>
            </a:extLst>
          </p:cNvPr>
          <p:cNvSpPr/>
          <p:nvPr/>
        </p:nvSpPr>
        <p:spPr>
          <a:xfrm>
            <a:off x="7492482" y="3928189"/>
            <a:ext cx="660918" cy="349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22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for instance to stop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AEFC6C-61A4-676F-E1DA-89E7F66D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614"/>
            <a:ext cx="10440955" cy="14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0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the instance type by selecting actions &gt; instance settings &gt; change instance type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E53824-200E-72B7-7076-BC861996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690688"/>
            <a:ext cx="10907486" cy="34661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7844D6-3298-C666-6E11-597BB93705B9}"/>
              </a:ext>
            </a:extLst>
          </p:cNvPr>
          <p:cNvSpPr/>
          <p:nvPr/>
        </p:nvSpPr>
        <p:spPr>
          <a:xfrm>
            <a:off x="9399035" y="2414576"/>
            <a:ext cx="1592425" cy="34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A11703-73A0-855D-BA72-93A9638D45E1}"/>
              </a:ext>
            </a:extLst>
          </p:cNvPr>
          <p:cNvSpPr/>
          <p:nvPr/>
        </p:nvSpPr>
        <p:spPr>
          <a:xfrm>
            <a:off x="7480039" y="3393499"/>
            <a:ext cx="1918996" cy="3472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6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instance type to t2.small and hit apply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7164C8-5345-8464-97BE-DADC97C1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32" y="1555308"/>
            <a:ext cx="7390935" cy="37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8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8ED690-A7AC-596C-0553-1BC3BF48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1991541"/>
            <a:ext cx="9797143" cy="4063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storage tab and then click on the volume id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7C45CF-4E1B-B8C2-BC10-8DDF7C04EDB6}"/>
              </a:ext>
            </a:extLst>
          </p:cNvPr>
          <p:cNvSpPr/>
          <p:nvPr/>
        </p:nvSpPr>
        <p:spPr>
          <a:xfrm>
            <a:off x="1250302" y="4851918"/>
            <a:ext cx="1129004" cy="2425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9704A4B-484B-4F0A-DA4A-5F93F72170D1}"/>
              </a:ext>
            </a:extLst>
          </p:cNvPr>
          <p:cNvSpPr/>
          <p:nvPr/>
        </p:nvSpPr>
        <p:spPr>
          <a:xfrm>
            <a:off x="4149011" y="3328255"/>
            <a:ext cx="2597019" cy="602219"/>
          </a:xfrm>
          <a:prstGeom prst="wedgeRectCallout">
            <a:avLst>
              <a:gd name="adj1" fmla="val -121858"/>
              <a:gd name="adj2" fmla="val 20782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volume ID</a:t>
            </a:r>
          </a:p>
        </p:txBody>
      </p:sp>
    </p:spTree>
    <p:extLst>
      <p:ext uri="{BB962C8B-B14F-4D97-AF65-F5344CB8AC3E}">
        <p14:creationId xmlns:p14="http://schemas.microsoft.com/office/powerpoint/2010/main" val="1390208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the tick box and click on actions &gt; modify volume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290773-FE57-8D5C-7C94-55B5DD92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2" y="2448554"/>
            <a:ext cx="10898155" cy="19608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384D68-0D7B-A0B7-FEE2-04E36742573B}"/>
              </a:ext>
            </a:extLst>
          </p:cNvPr>
          <p:cNvSpPr/>
          <p:nvPr/>
        </p:nvSpPr>
        <p:spPr>
          <a:xfrm>
            <a:off x="8853195" y="2677885"/>
            <a:ext cx="1681065" cy="1959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E26D7B-28DA-38D8-7268-5EA2DCFA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19" y="1470433"/>
            <a:ext cx="7195455" cy="48859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Modify volume to 10 </a:t>
            </a:r>
            <a:r>
              <a:rPr lang="en-US" dirty="0" err="1"/>
              <a:t>gb</a:t>
            </a:r>
            <a:r>
              <a:rPr lang="en-US" dirty="0"/>
              <a:t> and then press modify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84D68-0D7B-A0B7-FEE2-04E36742573B}"/>
              </a:ext>
            </a:extLst>
          </p:cNvPr>
          <p:cNvSpPr/>
          <p:nvPr/>
        </p:nvSpPr>
        <p:spPr>
          <a:xfrm>
            <a:off x="2918926" y="4282749"/>
            <a:ext cx="1522445" cy="5225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1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Start the resized instance from the instance menu by selecting instance state &gt; start instance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73066-818A-FB2D-A75A-935880BA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9" y="2767970"/>
            <a:ext cx="10384971" cy="13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4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5: Explore EC2 Limits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273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673F36-8A24-616B-C12F-FC34FEF0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336"/>
            <a:ext cx="12192000" cy="32666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limits in the navigation pane to open the limits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CDDBF-FC45-7859-917E-B7ADB2804391}"/>
              </a:ext>
            </a:extLst>
          </p:cNvPr>
          <p:cNvSpPr/>
          <p:nvPr/>
        </p:nvSpPr>
        <p:spPr>
          <a:xfrm>
            <a:off x="76978" y="3060439"/>
            <a:ext cx="828092" cy="2612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6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3A54A-BE5C-352E-DE3E-035717E8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9" y="2086972"/>
            <a:ext cx="9638522" cy="38730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Choose running instances in the dropdown highlighted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CDDBF-FC45-7859-917E-B7ADB2804391}"/>
              </a:ext>
            </a:extLst>
          </p:cNvPr>
          <p:cNvSpPr/>
          <p:nvPr/>
        </p:nvSpPr>
        <p:spPr>
          <a:xfrm>
            <a:off x="7446605" y="2407296"/>
            <a:ext cx="2509157" cy="19594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6: Test Termination Protection </a:t>
            </a:r>
          </a:p>
        </p:txBody>
      </p:sp>
    </p:spTree>
    <p:extLst>
      <p:ext uri="{BB962C8B-B14F-4D97-AF65-F5344CB8AC3E}">
        <p14:creationId xmlns:p14="http://schemas.microsoft.com/office/powerpoint/2010/main" val="163000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try to terminate instance in the instance menu, terminate instance is greyed out because termination protection is enabled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CDDBF-FC45-7859-917E-B7ADB2804391}"/>
              </a:ext>
            </a:extLst>
          </p:cNvPr>
          <p:cNvSpPr/>
          <p:nvPr/>
        </p:nvSpPr>
        <p:spPr>
          <a:xfrm>
            <a:off x="7446605" y="2407296"/>
            <a:ext cx="2509157" cy="19594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6E7E7-FA7B-9014-73C8-0AC595F0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5"/>
            <a:ext cx="12192000" cy="20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0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747E8A-2DB9-98E2-0A37-6BC97517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957"/>
            <a:ext cx="12192000" cy="41740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 resolve this issue, go to instance settings and hit change instance protection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CDDBF-FC45-7859-917E-B7ADB2804391}"/>
              </a:ext>
            </a:extLst>
          </p:cNvPr>
          <p:cNvSpPr/>
          <p:nvPr/>
        </p:nvSpPr>
        <p:spPr>
          <a:xfrm>
            <a:off x="7669762" y="2519265"/>
            <a:ext cx="2192695" cy="2322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6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Uncheck termination protection and then save, try to terminate the instance now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D528A-2807-8FF2-CBD4-5D9ABB2B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46" y="1942971"/>
            <a:ext cx="4465707" cy="2972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5CDDBF-FC45-7859-917E-B7ADB2804391}"/>
              </a:ext>
            </a:extLst>
          </p:cNvPr>
          <p:cNvSpPr/>
          <p:nvPr/>
        </p:nvSpPr>
        <p:spPr>
          <a:xfrm>
            <a:off x="4038600" y="3536302"/>
            <a:ext cx="757335" cy="2612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8866EF-BBB7-AE0B-3580-3FE150711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1917"/>
            <a:ext cx="12192000" cy="42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7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8866EF-BBB7-AE0B-3580-3FE150711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8" t="36791" r="30816" b="4049"/>
          <a:stretch/>
        </p:blipFill>
        <p:spPr>
          <a:xfrm>
            <a:off x="3763347" y="2090981"/>
            <a:ext cx="4665306" cy="25285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Click on terminate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CDDBF-FC45-7859-917E-B7ADB2804391}"/>
              </a:ext>
            </a:extLst>
          </p:cNvPr>
          <p:cNvSpPr/>
          <p:nvPr/>
        </p:nvSpPr>
        <p:spPr>
          <a:xfrm>
            <a:off x="7238999" y="4226768"/>
            <a:ext cx="841311" cy="2332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7A5E2-DC16-1A4D-AE02-3013F57B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506"/>
            <a:ext cx="12192000" cy="23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21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F7A5E2-DC16-1A4D-AE02-3013F57B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08" y="2480475"/>
            <a:ext cx="9657184" cy="18970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Instance successfully terminated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43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 : Launch Your Amazon EC2 Instance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Homepage of the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316C3D4-BE5B-75CC-3B25-6D70AE8C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7" y="1521531"/>
            <a:ext cx="11047445" cy="50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274C1703-198C-F147-183A-9850ECC7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161" y="1596107"/>
            <a:ext cx="5357678" cy="46596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F51AE3-3442-6BBC-26C1-600F036AD3A4}"/>
              </a:ext>
            </a:extLst>
          </p:cNvPr>
          <p:cNvSpPr/>
          <p:nvPr/>
        </p:nvSpPr>
        <p:spPr>
          <a:xfrm>
            <a:off x="5254864" y="4917232"/>
            <a:ext cx="3519975" cy="5104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the services menu select ec2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001EE3-57DD-1215-A917-52D9B3D8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96" y="1374969"/>
            <a:ext cx="8012713" cy="507975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on launch instance in ec2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62C9782-D3D6-A4F0-0B96-F0DA96C37427}"/>
              </a:ext>
            </a:extLst>
          </p:cNvPr>
          <p:cNvSpPr/>
          <p:nvPr/>
        </p:nvSpPr>
        <p:spPr>
          <a:xfrm>
            <a:off x="694305" y="3601617"/>
            <a:ext cx="2658493" cy="530574"/>
          </a:xfrm>
          <a:prstGeom prst="wedgeRectCallout">
            <a:avLst>
              <a:gd name="adj1" fmla="val 66234"/>
              <a:gd name="adj2" fmla="val 12799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launch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E5A6D-D7A3-D22E-F3D5-97822F76CA3C}"/>
              </a:ext>
            </a:extLst>
          </p:cNvPr>
          <p:cNvSpPr/>
          <p:nvPr/>
        </p:nvSpPr>
        <p:spPr>
          <a:xfrm>
            <a:off x="3498979" y="4374004"/>
            <a:ext cx="1119674" cy="2913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2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the quick start menu choose amazon </a:t>
            </a:r>
            <a:r>
              <a:rPr lang="en-US" dirty="0" err="1"/>
              <a:t>linux</a:t>
            </a:r>
            <a:r>
              <a:rPr lang="en-US" dirty="0"/>
              <a:t> as the </a:t>
            </a:r>
            <a:r>
              <a:rPr lang="en-US" dirty="0" err="1"/>
              <a:t>ami</a:t>
            </a:r>
            <a:r>
              <a:rPr lang="en-US" dirty="0"/>
              <a:t> and update the settings based as per </a:t>
            </a:r>
            <a:r>
              <a:rPr lang="en-US" dirty="0" err="1"/>
              <a:t>aws</a:t>
            </a:r>
            <a:r>
              <a:rPr lang="en-US" dirty="0"/>
              <a:t> labs, set the instance type as t2.micro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4B60E8-363A-0AA4-B1A1-ECED9A3A0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2"/>
          <a:stretch/>
        </p:blipFill>
        <p:spPr>
          <a:xfrm>
            <a:off x="3815875" y="1777055"/>
            <a:ext cx="4889586" cy="45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2833</TotalTime>
  <Words>792</Words>
  <Application>Microsoft Office PowerPoint</Application>
  <PresentationFormat>Widescreen</PresentationFormat>
  <Paragraphs>194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Tenorite</vt:lpstr>
      <vt:lpstr>Office Theme</vt:lpstr>
      <vt:lpstr>LAB 1</vt:lpstr>
      <vt:lpstr>AGENDA</vt:lpstr>
      <vt:lpstr>In aws labs click on start lab </vt:lpstr>
      <vt:lpstr>Wait to see lab ready status in the window then press x and click on aws to launch console</vt:lpstr>
      <vt:lpstr>Task 1 : Launch Your Amazon EC2 Instance</vt:lpstr>
      <vt:lpstr>Homepage of the console</vt:lpstr>
      <vt:lpstr>In the services menu select ec2</vt:lpstr>
      <vt:lpstr>Click on launch instance in ec2 dashboard</vt:lpstr>
      <vt:lpstr>In the quick start menu choose amazon linux as the ami and update the settings based as per aws labs, set the instance type as t2.micro</vt:lpstr>
      <vt:lpstr>Set the key pair name to vockey and update the network settings as depicted</vt:lpstr>
      <vt:lpstr>Keep the storage settings as default</vt:lpstr>
      <vt:lpstr>Under advanced settings enable termination protection</vt:lpstr>
      <vt:lpstr>Add user data at the end of the advanced details page and click on create instance</vt:lpstr>
      <vt:lpstr>Ec2 instance created successfully, choose view all instances</vt:lpstr>
      <vt:lpstr>Wait for instance to pass checks</vt:lpstr>
      <vt:lpstr>Task 2 :Monitor Your Instance</vt:lpstr>
      <vt:lpstr>Choose web server and then click on status checks to verify health of ec2 instances</vt:lpstr>
      <vt:lpstr>Choose the monitoring tab to view the history of various details, click on enlarge using the three dots to view in detail</vt:lpstr>
      <vt:lpstr>Enlarged view of cpu utilization</vt:lpstr>
      <vt:lpstr>Select web server and then click on actions &gt; monitor and troubleshoot &gt; get system log</vt:lpstr>
      <vt:lpstr>System log helps users in diagnosing issues In the ec2 instance, press cancel after exploring</vt:lpstr>
      <vt:lpstr>With web server still selected click actions &gt; monitor and troubleshoot &gt; get instance screenshot, click cancel once done</vt:lpstr>
      <vt:lpstr>Task 3 : Update Your Security Group and Access the Web Server</vt:lpstr>
      <vt:lpstr>Copy the public ipv4 address for web server ec2 instance and paste it in browser</vt:lpstr>
      <vt:lpstr>Unable to access the ip address</vt:lpstr>
      <vt:lpstr>In navigation pane choose security groups</vt:lpstr>
      <vt:lpstr>Select web server security group and toggle to inbound rules and click on edit inbound rules</vt:lpstr>
      <vt:lpstr>Create inbound rule using add rule and then hit save rule</vt:lpstr>
      <vt:lpstr>Refresh the webpage with the ipv4 address, web server is now accessible</vt:lpstr>
      <vt:lpstr>Task 4 : Resize Your Instance: Instance Type and EBS Volume</vt:lpstr>
      <vt:lpstr>In the instance menu choose stop instance in instance state drop down</vt:lpstr>
      <vt:lpstr>click on stop instance</vt:lpstr>
      <vt:lpstr>Wait for instance to stop</vt:lpstr>
      <vt:lpstr>Change the instance type by selecting actions &gt; instance settings &gt; change instance type</vt:lpstr>
      <vt:lpstr>Change instance type to t2.small and hit apply</vt:lpstr>
      <vt:lpstr>Select storage tab and then click on the volume id</vt:lpstr>
      <vt:lpstr>Choose the tick box and click on actions &gt; modify volume</vt:lpstr>
      <vt:lpstr>Modify volume to 10 gb and then press modify button</vt:lpstr>
      <vt:lpstr>Start the resized instance from the instance menu by selecting instance state &gt; start instance</vt:lpstr>
      <vt:lpstr>Task 5: Explore EC2 Limits  </vt:lpstr>
      <vt:lpstr>Click on limits in the navigation pane to open the limits dashboard</vt:lpstr>
      <vt:lpstr>Choose running instances in the dropdown highlighted</vt:lpstr>
      <vt:lpstr>Task 6: Test Termination Protection </vt:lpstr>
      <vt:lpstr>Next try to terminate instance in the instance menu, terminate instance is greyed out because termination protection is enabled</vt:lpstr>
      <vt:lpstr>To resolve this issue, go to instance settings and hit change instance protection</vt:lpstr>
      <vt:lpstr>Uncheck termination protection and then save, try to terminate the instance now</vt:lpstr>
      <vt:lpstr>Click on terminate</vt:lpstr>
      <vt:lpstr>Instance successfully terminated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2</cp:revision>
  <dcterms:created xsi:type="dcterms:W3CDTF">2022-11-23T20:54:37Z</dcterms:created>
  <dcterms:modified xsi:type="dcterms:W3CDTF">2022-11-25T20:07:56Z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