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317" r:id="rId7"/>
    <p:sldId id="319" r:id="rId8"/>
    <p:sldId id="262" r:id="rId9"/>
    <p:sldId id="268" r:id="rId10"/>
    <p:sldId id="272" r:id="rId11"/>
    <p:sldId id="273" r:id="rId12"/>
    <p:sldId id="274" r:id="rId13"/>
    <p:sldId id="281" r:id="rId14"/>
    <p:sldId id="327" r:id="rId15"/>
    <p:sldId id="276" r:id="rId16"/>
    <p:sldId id="329" r:id="rId17"/>
    <p:sldId id="330" r:id="rId18"/>
    <p:sldId id="331" r:id="rId19"/>
    <p:sldId id="332" r:id="rId20"/>
    <p:sldId id="333" r:id="rId21"/>
    <p:sldId id="298" r:id="rId22"/>
    <p:sldId id="328" r:id="rId23"/>
    <p:sldId id="282" r:id="rId24"/>
    <p:sldId id="300" r:id="rId25"/>
    <p:sldId id="301" r:id="rId26"/>
    <p:sldId id="302" r:id="rId27"/>
    <p:sldId id="303" r:id="rId28"/>
    <p:sldId id="304" r:id="rId29"/>
    <p:sldId id="334" r:id="rId30"/>
    <p:sldId id="335" r:id="rId31"/>
    <p:sldId id="336" r:id="rId32"/>
    <p:sldId id="307" r:id="rId33"/>
    <p:sldId id="337" r:id="rId34"/>
    <p:sldId id="308" r:id="rId35"/>
    <p:sldId id="321" r:id="rId36"/>
    <p:sldId id="305" r:id="rId37"/>
    <p:sldId id="306" r:id="rId38"/>
    <p:sldId id="309" r:id="rId39"/>
    <p:sldId id="338" r:id="rId40"/>
    <p:sldId id="340" r:id="rId41"/>
    <p:sldId id="339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27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874F2-5371-4DB1-9EAE-0088548B13E4}" v="31" dt="2023-01-23T07:48:4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E2C874F2-5371-4DB1-9EAE-0088548B13E4}"/>
    <pc:docChg chg="undo custSel addSld delSld modSld sldOrd">
      <pc:chgData name="Singh, Amrit" userId="193900bb-3852-4986-93e1-5b46d0dec78f" providerId="ADAL" clId="{E2C874F2-5371-4DB1-9EAE-0088548B13E4}" dt="2023-01-23T07:49:37.742" v="3630" actId="1076"/>
      <pc:docMkLst>
        <pc:docMk/>
      </pc:docMkLst>
      <pc:sldChg chg="modSp mod">
        <pc:chgData name="Singh, Amrit" userId="193900bb-3852-4986-93e1-5b46d0dec78f" providerId="ADAL" clId="{E2C874F2-5371-4DB1-9EAE-0088548B13E4}" dt="2023-01-10T17:03:54.427" v="3"/>
        <pc:sldMkLst>
          <pc:docMk/>
          <pc:sldMk cId="2586058810" sldId="256"/>
        </pc:sldMkLst>
        <pc:spChg chg="mod">
          <ac:chgData name="Singh, Amrit" userId="193900bb-3852-4986-93e1-5b46d0dec78f" providerId="ADAL" clId="{E2C874F2-5371-4DB1-9EAE-0088548B13E4}" dt="2023-01-10T17:03:54.427" v="3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E2C874F2-5371-4DB1-9EAE-0088548B13E4}" dt="2023-01-10T17:05:40.219" v="36"/>
        <pc:sldMkLst>
          <pc:docMk/>
          <pc:sldMk cId="1713219598" sldId="257"/>
        </pc:sldMkLst>
        <pc:spChg chg="mod">
          <ac:chgData name="Singh, Amrit" userId="193900bb-3852-4986-93e1-5b46d0dec78f" providerId="ADAL" clId="{E2C874F2-5371-4DB1-9EAE-0088548B13E4}" dt="2023-01-10T17:05:40.219" v="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E2C874F2-5371-4DB1-9EAE-0088548B13E4}" dt="2023-01-10T17:05:56.182" v="40" actId="20577"/>
        <pc:sldMkLst>
          <pc:docMk/>
          <pc:sldMk cId="379728094" sldId="262"/>
        </pc:sldMkLst>
        <pc:spChg chg="mod">
          <ac:chgData name="Singh, Amrit" userId="193900bb-3852-4986-93e1-5b46d0dec78f" providerId="ADAL" clId="{E2C874F2-5371-4DB1-9EAE-0088548B13E4}" dt="2023-01-10T17:05:56.182" v="40" actId="20577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E2C874F2-5371-4DB1-9EAE-0088548B13E4}" dt="2023-01-10T17:06:48.805" v="51" actId="20577"/>
        <pc:sldMkLst>
          <pc:docMk/>
          <pc:sldMk cId="2303579910" sldId="268"/>
        </pc:sldMkLst>
        <pc:spChg chg="mod">
          <ac:chgData name="Singh, Amrit" userId="193900bb-3852-4986-93e1-5b46d0dec78f" providerId="ADAL" clId="{E2C874F2-5371-4DB1-9EAE-0088548B13E4}" dt="2023-01-10T17:06:41.524" v="47" actId="1076"/>
          <ac:spMkLst>
            <pc:docMk/>
            <pc:sldMk cId="2303579910" sldId="268"/>
            <ac:spMk id="8" creationId="{8C3BE2A7-5988-572F-E674-9AE69BE40720}"/>
          </ac:spMkLst>
        </pc:spChg>
        <pc:spChg chg="mod">
          <ac:chgData name="Singh, Amrit" userId="193900bb-3852-4986-93e1-5b46d0dec78f" providerId="ADAL" clId="{E2C874F2-5371-4DB1-9EAE-0088548B13E4}" dt="2023-01-10T17:06:48.805" v="51" actId="20577"/>
          <ac:spMkLst>
            <pc:docMk/>
            <pc:sldMk cId="2303579910" sldId="268"/>
            <ac:spMk id="12" creationId="{ACB2B27E-C990-3991-7DA2-25861360531C}"/>
          </ac:spMkLst>
        </pc:spChg>
        <pc:picChg chg="add mod ord">
          <ac:chgData name="Singh, Amrit" userId="193900bb-3852-4986-93e1-5b46d0dec78f" providerId="ADAL" clId="{E2C874F2-5371-4DB1-9EAE-0088548B13E4}" dt="2023-01-10T17:06:37.343" v="46" actId="1076"/>
          <ac:picMkLst>
            <pc:docMk/>
            <pc:sldMk cId="2303579910" sldId="268"/>
            <ac:picMk id="4" creationId="{2DCF33C1-D220-3A2A-72A1-5C7508028CF2}"/>
          </ac:picMkLst>
        </pc:picChg>
        <pc:picChg chg="del">
          <ac:chgData name="Singh, Amrit" userId="193900bb-3852-4986-93e1-5b46d0dec78f" providerId="ADAL" clId="{E2C874F2-5371-4DB1-9EAE-0088548B13E4}" dt="2023-01-10T17:06:24.103" v="41" actId="478"/>
          <ac:picMkLst>
            <pc:docMk/>
            <pc:sldMk cId="2303579910" sldId="268"/>
            <ac:picMk id="7" creationId="{10CB586D-72BE-9397-7549-39800FC53E48}"/>
          </ac:picMkLst>
        </pc:picChg>
      </pc:sldChg>
      <pc:sldChg chg="addSp delSp modSp mod">
        <pc:chgData name="Singh, Amrit" userId="193900bb-3852-4986-93e1-5b46d0dec78f" providerId="ADAL" clId="{E2C874F2-5371-4DB1-9EAE-0088548B13E4}" dt="2023-01-10T17:10:54.885" v="94" actId="20577"/>
        <pc:sldMkLst>
          <pc:docMk/>
          <pc:sldMk cId="973496004" sldId="272"/>
        </pc:sldMkLst>
        <pc:spChg chg="mod">
          <ac:chgData name="Singh, Amrit" userId="193900bb-3852-4986-93e1-5b46d0dec78f" providerId="ADAL" clId="{E2C874F2-5371-4DB1-9EAE-0088548B13E4}" dt="2023-01-10T17:10:54.885" v="94" actId="20577"/>
          <ac:spMkLst>
            <pc:docMk/>
            <pc:sldMk cId="973496004" sldId="272"/>
            <ac:spMk id="3" creationId="{3E5FEE2D-79E5-4C1D-8BF7-EE619CA7039A}"/>
          </ac:spMkLst>
        </pc:spChg>
        <pc:spChg chg="mod">
          <ac:chgData name="Singh, Amrit" userId="193900bb-3852-4986-93e1-5b46d0dec78f" providerId="ADAL" clId="{E2C874F2-5371-4DB1-9EAE-0088548B13E4}" dt="2023-01-10T17:10:46.208" v="83" actId="14100"/>
          <ac:spMkLst>
            <pc:docMk/>
            <pc:sldMk cId="973496004" sldId="272"/>
            <ac:spMk id="5" creationId="{9F120328-3D0E-8661-EB07-1EF13BF51585}"/>
          </ac:spMkLst>
        </pc:spChg>
        <pc:picChg chg="del">
          <ac:chgData name="Singh, Amrit" userId="193900bb-3852-4986-93e1-5b46d0dec78f" providerId="ADAL" clId="{E2C874F2-5371-4DB1-9EAE-0088548B13E4}" dt="2023-01-10T17:10:30.144" v="78" actId="478"/>
          <ac:picMkLst>
            <pc:docMk/>
            <pc:sldMk cId="973496004" sldId="272"/>
            <ac:picMk id="4" creationId="{30E0DB34-A8A1-91E7-BAD7-3D6C5E77FAE0}"/>
          </ac:picMkLst>
        </pc:picChg>
        <pc:picChg chg="add mod ord">
          <ac:chgData name="Singh, Amrit" userId="193900bb-3852-4986-93e1-5b46d0dec78f" providerId="ADAL" clId="{E2C874F2-5371-4DB1-9EAE-0088548B13E4}" dt="2023-01-10T17:10:48.903" v="84" actId="167"/>
          <ac:picMkLst>
            <pc:docMk/>
            <pc:sldMk cId="973496004" sldId="272"/>
            <ac:picMk id="6" creationId="{6C746DC8-A34A-6B71-8238-8BB96F37B0FC}"/>
          </ac:picMkLst>
        </pc:picChg>
      </pc:sldChg>
      <pc:sldChg chg="addSp delSp modSp mod">
        <pc:chgData name="Singh, Amrit" userId="193900bb-3852-4986-93e1-5b46d0dec78f" providerId="ADAL" clId="{E2C874F2-5371-4DB1-9EAE-0088548B13E4}" dt="2023-01-10T17:12:30.901" v="249" actId="20577"/>
        <pc:sldMkLst>
          <pc:docMk/>
          <pc:sldMk cId="3867959826" sldId="273"/>
        </pc:sldMkLst>
        <pc:spChg chg="mod">
          <ac:chgData name="Singh, Amrit" userId="193900bb-3852-4986-93e1-5b46d0dec78f" providerId="ADAL" clId="{E2C874F2-5371-4DB1-9EAE-0088548B13E4}" dt="2023-01-10T17:12:30.901" v="249" actId="20577"/>
          <ac:spMkLst>
            <pc:docMk/>
            <pc:sldMk cId="3867959826" sldId="273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10T17:11:51.174" v="98" actId="1076"/>
          <ac:picMkLst>
            <pc:docMk/>
            <pc:sldMk cId="3867959826" sldId="273"/>
            <ac:picMk id="4" creationId="{E50D9537-3199-E0F6-C1F3-3F0ADEB983C6}"/>
          </ac:picMkLst>
        </pc:picChg>
        <pc:picChg chg="del">
          <ac:chgData name="Singh, Amrit" userId="193900bb-3852-4986-93e1-5b46d0dec78f" providerId="ADAL" clId="{E2C874F2-5371-4DB1-9EAE-0088548B13E4}" dt="2023-01-10T17:11:38.121" v="95" actId="478"/>
          <ac:picMkLst>
            <pc:docMk/>
            <pc:sldMk cId="3867959826" sldId="273"/>
            <ac:picMk id="5" creationId="{69727869-F181-1204-BAC7-3FE960E7A206}"/>
          </ac:picMkLst>
        </pc:picChg>
      </pc:sldChg>
      <pc:sldChg chg="addSp delSp modSp mod">
        <pc:chgData name="Singh, Amrit" userId="193900bb-3852-4986-93e1-5b46d0dec78f" providerId="ADAL" clId="{E2C874F2-5371-4DB1-9EAE-0088548B13E4}" dt="2023-01-10T17:13:41.459" v="363" actId="20577"/>
        <pc:sldMkLst>
          <pc:docMk/>
          <pc:sldMk cId="1789332229" sldId="274"/>
        </pc:sldMkLst>
        <pc:spChg chg="mod">
          <ac:chgData name="Singh, Amrit" userId="193900bb-3852-4986-93e1-5b46d0dec78f" providerId="ADAL" clId="{E2C874F2-5371-4DB1-9EAE-0088548B13E4}" dt="2023-01-10T17:13:41.459" v="363" actId="20577"/>
          <ac:spMkLst>
            <pc:docMk/>
            <pc:sldMk cId="1789332229" sldId="274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10T17:13:05.151" v="250" actId="478"/>
          <ac:picMkLst>
            <pc:docMk/>
            <pc:sldMk cId="1789332229" sldId="274"/>
            <ac:picMk id="4" creationId="{A636786D-FAB8-E007-E2BD-1A58D2C35C7E}"/>
          </ac:picMkLst>
        </pc:picChg>
        <pc:picChg chg="add mod">
          <ac:chgData name="Singh, Amrit" userId="193900bb-3852-4986-93e1-5b46d0dec78f" providerId="ADAL" clId="{E2C874F2-5371-4DB1-9EAE-0088548B13E4}" dt="2023-01-10T17:13:14.548" v="253" actId="1076"/>
          <ac:picMkLst>
            <pc:docMk/>
            <pc:sldMk cId="1789332229" sldId="274"/>
            <ac:picMk id="5" creationId="{B8A59519-F1F7-EF86-F390-1F0D0D7B78AB}"/>
          </ac:picMkLst>
        </pc:picChg>
      </pc:sldChg>
      <pc:sldChg chg="addSp delSp modSp mod">
        <pc:chgData name="Singh, Amrit" userId="193900bb-3852-4986-93e1-5b46d0dec78f" providerId="ADAL" clId="{E2C874F2-5371-4DB1-9EAE-0088548B13E4}" dt="2023-01-10T17:16:38.270" v="403" actId="478"/>
        <pc:sldMkLst>
          <pc:docMk/>
          <pc:sldMk cId="1408730361" sldId="276"/>
        </pc:sldMkLst>
        <pc:spChg chg="mod">
          <ac:chgData name="Singh, Amrit" userId="193900bb-3852-4986-93e1-5b46d0dec78f" providerId="ADAL" clId="{E2C874F2-5371-4DB1-9EAE-0088548B13E4}" dt="2023-01-10T17:15:45.409" v="398" actId="20577"/>
          <ac:spMkLst>
            <pc:docMk/>
            <pc:sldMk cId="1408730361" sldId="276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10T17:15:35.032" v="388" actId="478"/>
          <ac:picMkLst>
            <pc:docMk/>
            <pc:sldMk cId="1408730361" sldId="276"/>
            <ac:picMk id="4" creationId="{5629030A-1E9A-F7CF-F521-B644EE91902F}"/>
          </ac:picMkLst>
        </pc:picChg>
        <pc:picChg chg="add del mod">
          <ac:chgData name="Singh, Amrit" userId="193900bb-3852-4986-93e1-5b46d0dec78f" providerId="ADAL" clId="{E2C874F2-5371-4DB1-9EAE-0088548B13E4}" dt="2023-01-10T17:16:38.270" v="403" actId="478"/>
          <ac:picMkLst>
            <pc:docMk/>
            <pc:sldMk cId="1408730361" sldId="276"/>
            <ac:picMk id="5" creationId="{27597ADB-18BA-4A50-A2DC-B4E1636F7655}"/>
          </ac:picMkLst>
        </pc:picChg>
        <pc:picChg chg="add del">
          <ac:chgData name="Singh, Amrit" userId="193900bb-3852-4986-93e1-5b46d0dec78f" providerId="ADAL" clId="{E2C874F2-5371-4DB1-9EAE-0088548B13E4}" dt="2023-01-10T17:16:37.421" v="402" actId="22"/>
          <ac:picMkLst>
            <pc:docMk/>
            <pc:sldMk cId="1408730361" sldId="276"/>
            <ac:picMk id="10" creationId="{8B8C93E5-963C-A64B-F5D4-BA32FB5C5D78}"/>
          </ac:picMkLst>
        </pc:picChg>
      </pc:sldChg>
      <pc:sldChg chg="modSp mod">
        <pc:chgData name="Singh, Amrit" userId="193900bb-3852-4986-93e1-5b46d0dec78f" providerId="ADAL" clId="{E2C874F2-5371-4DB1-9EAE-0088548B13E4}" dt="2023-01-10T17:14:03.356" v="366"/>
        <pc:sldMkLst>
          <pc:docMk/>
          <pc:sldMk cId="629928692" sldId="281"/>
        </pc:sldMkLst>
        <pc:spChg chg="mod">
          <ac:chgData name="Singh, Amrit" userId="193900bb-3852-4986-93e1-5b46d0dec78f" providerId="ADAL" clId="{E2C874F2-5371-4DB1-9EAE-0088548B13E4}" dt="2023-01-10T17:14:03.356" v="366"/>
          <ac:spMkLst>
            <pc:docMk/>
            <pc:sldMk cId="629928692" sldId="28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E2C874F2-5371-4DB1-9EAE-0088548B13E4}" dt="2023-01-23T01:54:35.486" v="1130" actId="20577"/>
        <pc:sldMkLst>
          <pc:docMk/>
          <pc:sldMk cId="2915760995" sldId="282"/>
        </pc:sldMkLst>
        <pc:spChg chg="mod">
          <ac:chgData name="Singh, Amrit" userId="193900bb-3852-4986-93e1-5b46d0dec78f" providerId="ADAL" clId="{E2C874F2-5371-4DB1-9EAE-0088548B13E4}" dt="2023-01-23T01:54:35.486" v="1130" actId="20577"/>
          <ac:spMkLst>
            <pc:docMk/>
            <pc:sldMk cId="2915760995" sldId="282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1:54:15.647" v="1061" actId="478"/>
          <ac:picMkLst>
            <pc:docMk/>
            <pc:sldMk cId="2915760995" sldId="282"/>
            <ac:picMk id="4" creationId="{2B2BCF3D-5E97-7C55-9BF3-94FEEFB11E1B}"/>
          </ac:picMkLst>
        </pc:picChg>
        <pc:picChg chg="add">
          <ac:chgData name="Singh, Amrit" userId="193900bb-3852-4986-93e1-5b46d0dec78f" providerId="ADAL" clId="{E2C874F2-5371-4DB1-9EAE-0088548B13E4}" dt="2023-01-23T01:54:15.948" v="1062" actId="22"/>
          <ac:picMkLst>
            <pc:docMk/>
            <pc:sldMk cId="2915760995" sldId="282"/>
            <ac:picMk id="5" creationId="{3DA7BCEA-19F3-7D66-5996-C5E504DC2DAF}"/>
          </ac:picMkLst>
        </pc:picChg>
      </pc:sldChg>
      <pc:sldChg chg="modSp mod">
        <pc:chgData name="Singh, Amrit" userId="193900bb-3852-4986-93e1-5b46d0dec78f" providerId="ADAL" clId="{E2C874F2-5371-4DB1-9EAE-0088548B13E4}" dt="2023-01-23T01:50:29.110" v="971" actId="113"/>
        <pc:sldMkLst>
          <pc:docMk/>
          <pc:sldMk cId="3966900556" sldId="298"/>
        </pc:sldMkLst>
        <pc:spChg chg="mod">
          <ac:chgData name="Singh, Amrit" userId="193900bb-3852-4986-93e1-5b46d0dec78f" providerId="ADAL" clId="{E2C874F2-5371-4DB1-9EAE-0088548B13E4}" dt="2023-01-23T01:50:29.110" v="971" actId="113"/>
          <ac:spMkLst>
            <pc:docMk/>
            <pc:sldMk cId="3966900556" sldId="298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E2C874F2-5371-4DB1-9EAE-0088548B13E4}" dt="2023-01-23T01:55:00.559" v="1135" actId="1076"/>
        <pc:sldMkLst>
          <pc:docMk/>
          <pc:sldMk cId="551782617" sldId="300"/>
        </pc:sldMkLst>
        <pc:spChg chg="mod">
          <ac:chgData name="Singh, Amrit" userId="193900bb-3852-4986-93e1-5b46d0dec78f" providerId="ADAL" clId="{E2C874F2-5371-4DB1-9EAE-0088548B13E4}" dt="2023-01-23T01:54:40.004" v="1132" actId="20577"/>
          <ac:spMkLst>
            <pc:docMk/>
            <pc:sldMk cId="551782617" sldId="300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1:52:08.061" v="1027" actId="478"/>
          <ac:picMkLst>
            <pc:docMk/>
            <pc:sldMk cId="551782617" sldId="300"/>
            <ac:picMk id="4" creationId="{E14F7F4A-9A76-9D53-BC34-46FFECCB8298}"/>
          </ac:picMkLst>
        </pc:picChg>
        <pc:picChg chg="add del mod">
          <ac:chgData name="Singh, Amrit" userId="193900bb-3852-4986-93e1-5b46d0dec78f" providerId="ADAL" clId="{E2C874F2-5371-4DB1-9EAE-0088548B13E4}" dt="2023-01-23T01:54:56.007" v="1133" actId="478"/>
          <ac:picMkLst>
            <pc:docMk/>
            <pc:sldMk cId="551782617" sldId="300"/>
            <ac:picMk id="5" creationId="{8EDCA539-D327-913D-B5C8-2674C85EDD2E}"/>
          </ac:picMkLst>
        </pc:picChg>
        <pc:picChg chg="add mod">
          <ac:chgData name="Singh, Amrit" userId="193900bb-3852-4986-93e1-5b46d0dec78f" providerId="ADAL" clId="{E2C874F2-5371-4DB1-9EAE-0088548B13E4}" dt="2023-01-23T01:55:00.559" v="1135" actId="1076"/>
          <ac:picMkLst>
            <pc:docMk/>
            <pc:sldMk cId="551782617" sldId="300"/>
            <ac:picMk id="10" creationId="{D92059C4-8877-FFFE-C4C5-B998D3BD30AD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1:55:50.739" v="1210" actId="20577"/>
        <pc:sldMkLst>
          <pc:docMk/>
          <pc:sldMk cId="3632670216" sldId="301"/>
        </pc:sldMkLst>
        <pc:spChg chg="mod">
          <ac:chgData name="Singh, Amrit" userId="193900bb-3852-4986-93e1-5b46d0dec78f" providerId="ADAL" clId="{E2C874F2-5371-4DB1-9EAE-0088548B13E4}" dt="2023-01-23T01:55:50.739" v="1210" actId="20577"/>
          <ac:spMkLst>
            <pc:docMk/>
            <pc:sldMk cId="3632670216" sldId="301"/>
            <ac:spMk id="3" creationId="{3E5FEE2D-79E5-4C1D-8BF7-EE619CA7039A}"/>
          </ac:spMkLst>
        </pc:spChg>
        <pc:picChg chg="add">
          <ac:chgData name="Singh, Amrit" userId="193900bb-3852-4986-93e1-5b46d0dec78f" providerId="ADAL" clId="{E2C874F2-5371-4DB1-9EAE-0088548B13E4}" dt="2023-01-23T01:55:33.433" v="1137" actId="22"/>
          <ac:picMkLst>
            <pc:docMk/>
            <pc:sldMk cId="3632670216" sldId="301"/>
            <ac:picMk id="4" creationId="{6CACC9AB-73EC-F4FE-34A3-8774ED97C725}"/>
          </ac:picMkLst>
        </pc:picChg>
        <pc:picChg chg="del">
          <ac:chgData name="Singh, Amrit" userId="193900bb-3852-4986-93e1-5b46d0dec78f" providerId="ADAL" clId="{E2C874F2-5371-4DB1-9EAE-0088548B13E4}" dt="2023-01-23T01:55:33.090" v="1136" actId="478"/>
          <ac:picMkLst>
            <pc:docMk/>
            <pc:sldMk cId="3632670216" sldId="301"/>
            <ac:picMk id="5" creationId="{A9194B44-F1BA-36D9-0E3C-AA8FB1693A92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1:57:37.581" v="1311" actId="1076"/>
        <pc:sldMkLst>
          <pc:docMk/>
          <pc:sldMk cId="1285447663" sldId="302"/>
        </pc:sldMkLst>
        <pc:spChg chg="mod">
          <ac:chgData name="Singh, Amrit" userId="193900bb-3852-4986-93e1-5b46d0dec78f" providerId="ADAL" clId="{E2C874F2-5371-4DB1-9EAE-0088548B13E4}" dt="2023-01-23T01:57:07.031" v="1309" actId="20577"/>
          <ac:spMkLst>
            <pc:docMk/>
            <pc:sldMk cId="1285447663" sldId="302"/>
            <ac:spMk id="3" creationId="{3E5FEE2D-79E5-4C1D-8BF7-EE619CA7039A}"/>
          </ac:spMkLst>
        </pc:spChg>
        <pc:spChg chg="del">
          <ac:chgData name="Singh, Amrit" userId="193900bb-3852-4986-93e1-5b46d0dec78f" providerId="ADAL" clId="{E2C874F2-5371-4DB1-9EAE-0088548B13E4}" dt="2023-01-23T01:56:38.963" v="1213" actId="478"/>
          <ac:spMkLst>
            <pc:docMk/>
            <pc:sldMk cId="1285447663" sldId="302"/>
            <ac:spMk id="5" creationId="{F0BD67DE-EDAD-64EA-590E-A6887B70D186}"/>
          </ac:spMkLst>
        </pc:spChg>
        <pc:picChg chg="del">
          <ac:chgData name="Singh, Amrit" userId="193900bb-3852-4986-93e1-5b46d0dec78f" providerId="ADAL" clId="{E2C874F2-5371-4DB1-9EAE-0088548B13E4}" dt="2023-01-23T01:56:33.609" v="1211" actId="478"/>
          <ac:picMkLst>
            <pc:docMk/>
            <pc:sldMk cId="1285447663" sldId="302"/>
            <ac:picMk id="4" creationId="{EEB28324-3651-47AC-E200-4C713090D463}"/>
          </ac:picMkLst>
        </pc:picChg>
        <pc:picChg chg="add mod">
          <ac:chgData name="Singh, Amrit" userId="193900bb-3852-4986-93e1-5b46d0dec78f" providerId="ADAL" clId="{E2C874F2-5371-4DB1-9EAE-0088548B13E4}" dt="2023-01-23T01:57:37.581" v="1311" actId="1076"/>
          <ac:picMkLst>
            <pc:docMk/>
            <pc:sldMk cId="1285447663" sldId="302"/>
            <ac:picMk id="6" creationId="{C087A2A3-1E77-51D5-3DB5-77A412E44899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5:26:43.595" v="1657" actId="1076"/>
        <pc:sldMkLst>
          <pc:docMk/>
          <pc:sldMk cId="2330048442" sldId="303"/>
        </pc:sldMkLst>
        <pc:spChg chg="mod">
          <ac:chgData name="Singh, Amrit" userId="193900bb-3852-4986-93e1-5b46d0dec78f" providerId="ADAL" clId="{E2C874F2-5371-4DB1-9EAE-0088548B13E4}" dt="2023-01-23T05:25:23.879" v="1656" actId="20577"/>
          <ac:spMkLst>
            <pc:docMk/>
            <pc:sldMk cId="2330048442" sldId="303"/>
            <ac:spMk id="3" creationId="{3E5FEE2D-79E5-4C1D-8BF7-EE619CA7039A}"/>
          </ac:spMkLst>
        </pc:spChg>
        <pc:spChg chg="mod">
          <ac:chgData name="Singh, Amrit" userId="193900bb-3852-4986-93e1-5b46d0dec78f" providerId="ADAL" clId="{E2C874F2-5371-4DB1-9EAE-0088548B13E4}" dt="2023-01-23T05:25:02.789" v="1588" actId="14100"/>
          <ac:spMkLst>
            <pc:docMk/>
            <pc:sldMk cId="2330048442" sldId="303"/>
            <ac:spMk id="6" creationId="{D8EC819A-077A-B206-D673-A22BA476EB58}"/>
          </ac:spMkLst>
        </pc:spChg>
        <pc:spChg chg="del">
          <ac:chgData name="Singh, Amrit" userId="193900bb-3852-4986-93e1-5b46d0dec78f" providerId="ADAL" clId="{E2C874F2-5371-4DB1-9EAE-0088548B13E4}" dt="2023-01-23T05:24:46.133" v="1584" actId="478"/>
          <ac:spMkLst>
            <pc:docMk/>
            <pc:sldMk cId="2330048442" sldId="303"/>
            <ac:spMk id="10" creationId="{B44A5943-1E42-ECEA-4C05-FAC1FF40618C}"/>
          </ac:spMkLst>
        </pc:spChg>
        <pc:picChg chg="add mod ord">
          <ac:chgData name="Singh, Amrit" userId="193900bb-3852-4986-93e1-5b46d0dec78f" providerId="ADAL" clId="{E2C874F2-5371-4DB1-9EAE-0088548B13E4}" dt="2023-01-23T05:26:43.595" v="1657" actId="1076"/>
          <ac:picMkLst>
            <pc:docMk/>
            <pc:sldMk cId="2330048442" sldId="303"/>
            <ac:picMk id="4" creationId="{D8819C20-8BED-250E-1C71-D1C514A7379D}"/>
          </ac:picMkLst>
        </pc:picChg>
        <pc:picChg chg="del">
          <ac:chgData name="Singh, Amrit" userId="193900bb-3852-4986-93e1-5b46d0dec78f" providerId="ADAL" clId="{E2C874F2-5371-4DB1-9EAE-0088548B13E4}" dt="2023-01-23T05:24:43.388" v="1582" actId="478"/>
          <ac:picMkLst>
            <pc:docMk/>
            <pc:sldMk cId="2330048442" sldId="303"/>
            <ac:picMk id="5" creationId="{EBDD8920-6DE8-5E97-E087-9A183964B06F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5:27:12.644" v="1716" actId="20577"/>
        <pc:sldMkLst>
          <pc:docMk/>
          <pc:sldMk cId="2659161843" sldId="304"/>
        </pc:sldMkLst>
        <pc:spChg chg="mod">
          <ac:chgData name="Singh, Amrit" userId="193900bb-3852-4986-93e1-5b46d0dec78f" providerId="ADAL" clId="{E2C874F2-5371-4DB1-9EAE-0088548B13E4}" dt="2023-01-23T05:27:12.644" v="1716" actId="20577"/>
          <ac:spMkLst>
            <pc:docMk/>
            <pc:sldMk cId="2659161843" sldId="304"/>
            <ac:spMk id="3" creationId="{3E5FEE2D-79E5-4C1D-8BF7-EE619CA7039A}"/>
          </ac:spMkLst>
        </pc:spChg>
        <pc:picChg chg="add del">
          <ac:chgData name="Singh, Amrit" userId="193900bb-3852-4986-93e1-5b46d0dec78f" providerId="ADAL" clId="{E2C874F2-5371-4DB1-9EAE-0088548B13E4}" dt="2023-01-23T05:26:53.167" v="1658" actId="478"/>
          <ac:picMkLst>
            <pc:docMk/>
            <pc:sldMk cId="2659161843" sldId="304"/>
            <ac:picMk id="4" creationId="{7F798811-77F9-86E3-1123-CE3DA7980777}"/>
          </ac:picMkLst>
        </pc:picChg>
        <pc:picChg chg="del">
          <ac:chgData name="Singh, Amrit" userId="193900bb-3852-4986-93e1-5b46d0dec78f" providerId="ADAL" clId="{E2C874F2-5371-4DB1-9EAE-0088548B13E4}" dt="2023-01-23T01:57:41.165" v="1312" actId="478"/>
          <ac:picMkLst>
            <pc:docMk/>
            <pc:sldMk cId="2659161843" sldId="304"/>
            <ac:picMk id="5" creationId="{8710D494-986E-3B66-0288-FFB040DAE041}"/>
          </ac:picMkLst>
        </pc:picChg>
        <pc:picChg chg="add mod">
          <ac:chgData name="Singh, Amrit" userId="193900bb-3852-4986-93e1-5b46d0dec78f" providerId="ADAL" clId="{E2C874F2-5371-4DB1-9EAE-0088548B13E4}" dt="2023-01-23T05:26:58.760" v="1661" actId="1076"/>
          <ac:picMkLst>
            <pc:docMk/>
            <pc:sldMk cId="2659161843" sldId="304"/>
            <ac:picMk id="10" creationId="{5F478E35-5A2C-8757-7E04-AF9BF83E519A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5:36:57.765" v="2271" actId="20577"/>
        <pc:sldMkLst>
          <pc:docMk/>
          <pc:sldMk cId="4069120785" sldId="305"/>
        </pc:sldMkLst>
        <pc:spChg chg="mod">
          <ac:chgData name="Singh, Amrit" userId="193900bb-3852-4986-93e1-5b46d0dec78f" providerId="ADAL" clId="{E2C874F2-5371-4DB1-9EAE-0088548B13E4}" dt="2023-01-23T05:36:57.765" v="2271" actId="20577"/>
          <ac:spMkLst>
            <pc:docMk/>
            <pc:sldMk cId="4069120785" sldId="305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5:36:17.137" v="2180" actId="478"/>
          <ac:picMkLst>
            <pc:docMk/>
            <pc:sldMk cId="4069120785" sldId="305"/>
            <ac:picMk id="4" creationId="{3155A531-AE03-458F-CDB6-DAA885AEF261}"/>
          </ac:picMkLst>
        </pc:picChg>
        <pc:picChg chg="add">
          <ac:chgData name="Singh, Amrit" userId="193900bb-3852-4986-93e1-5b46d0dec78f" providerId="ADAL" clId="{E2C874F2-5371-4DB1-9EAE-0088548B13E4}" dt="2023-01-23T05:36:46.054" v="2218" actId="22"/>
          <ac:picMkLst>
            <pc:docMk/>
            <pc:sldMk cId="4069120785" sldId="305"/>
            <ac:picMk id="5" creationId="{39DC4D97-BB41-0B45-1B2B-C42703236373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5:39:37.118" v="2428" actId="20577"/>
        <pc:sldMkLst>
          <pc:docMk/>
          <pc:sldMk cId="3968883960" sldId="306"/>
        </pc:sldMkLst>
        <pc:spChg chg="mod">
          <ac:chgData name="Singh, Amrit" userId="193900bb-3852-4986-93e1-5b46d0dec78f" providerId="ADAL" clId="{E2C874F2-5371-4DB1-9EAE-0088548B13E4}" dt="2023-01-23T05:39:37.118" v="2428" actId="20577"/>
          <ac:spMkLst>
            <pc:docMk/>
            <pc:sldMk cId="3968883960" sldId="306"/>
            <ac:spMk id="3" creationId="{3E5FEE2D-79E5-4C1D-8BF7-EE619CA7039A}"/>
          </ac:spMkLst>
        </pc:spChg>
        <pc:spChg chg="del">
          <ac:chgData name="Singh, Amrit" userId="193900bb-3852-4986-93e1-5b46d0dec78f" providerId="ADAL" clId="{E2C874F2-5371-4DB1-9EAE-0088548B13E4}" dt="2023-01-23T05:37:42.814" v="2273" actId="478"/>
          <ac:spMkLst>
            <pc:docMk/>
            <pc:sldMk cId="3968883960" sldId="306"/>
            <ac:spMk id="6" creationId="{F1FD05F5-3CC7-88CB-4DBE-133DBE16D7FF}"/>
          </ac:spMkLst>
        </pc:spChg>
        <pc:spChg chg="add mod">
          <ac:chgData name="Singh, Amrit" userId="193900bb-3852-4986-93e1-5b46d0dec78f" providerId="ADAL" clId="{E2C874F2-5371-4DB1-9EAE-0088548B13E4}" dt="2023-01-23T05:38:47.306" v="2369" actId="14100"/>
          <ac:spMkLst>
            <pc:docMk/>
            <pc:sldMk cId="3968883960" sldId="306"/>
            <ac:spMk id="10" creationId="{04A1DFB3-E615-CBAF-9090-9694E374E6DA}"/>
          </ac:spMkLst>
        </pc:spChg>
        <pc:spChg chg="add mod">
          <ac:chgData name="Singh, Amrit" userId="193900bb-3852-4986-93e1-5b46d0dec78f" providerId="ADAL" clId="{E2C874F2-5371-4DB1-9EAE-0088548B13E4}" dt="2023-01-23T05:38:56.293" v="2372" actId="14100"/>
          <ac:spMkLst>
            <pc:docMk/>
            <pc:sldMk cId="3968883960" sldId="306"/>
            <ac:spMk id="11" creationId="{B612B4AA-8CCB-BF81-91F8-F5CABC07554B}"/>
          </ac:spMkLst>
        </pc:spChg>
        <pc:picChg chg="add mod">
          <ac:chgData name="Singh, Amrit" userId="193900bb-3852-4986-93e1-5b46d0dec78f" providerId="ADAL" clId="{E2C874F2-5371-4DB1-9EAE-0088548B13E4}" dt="2023-01-23T05:37:49.926" v="2276" actId="1076"/>
          <ac:picMkLst>
            <pc:docMk/>
            <pc:sldMk cId="3968883960" sldId="306"/>
            <ac:picMk id="4" creationId="{5C0E9378-989D-A8C2-E8A7-48D566F73F61}"/>
          </ac:picMkLst>
        </pc:picChg>
        <pc:picChg chg="del">
          <ac:chgData name="Singh, Amrit" userId="193900bb-3852-4986-93e1-5b46d0dec78f" providerId="ADAL" clId="{E2C874F2-5371-4DB1-9EAE-0088548B13E4}" dt="2023-01-23T05:37:40.725" v="2272" actId="478"/>
          <ac:picMkLst>
            <pc:docMk/>
            <pc:sldMk cId="3968883960" sldId="306"/>
            <ac:picMk id="5" creationId="{C6B671C0-1706-C58A-FA1D-A04B49E3D5DD}"/>
          </ac:picMkLst>
        </pc:picChg>
      </pc:sldChg>
      <pc:sldChg chg="addSp delSp modSp mod ord">
        <pc:chgData name="Singh, Amrit" userId="193900bb-3852-4986-93e1-5b46d0dec78f" providerId="ADAL" clId="{E2C874F2-5371-4DB1-9EAE-0088548B13E4}" dt="2023-01-23T05:32:52.805" v="2056" actId="20577"/>
        <pc:sldMkLst>
          <pc:docMk/>
          <pc:sldMk cId="665813935" sldId="307"/>
        </pc:sldMkLst>
        <pc:spChg chg="mod">
          <ac:chgData name="Singh, Amrit" userId="193900bb-3852-4986-93e1-5b46d0dec78f" providerId="ADAL" clId="{E2C874F2-5371-4DB1-9EAE-0088548B13E4}" dt="2023-01-23T05:32:52.805" v="2056" actId="20577"/>
          <ac:spMkLst>
            <pc:docMk/>
            <pc:sldMk cId="665813935" sldId="307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5:32:19.129" v="1983" actId="478"/>
          <ac:picMkLst>
            <pc:docMk/>
            <pc:sldMk cId="665813935" sldId="307"/>
            <ac:picMk id="4" creationId="{1B09B40D-D32E-8A29-E5DA-2D1EAA5B2D14}"/>
          </ac:picMkLst>
        </pc:picChg>
        <pc:picChg chg="add mod">
          <ac:chgData name="Singh, Amrit" userId="193900bb-3852-4986-93e1-5b46d0dec78f" providerId="ADAL" clId="{E2C874F2-5371-4DB1-9EAE-0088548B13E4}" dt="2023-01-23T05:32:28.423" v="1986" actId="1076"/>
          <ac:picMkLst>
            <pc:docMk/>
            <pc:sldMk cId="665813935" sldId="307"/>
            <ac:picMk id="5" creationId="{68DA4B67-A100-3D5F-9D25-B365FA43348F}"/>
          </ac:picMkLst>
        </pc:picChg>
      </pc:sldChg>
      <pc:sldChg chg="addSp delSp modSp mod ord">
        <pc:chgData name="Singh, Amrit" userId="193900bb-3852-4986-93e1-5b46d0dec78f" providerId="ADAL" clId="{E2C874F2-5371-4DB1-9EAE-0088548B13E4}" dt="2023-01-23T05:35:27.549" v="2176" actId="478"/>
        <pc:sldMkLst>
          <pc:docMk/>
          <pc:sldMk cId="715859781" sldId="308"/>
        </pc:sldMkLst>
        <pc:spChg chg="mod">
          <ac:chgData name="Singh, Amrit" userId="193900bb-3852-4986-93e1-5b46d0dec78f" providerId="ADAL" clId="{E2C874F2-5371-4DB1-9EAE-0088548B13E4}" dt="2023-01-23T05:35:22.481" v="2173" actId="20577"/>
          <ac:spMkLst>
            <pc:docMk/>
            <pc:sldMk cId="715859781" sldId="308"/>
            <ac:spMk id="3" creationId="{3E5FEE2D-79E5-4C1D-8BF7-EE619CA7039A}"/>
          </ac:spMkLst>
        </pc:spChg>
        <pc:picChg chg="add del mod">
          <ac:chgData name="Singh, Amrit" userId="193900bb-3852-4986-93e1-5b46d0dec78f" providerId="ADAL" clId="{E2C874F2-5371-4DB1-9EAE-0088548B13E4}" dt="2023-01-23T05:35:27.549" v="2176" actId="478"/>
          <ac:picMkLst>
            <pc:docMk/>
            <pc:sldMk cId="715859781" sldId="308"/>
            <ac:picMk id="4" creationId="{28CF817F-EEEB-481E-ACA1-35BBC5AFC494}"/>
          </ac:picMkLst>
        </pc:picChg>
        <pc:picChg chg="del">
          <ac:chgData name="Singh, Amrit" userId="193900bb-3852-4986-93e1-5b46d0dec78f" providerId="ADAL" clId="{E2C874F2-5371-4DB1-9EAE-0088548B13E4}" dt="2023-01-23T05:34:34.438" v="2083" actId="478"/>
          <ac:picMkLst>
            <pc:docMk/>
            <pc:sldMk cId="715859781" sldId="308"/>
            <ac:picMk id="5" creationId="{F10F03C6-59B3-4E36-D5AE-0674C76DFFFF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6:30:56.756" v="2514" actId="1035"/>
        <pc:sldMkLst>
          <pc:docMk/>
          <pc:sldMk cId="2963188287" sldId="309"/>
        </pc:sldMkLst>
        <pc:spChg chg="mod">
          <ac:chgData name="Singh, Amrit" userId="193900bb-3852-4986-93e1-5b46d0dec78f" providerId="ADAL" clId="{E2C874F2-5371-4DB1-9EAE-0088548B13E4}" dt="2023-01-23T06:30:40.440" v="2508" actId="20577"/>
          <ac:spMkLst>
            <pc:docMk/>
            <pc:sldMk cId="2963188287" sldId="309"/>
            <ac:spMk id="3" creationId="{3E5FEE2D-79E5-4C1D-8BF7-EE619CA7039A}"/>
          </ac:spMkLst>
        </pc:spChg>
        <pc:spChg chg="add mod">
          <ac:chgData name="Singh, Amrit" userId="193900bb-3852-4986-93e1-5b46d0dec78f" providerId="ADAL" clId="{E2C874F2-5371-4DB1-9EAE-0088548B13E4}" dt="2023-01-23T06:30:56.756" v="2514" actId="1035"/>
          <ac:spMkLst>
            <pc:docMk/>
            <pc:sldMk cId="2963188287" sldId="309"/>
            <ac:spMk id="6" creationId="{AD8235A9-E927-D31F-3921-4D135DD1F37C}"/>
          </ac:spMkLst>
        </pc:spChg>
        <pc:picChg chg="del">
          <ac:chgData name="Singh, Amrit" userId="193900bb-3852-4986-93e1-5b46d0dec78f" providerId="ADAL" clId="{E2C874F2-5371-4DB1-9EAE-0088548B13E4}" dt="2023-01-23T06:30:11.237" v="2429" actId="478"/>
          <ac:picMkLst>
            <pc:docMk/>
            <pc:sldMk cId="2963188287" sldId="309"/>
            <ac:picMk id="4" creationId="{523DAE5C-5E90-EF00-A05B-DCAD1379B7BF}"/>
          </ac:picMkLst>
        </pc:picChg>
        <pc:picChg chg="add mod">
          <ac:chgData name="Singh, Amrit" userId="193900bb-3852-4986-93e1-5b46d0dec78f" providerId="ADAL" clId="{E2C874F2-5371-4DB1-9EAE-0088548B13E4}" dt="2023-01-23T06:30:19.001" v="2434" actId="1076"/>
          <ac:picMkLst>
            <pc:docMk/>
            <pc:sldMk cId="2963188287" sldId="309"/>
            <ac:picMk id="5" creationId="{3DA1DBBC-480E-DFC3-AA09-E40CDDF929D3}"/>
          </ac:picMkLst>
        </pc:picChg>
      </pc:sldChg>
      <pc:sldChg chg="modSp mod">
        <pc:chgData name="Singh, Amrit" userId="193900bb-3852-4986-93e1-5b46d0dec78f" providerId="ADAL" clId="{E2C874F2-5371-4DB1-9EAE-0088548B13E4}" dt="2023-01-23T05:36:02.297" v="2179"/>
        <pc:sldMkLst>
          <pc:docMk/>
          <pc:sldMk cId="730200059" sldId="321"/>
        </pc:sldMkLst>
        <pc:spChg chg="mod">
          <ac:chgData name="Singh, Amrit" userId="193900bb-3852-4986-93e1-5b46d0dec78f" providerId="ADAL" clId="{E2C874F2-5371-4DB1-9EAE-0088548B13E4}" dt="2023-01-23T05:36:02.297" v="2179"/>
          <ac:spMkLst>
            <pc:docMk/>
            <pc:sldMk cId="730200059" sldId="321"/>
            <ac:spMk id="2" creationId="{B1FE5F11-B7B9-4B80-8C6A-A8A7A7190B77}"/>
          </ac:spMkLst>
        </pc:spChg>
      </pc:sldChg>
      <pc:sldChg chg="addSp delSp modSp del mod">
        <pc:chgData name="Singh, Amrit" userId="193900bb-3852-4986-93e1-5b46d0dec78f" providerId="ADAL" clId="{E2C874F2-5371-4DB1-9EAE-0088548B13E4}" dt="2023-01-17T15:02:29.645" v="568" actId="47"/>
        <pc:sldMkLst>
          <pc:docMk/>
          <pc:sldMk cId="3818320333" sldId="323"/>
        </pc:sldMkLst>
        <pc:spChg chg="mod">
          <ac:chgData name="Singh, Amrit" userId="193900bb-3852-4986-93e1-5b46d0dec78f" providerId="ADAL" clId="{E2C874F2-5371-4DB1-9EAE-0088548B13E4}" dt="2023-01-10T17:17:48.874" v="503" actId="20577"/>
          <ac:spMkLst>
            <pc:docMk/>
            <pc:sldMk cId="3818320333" sldId="323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10T17:16:40.833" v="404" actId="478"/>
          <ac:picMkLst>
            <pc:docMk/>
            <pc:sldMk cId="3818320333" sldId="323"/>
            <ac:picMk id="4" creationId="{6A540AD4-17C9-A7E1-EBCC-A3C9E38DEF49}"/>
          </ac:picMkLst>
        </pc:picChg>
        <pc:picChg chg="add mod">
          <ac:chgData name="Singh, Amrit" userId="193900bb-3852-4986-93e1-5b46d0dec78f" providerId="ADAL" clId="{E2C874F2-5371-4DB1-9EAE-0088548B13E4}" dt="2023-01-10T17:16:45.369" v="406" actId="14100"/>
          <ac:picMkLst>
            <pc:docMk/>
            <pc:sldMk cId="3818320333" sldId="323"/>
            <ac:picMk id="5" creationId="{E2EF4877-AA39-9EB9-635E-2F55A573CD14}"/>
          </ac:picMkLst>
        </pc:picChg>
      </pc:sldChg>
      <pc:sldChg chg="del">
        <pc:chgData name="Singh, Amrit" userId="193900bb-3852-4986-93e1-5b46d0dec78f" providerId="ADAL" clId="{E2C874F2-5371-4DB1-9EAE-0088548B13E4}" dt="2023-01-10T17:15:11.535" v="387" actId="47"/>
        <pc:sldMkLst>
          <pc:docMk/>
          <pc:sldMk cId="3289437685" sldId="326"/>
        </pc:sldMkLst>
      </pc:sldChg>
      <pc:sldChg chg="addSp delSp modSp mod">
        <pc:chgData name="Singh, Amrit" userId="193900bb-3852-4986-93e1-5b46d0dec78f" providerId="ADAL" clId="{E2C874F2-5371-4DB1-9EAE-0088548B13E4}" dt="2023-01-10T17:15:07.622" v="386" actId="20577"/>
        <pc:sldMkLst>
          <pc:docMk/>
          <pc:sldMk cId="591601761" sldId="327"/>
        </pc:sldMkLst>
        <pc:spChg chg="mod">
          <ac:chgData name="Singh, Amrit" userId="193900bb-3852-4986-93e1-5b46d0dec78f" providerId="ADAL" clId="{E2C874F2-5371-4DB1-9EAE-0088548B13E4}" dt="2023-01-10T17:15:07.622" v="386" actId="20577"/>
          <ac:spMkLst>
            <pc:docMk/>
            <pc:sldMk cId="591601761" sldId="327"/>
            <ac:spMk id="3" creationId="{3E5FEE2D-79E5-4C1D-8BF7-EE619CA7039A}"/>
          </ac:spMkLst>
        </pc:spChg>
        <pc:spChg chg="mod">
          <ac:chgData name="Singh, Amrit" userId="193900bb-3852-4986-93e1-5b46d0dec78f" providerId="ADAL" clId="{E2C874F2-5371-4DB1-9EAE-0088548B13E4}" dt="2023-01-10T17:15:03.759" v="380" actId="20577"/>
          <ac:spMkLst>
            <pc:docMk/>
            <pc:sldMk cId="591601761" sldId="327"/>
            <ac:spMk id="5" creationId="{9F120328-3D0E-8661-EB07-1EF13BF51585}"/>
          </ac:spMkLst>
        </pc:spChg>
        <pc:picChg chg="add mod">
          <ac:chgData name="Singh, Amrit" userId="193900bb-3852-4986-93e1-5b46d0dec78f" providerId="ADAL" clId="{E2C874F2-5371-4DB1-9EAE-0088548B13E4}" dt="2023-01-10T17:14:37.555" v="370" actId="1076"/>
          <ac:picMkLst>
            <pc:docMk/>
            <pc:sldMk cId="591601761" sldId="327"/>
            <ac:picMk id="4" creationId="{BFD554C4-0E08-9D86-A0F4-65A30B1635E8}"/>
          </ac:picMkLst>
        </pc:picChg>
        <pc:picChg chg="del">
          <ac:chgData name="Singh, Amrit" userId="193900bb-3852-4986-93e1-5b46d0dec78f" providerId="ADAL" clId="{E2C874F2-5371-4DB1-9EAE-0088548B13E4}" dt="2023-01-10T17:14:28.556" v="367" actId="478"/>
          <ac:picMkLst>
            <pc:docMk/>
            <pc:sldMk cId="591601761" sldId="327"/>
            <ac:picMk id="6" creationId="{548F4AAD-E4F6-3491-2156-DEAEE346E428}"/>
          </ac:picMkLst>
        </pc:picChg>
      </pc:sldChg>
      <pc:sldChg chg="addSp delSp modSp mod">
        <pc:chgData name="Singh, Amrit" userId="193900bb-3852-4986-93e1-5b46d0dec78f" providerId="ADAL" clId="{E2C874F2-5371-4DB1-9EAE-0088548B13E4}" dt="2023-01-23T01:51:35.866" v="1026" actId="14100"/>
        <pc:sldMkLst>
          <pc:docMk/>
          <pc:sldMk cId="3871523984" sldId="328"/>
        </pc:sldMkLst>
        <pc:spChg chg="mod">
          <ac:chgData name="Singh, Amrit" userId="193900bb-3852-4986-93e1-5b46d0dec78f" providerId="ADAL" clId="{E2C874F2-5371-4DB1-9EAE-0088548B13E4}" dt="2023-01-23T01:51:20.088" v="1021" actId="20577"/>
          <ac:spMkLst>
            <pc:docMk/>
            <pc:sldMk cId="3871523984" sldId="328"/>
            <ac:spMk id="3" creationId="{3E5FEE2D-79E5-4C1D-8BF7-EE619CA7039A}"/>
          </ac:spMkLst>
        </pc:spChg>
        <pc:spChg chg="mod">
          <ac:chgData name="Singh, Amrit" userId="193900bb-3852-4986-93e1-5b46d0dec78f" providerId="ADAL" clId="{E2C874F2-5371-4DB1-9EAE-0088548B13E4}" dt="2023-01-23T01:51:35.866" v="1026" actId="14100"/>
          <ac:spMkLst>
            <pc:docMk/>
            <pc:sldMk cId="3871523984" sldId="328"/>
            <ac:spMk id="5" creationId="{9F120328-3D0E-8661-EB07-1EF13BF51585}"/>
          </ac:spMkLst>
        </pc:spChg>
        <pc:picChg chg="del">
          <ac:chgData name="Singh, Amrit" userId="193900bb-3852-4986-93e1-5b46d0dec78f" providerId="ADAL" clId="{E2C874F2-5371-4DB1-9EAE-0088548B13E4}" dt="2023-01-23T01:51:01.719" v="972" actId="478"/>
          <ac:picMkLst>
            <pc:docMk/>
            <pc:sldMk cId="3871523984" sldId="328"/>
            <ac:picMk id="4" creationId="{6655C5E9-5A4E-B037-5A11-E44FDB3F4F8E}"/>
          </ac:picMkLst>
        </pc:picChg>
        <pc:picChg chg="add mod">
          <ac:chgData name="Singh, Amrit" userId="193900bb-3852-4986-93e1-5b46d0dec78f" providerId="ADAL" clId="{E2C874F2-5371-4DB1-9EAE-0088548B13E4}" dt="2023-01-23T01:51:33.154" v="1025" actId="1076"/>
          <ac:picMkLst>
            <pc:docMk/>
            <pc:sldMk cId="3871523984" sldId="328"/>
            <ac:picMk id="6" creationId="{B62F20D3-51EE-7320-C5C9-2B713348384E}"/>
          </ac:picMkLst>
        </pc:picChg>
      </pc:sldChg>
      <pc:sldChg chg="modSp add mod">
        <pc:chgData name="Singh, Amrit" userId="193900bb-3852-4986-93e1-5b46d0dec78f" providerId="ADAL" clId="{E2C874F2-5371-4DB1-9EAE-0088548B13E4}" dt="2023-01-17T15:02:25.174" v="567" actId="20577"/>
        <pc:sldMkLst>
          <pc:docMk/>
          <pc:sldMk cId="2698132714" sldId="329"/>
        </pc:sldMkLst>
        <pc:spChg chg="mod">
          <ac:chgData name="Singh, Amrit" userId="193900bb-3852-4986-93e1-5b46d0dec78f" providerId="ADAL" clId="{E2C874F2-5371-4DB1-9EAE-0088548B13E4}" dt="2023-01-17T15:02:25.174" v="567" actId="20577"/>
          <ac:spMkLst>
            <pc:docMk/>
            <pc:sldMk cId="2698132714" sldId="329"/>
            <ac:spMk id="3" creationId="{3E5FEE2D-79E5-4C1D-8BF7-EE619CA7039A}"/>
          </ac:spMkLst>
        </pc:spChg>
      </pc:sldChg>
      <pc:sldChg chg="addSp delSp modSp add mod">
        <pc:chgData name="Singh, Amrit" userId="193900bb-3852-4986-93e1-5b46d0dec78f" providerId="ADAL" clId="{E2C874F2-5371-4DB1-9EAE-0088548B13E4}" dt="2023-01-17T15:04:22.185" v="713" actId="1076"/>
        <pc:sldMkLst>
          <pc:docMk/>
          <pc:sldMk cId="2215409281" sldId="330"/>
        </pc:sldMkLst>
        <pc:spChg chg="mod">
          <ac:chgData name="Singh, Amrit" userId="193900bb-3852-4986-93e1-5b46d0dec78f" providerId="ADAL" clId="{E2C874F2-5371-4DB1-9EAE-0088548B13E4}" dt="2023-01-17T15:04:03.126" v="711" actId="20577"/>
          <ac:spMkLst>
            <pc:docMk/>
            <pc:sldMk cId="2215409281" sldId="330"/>
            <ac:spMk id="3" creationId="{3E5FEE2D-79E5-4C1D-8BF7-EE619CA7039A}"/>
          </ac:spMkLst>
        </pc:spChg>
        <pc:spChg chg="add mod">
          <ac:chgData name="Singh, Amrit" userId="193900bb-3852-4986-93e1-5b46d0dec78f" providerId="ADAL" clId="{E2C874F2-5371-4DB1-9EAE-0088548B13E4}" dt="2023-01-17T15:04:22.185" v="713" actId="1076"/>
          <ac:spMkLst>
            <pc:docMk/>
            <pc:sldMk cId="2215409281" sldId="330"/>
            <ac:spMk id="6" creationId="{862E6550-D4E0-5FBA-EF67-B585356EF98C}"/>
          </ac:spMkLst>
        </pc:spChg>
        <pc:picChg chg="add mod">
          <ac:chgData name="Singh, Amrit" userId="193900bb-3852-4986-93e1-5b46d0dec78f" providerId="ADAL" clId="{E2C874F2-5371-4DB1-9EAE-0088548B13E4}" dt="2023-01-17T15:03:48.415" v="664" actId="1076"/>
          <ac:picMkLst>
            <pc:docMk/>
            <pc:sldMk cId="2215409281" sldId="330"/>
            <ac:picMk id="4" creationId="{9819A94B-29BB-7467-FADA-2D39C4C2208F}"/>
          </ac:picMkLst>
        </pc:picChg>
        <pc:picChg chg="add del mod">
          <ac:chgData name="Singh, Amrit" userId="193900bb-3852-4986-93e1-5b46d0dec78f" providerId="ADAL" clId="{E2C874F2-5371-4DB1-9EAE-0088548B13E4}" dt="2023-01-17T15:03:41.204" v="661" actId="478"/>
          <ac:picMkLst>
            <pc:docMk/>
            <pc:sldMk cId="2215409281" sldId="330"/>
            <ac:picMk id="5" creationId="{E2EF4877-AA39-9EB9-635E-2F55A573CD14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17T15:55:07.590" v="799" actId="20577"/>
        <pc:sldMkLst>
          <pc:docMk/>
          <pc:sldMk cId="4140326841" sldId="331"/>
        </pc:sldMkLst>
        <pc:spChg chg="mod">
          <ac:chgData name="Singh, Amrit" userId="193900bb-3852-4986-93e1-5b46d0dec78f" providerId="ADAL" clId="{E2C874F2-5371-4DB1-9EAE-0088548B13E4}" dt="2023-01-17T15:55:07.590" v="799" actId="20577"/>
          <ac:spMkLst>
            <pc:docMk/>
            <pc:sldMk cId="4140326841" sldId="331"/>
            <ac:spMk id="3" creationId="{3E5FEE2D-79E5-4C1D-8BF7-EE619CA7039A}"/>
          </ac:spMkLst>
        </pc:spChg>
        <pc:spChg chg="del">
          <ac:chgData name="Singh, Amrit" userId="193900bb-3852-4986-93e1-5b46d0dec78f" providerId="ADAL" clId="{E2C874F2-5371-4DB1-9EAE-0088548B13E4}" dt="2023-01-17T15:09:29.590" v="770" actId="478"/>
          <ac:spMkLst>
            <pc:docMk/>
            <pc:sldMk cId="4140326841" sldId="331"/>
            <ac:spMk id="6" creationId="{862E6550-D4E0-5FBA-EF67-B585356EF98C}"/>
          </ac:spMkLst>
        </pc:spChg>
        <pc:picChg chg="del">
          <ac:chgData name="Singh, Amrit" userId="193900bb-3852-4986-93e1-5b46d0dec78f" providerId="ADAL" clId="{E2C874F2-5371-4DB1-9EAE-0088548B13E4}" dt="2023-01-17T15:08:58.050" v="715" actId="478"/>
          <ac:picMkLst>
            <pc:docMk/>
            <pc:sldMk cId="4140326841" sldId="331"/>
            <ac:picMk id="4" creationId="{9819A94B-29BB-7467-FADA-2D39C4C2208F}"/>
          </ac:picMkLst>
        </pc:picChg>
        <pc:picChg chg="add mod">
          <ac:chgData name="Singh, Amrit" userId="193900bb-3852-4986-93e1-5b46d0dec78f" providerId="ADAL" clId="{E2C874F2-5371-4DB1-9EAE-0088548B13E4}" dt="2023-01-17T15:09:53.256" v="774" actId="1076"/>
          <ac:picMkLst>
            <pc:docMk/>
            <pc:sldMk cId="4140326841" sldId="331"/>
            <ac:picMk id="5" creationId="{BBA39BF7-A5AE-CCD6-190A-153396936C86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17T15:55:33.239" v="833" actId="20577"/>
        <pc:sldMkLst>
          <pc:docMk/>
          <pc:sldMk cId="579902102" sldId="332"/>
        </pc:sldMkLst>
        <pc:spChg chg="mod">
          <ac:chgData name="Singh, Amrit" userId="193900bb-3852-4986-93e1-5b46d0dec78f" providerId="ADAL" clId="{E2C874F2-5371-4DB1-9EAE-0088548B13E4}" dt="2023-01-17T15:55:33.239" v="833" actId="20577"/>
          <ac:spMkLst>
            <pc:docMk/>
            <pc:sldMk cId="579902102" sldId="332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17T15:55:24.289" v="805" actId="1076"/>
          <ac:picMkLst>
            <pc:docMk/>
            <pc:sldMk cId="579902102" sldId="332"/>
            <ac:picMk id="4" creationId="{E3BC4D99-9E51-1024-A51C-8394DEA4642C}"/>
          </ac:picMkLst>
        </pc:picChg>
        <pc:picChg chg="del">
          <ac:chgData name="Singh, Amrit" userId="193900bb-3852-4986-93e1-5b46d0dec78f" providerId="ADAL" clId="{E2C874F2-5371-4DB1-9EAE-0088548B13E4}" dt="2023-01-17T15:55:13.093" v="801" actId="478"/>
          <ac:picMkLst>
            <pc:docMk/>
            <pc:sldMk cId="579902102" sldId="332"/>
            <ac:picMk id="5" creationId="{BBA39BF7-A5AE-CCD6-190A-153396936C86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1:45:55.662" v="966" actId="1076"/>
        <pc:sldMkLst>
          <pc:docMk/>
          <pc:sldMk cId="3938434601" sldId="333"/>
        </pc:sldMkLst>
        <pc:spChg chg="mod">
          <ac:chgData name="Singh, Amrit" userId="193900bb-3852-4986-93e1-5b46d0dec78f" providerId="ADAL" clId="{E2C874F2-5371-4DB1-9EAE-0088548B13E4}" dt="2023-01-23T01:45:49.740" v="964" actId="20577"/>
          <ac:spMkLst>
            <pc:docMk/>
            <pc:sldMk cId="3938434601" sldId="333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1:44:39.509" v="835" actId="478"/>
          <ac:picMkLst>
            <pc:docMk/>
            <pc:sldMk cId="3938434601" sldId="333"/>
            <ac:picMk id="4" creationId="{E3BC4D99-9E51-1024-A51C-8394DEA4642C}"/>
          </ac:picMkLst>
        </pc:picChg>
        <pc:picChg chg="add mod">
          <ac:chgData name="Singh, Amrit" userId="193900bb-3852-4986-93e1-5b46d0dec78f" providerId="ADAL" clId="{E2C874F2-5371-4DB1-9EAE-0088548B13E4}" dt="2023-01-23T01:45:55.662" v="966" actId="1076"/>
          <ac:picMkLst>
            <pc:docMk/>
            <pc:sldMk cId="3938434601" sldId="333"/>
            <ac:picMk id="5" creationId="{25E38C29-EA1F-9DB8-7A14-2045F9052A63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5:28:51.182" v="1807" actId="20577"/>
        <pc:sldMkLst>
          <pc:docMk/>
          <pc:sldMk cId="500497892" sldId="334"/>
        </pc:sldMkLst>
        <pc:spChg chg="mod">
          <ac:chgData name="Singh, Amrit" userId="193900bb-3852-4986-93e1-5b46d0dec78f" providerId="ADAL" clId="{E2C874F2-5371-4DB1-9EAE-0088548B13E4}" dt="2023-01-23T05:28:51.182" v="1807" actId="20577"/>
          <ac:spMkLst>
            <pc:docMk/>
            <pc:sldMk cId="500497892" sldId="334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1:58:17.031" v="1371" actId="478"/>
          <ac:picMkLst>
            <pc:docMk/>
            <pc:sldMk cId="500497892" sldId="334"/>
            <ac:picMk id="4" creationId="{7F798811-77F9-86E3-1123-CE3DA7980777}"/>
          </ac:picMkLst>
        </pc:picChg>
        <pc:picChg chg="add del mod">
          <ac:chgData name="Singh, Amrit" userId="193900bb-3852-4986-93e1-5b46d0dec78f" providerId="ADAL" clId="{E2C874F2-5371-4DB1-9EAE-0088548B13E4}" dt="2023-01-23T05:28:01.595" v="1717" actId="478"/>
          <ac:picMkLst>
            <pc:docMk/>
            <pc:sldMk cId="500497892" sldId="334"/>
            <ac:picMk id="5" creationId="{101F826F-A5A2-5A7C-E813-F4BBD92A305A}"/>
          </ac:picMkLst>
        </pc:picChg>
        <pc:picChg chg="add mod">
          <ac:chgData name="Singh, Amrit" userId="193900bb-3852-4986-93e1-5b46d0dec78f" providerId="ADAL" clId="{E2C874F2-5371-4DB1-9EAE-0088548B13E4}" dt="2023-01-23T05:28:03.721" v="1719" actId="1076"/>
          <ac:picMkLst>
            <pc:docMk/>
            <pc:sldMk cId="500497892" sldId="334"/>
            <ac:picMk id="10" creationId="{1744E152-1DEA-8704-6099-804306483B04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5:29:20.527" v="1897" actId="20577"/>
        <pc:sldMkLst>
          <pc:docMk/>
          <pc:sldMk cId="3966757769" sldId="335"/>
        </pc:sldMkLst>
        <pc:spChg chg="mod">
          <ac:chgData name="Singh, Amrit" userId="193900bb-3852-4986-93e1-5b46d0dec78f" providerId="ADAL" clId="{E2C874F2-5371-4DB1-9EAE-0088548B13E4}" dt="2023-01-23T05:29:20.527" v="1897" actId="20577"/>
          <ac:spMkLst>
            <pc:docMk/>
            <pc:sldMk cId="3966757769" sldId="335"/>
            <ac:spMk id="3" creationId="{3E5FEE2D-79E5-4C1D-8BF7-EE619CA7039A}"/>
          </ac:spMkLst>
        </pc:spChg>
        <pc:picChg chg="add del mod">
          <ac:chgData name="Singh, Amrit" userId="193900bb-3852-4986-93e1-5b46d0dec78f" providerId="ADAL" clId="{E2C874F2-5371-4DB1-9EAE-0088548B13E4}" dt="2023-01-23T05:28:55.838" v="1808" actId="478"/>
          <ac:picMkLst>
            <pc:docMk/>
            <pc:sldMk cId="3966757769" sldId="335"/>
            <ac:picMk id="4" creationId="{FDBB3938-E790-28AB-5418-6836F3372623}"/>
          </ac:picMkLst>
        </pc:picChg>
        <pc:picChg chg="del">
          <ac:chgData name="Singh, Amrit" userId="193900bb-3852-4986-93e1-5b46d0dec78f" providerId="ADAL" clId="{E2C874F2-5371-4DB1-9EAE-0088548B13E4}" dt="2023-01-23T01:59:18.839" v="1439" actId="478"/>
          <ac:picMkLst>
            <pc:docMk/>
            <pc:sldMk cId="3966757769" sldId="335"/>
            <ac:picMk id="5" creationId="{101F826F-A5A2-5A7C-E813-F4BBD92A305A}"/>
          </ac:picMkLst>
        </pc:picChg>
        <pc:picChg chg="add mod">
          <ac:chgData name="Singh, Amrit" userId="193900bb-3852-4986-93e1-5b46d0dec78f" providerId="ADAL" clId="{E2C874F2-5371-4DB1-9EAE-0088548B13E4}" dt="2023-01-23T05:28:58.931" v="1810" actId="1076"/>
          <ac:picMkLst>
            <pc:docMk/>
            <pc:sldMk cId="3966757769" sldId="335"/>
            <ac:picMk id="10" creationId="{5FEC5DD7-AB98-4EBF-EABC-8B1D4808F2BB}"/>
          </ac:picMkLst>
        </pc:picChg>
      </pc:sldChg>
      <pc:sldChg chg="addSp delSp modSp add del mod">
        <pc:chgData name="Singh, Amrit" userId="193900bb-3852-4986-93e1-5b46d0dec78f" providerId="ADAL" clId="{E2C874F2-5371-4DB1-9EAE-0088548B13E4}" dt="2023-01-23T04:49:22.987" v="1581" actId="47"/>
        <pc:sldMkLst>
          <pc:docMk/>
          <pc:sldMk cId="3366222613" sldId="336"/>
        </pc:sldMkLst>
        <pc:spChg chg="mod">
          <ac:chgData name="Singh, Amrit" userId="193900bb-3852-4986-93e1-5b46d0dec78f" providerId="ADAL" clId="{E2C874F2-5371-4DB1-9EAE-0088548B13E4}" dt="2023-01-23T02:02:27.967" v="1579" actId="20577"/>
          <ac:spMkLst>
            <pc:docMk/>
            <pc:sldMk cId="3366222613" sldId="336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2:02:07.180" v="1511" actId="478"/>
          <ac:picMkLst>
            <pc:docMk/>
            <pc:sldMk cId="3366222613" sldId="336"/>
            <ac:picMk id="4" creationId="{FDBB3938-E790-28AB-5418-6836F3372623}"/>
          </ac:picMkLst>
        </pc:picChg>
        <pc:picChg chg="add mod">
          <ac:chgData name="Singh, Amrit" userId="193900bb-3852-4986-93e1-5b46d0dec78f" providerId="ADAL" clId="{E2C874F2-5371-4DB1-9EAE-0088548B13E4}" dt="2023-01-23T02:02:09.882" v="1513" actId="1076"/>
          <ac:picMkLst>
            <pc:docMk/>
            <pc:sldMk cId="3366222613" sldId="336"/>
            <ac:picMk id="5" creationId="{5DAB9894-A00F-43AE-5EBF-BF7C0FFE8479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5:31:06.871" v="1980" actId="20577"/>
        <pc:sldMkLst>
          <pc:docMk/>
          <pc:sldMk cId="3601038416" sldId="336"/>
        </pc:sldMkLst>
        <pc:spChg chg="mod">
          <ac:chgData name="Singh, Amrit" userId="193900bb-3852-4986-93e1-5b46d0dec78f" providerId="ADAL" clId="{E2C874F2-5371-4DB1-9EAE-0088548B13E4}" dt="2023-01-23T05:31:06.871" v="1980" actId="20577"/>
          <ac:spMkLst>
            <pc:docMk/>
            <pc:sldMk cId="3601038416" sldId="336"/>
            <ac:spMk id="3" creationId="{3E5FEE2D-79E5-4C1D-8BF7-EE619CA7039A}"/>
          </ac:spMkLst>
        </pc:spChg>
        <pc:picChg chg="add">
          <ac:chgData name="Singh, Amrit" userId="193900bb-3852-4986-93e1-5b46d0dec78f" providerId="ADAL" clId="{E2C874F2-5371-4DB1-9EAE-0088548B13E4}" dt="2023-01-23T05:29:49.941" v="1900" actId="22"/>
          <ac:picMkLst>
            <pc:docMk/>
            <pc:sldMk cId="3601038416" sldId="336"/>
            <ac:picMk id="4" creationId="{3961EFC9-BC48-6B3D-89C7-1A9581D05CB3}"/>
          </ac:picMkLst>
        </pc:picChg>
        <pc:picChg chg="del">
          <ac:chgData name="Singh, Amrit" userId="193900bb-3852-4986-93e1-5b46d0dec78f" providerId="ADAL" clId="{E2C874F2-5371-4DB1-9EAE-0088548B13E4}" dt="2023-01-23T05:29:49.410" v="1899" actId="478"/>
          <ac:picMkLst>
            <pc:docMk/>
            <pc:sldMk cId="3601038416" sldId="336"/>
            <ac:picMk id="10" creationId="{5FEC5DD7-AB98-4EBF-EABC-8B1D4808F2BB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5:33:31.548" v="2080" actId="20577"/>
        <pc:sldMkLst>
          <pc:docMk/>
          <pc:sldMk cId="1836046403" sldId="337"/>
        </pc:sldMkLst>
        <pc:spChg chg="mod">
          <ac:chgData name="Singh, Amrit" userId="193900bb-3852-4986-93e1-5b46d0dec78f" providerId="ADAL" clId="{E2C874F2-5371-4DB1-9EAE-0088548B13E4}" dt="2023-01-23T05:33:31.548" v="2080" actId="20577"/>
          <ac:spMkLst>
            <pc:docMk/>
            <pc:sldMk cId="1836046403" sldId="337"/>
            <ac:spMk id="3" creationId="{3E5FEE2D-79E5-4C1D-8BF7-EE619CA7039A}"/>
          </ac:spMkLst>
        </pc:spChg>
        <pc:picChg chg="add">
          <ac:chgData name="Singh, Amrit" userId="193900bb-3852-4986-93e1-5b46d0dec78f" providerId="ADAL" clId="{E2C874F2-5371-4DB1-9EAE-0088548B13E4}" dt="2023-01-23T05:33:25.365" v="2061" actId="22"/>
          <ac:picMkLst>
            <pc:docMk/>
            <pc:sldMk cId="1836046403" sldId="337"/>
            <ac:picMk id="4" creationId="{4E5780BC-EF3B-9C20-9818-6BC0CE3D032F}"/>
          </ac:picMkLst>
        </pc:picChg>
        <pc:picChg chg="del">
          <ac:chgData name="Singh, Amrit" userId="193900bb-3852-4986-93e1-5b46d0dec78f" providerId="ADAL" clId="{E2C874F2-5371-4DB1-9EAE-0088548B13E4}" dt="2023-01-23T05:33:16.142" v="2058" actId="478"/>
          <ac:picMkLst>
            <pc:docMk/>
            <pc:sldMk cId="1836046403" sldId="337"/>
            <ac:picMk id="5" creationId="{68DA4B67-A100-3D5F-9D25-B365FA43348F}"/>
          </ac:picMkLst>
        </pc:picChg>
      </pc:sldChg>
      <pc:sldChg chg="add del">
        <pc:chgData name="Singh, Amrit" userId="193900bb-3852-4986-93e1-5b46d0dec78f" providerId="ADAL" clId="{E2C874F2-5371-4DB1-9EAE-0088548B13E4}" dt="2023-01-23T04:49:22.987" v="1581" actId="47"/>
        <pc:sldMkLst>
          <pc:docMk/>
          <pc:sldMk cId="2451451906" sldId="337"/>
        </pc:sldMkLst>
      </pc:sldChg>
      <pc:sldChg chg="add del">
        <pc:chgData name="Singh, Amrit" userId="193900bb-3852-4986-93e1-5b46d0dec78f" providerId="ADAL" clId="{E2C874F2-5371-4DB1-9EAE-0088548B13E4}" dt="2023-01-23T05:33:17.674" v="2060"/>
        <pc:sldMkLst>
          <pc:docMk/>
          <pc:sldMk cId="997403893" sldId="338"/>
        </pc:sldMkLst>
      </pc:sldChg>
      <pc:sldChg chg="addSp delSp modSp add mod">
        <pc:chgData name="Singh, Amrit" userId="193900bb-3852-4986-93e1-5b46d0dec78f" providerId="ADAL" clId="{E2C874F2-5371-4DB1-9EAE-0088548B13E4}" dt="2023-01-23T06:32:04.781" v="2577" actId="1076"/>
        <pc:sldMkLst>
          <pc:docMk/>
          <pc:sldMk cId="3067500984" sldId="338"/>
        </pc:sldMkLst>
        <pc:spChg chg="mod">
          <ac:chgData name="Singh, Amrit" userId="193900bb-3852-4986-93e1-5b46d0dec78f" providerId="ADAL" clId="{E2C874F2-5371-4DB1-9EAE-0088548B13E4}" dt="2023-01-23T06:31:47.686" v="2574" actId="20577"/>
          <ac:spMkLst>
            <pc:docMk/>
            <pc:sldMk cId="3067500984" sldId="338"/>
            <ac:spMk id="3" creationId="{3E5FEE2D-79E5-4C1D-8BF7-EE619CA7039A}"/>
          </ac:spMkLst>
        </pc:spChg>
        <pc:spChg chg="del">
          <ac:chgData name="Singh, Amrit" userId="193900bb-3852-4986-93e1-5b46d0dec78f" providerId="ADAL" clId="{E2C874F2-5371-4DB1-9EAE-0088548B13E4}" dt="2023-01-23T06:31:29.536" v="2516" actId="478"/>
          <ac:spMkLst>
            <pc:docMk/>
            <pc:sldMk cId="3067500984" sldId="338"/>
            <ac:spMk id="6" creationId="{AD8235A9-E927-D31F-3921-4D135DD1F37C}"/>
          </ac:spMkLst>
        </pc:spChg>
        <pc:picChg chg="add mod">
          <ac:chgData name="Singh, Amrit" userId="193900bb-3852-4986-93e1-5b46d0dec78f" providerId="ADAL" clId="{E2C874F2-5371-4DB1-9EAE-0088548B13E4}" dt="2023-01-23T06:32:04.781" v="2577" actId="1076"/>
          <ac:picMkLst>
            <pc:docMk/>
            <pc:sldMk cId="3067500984" sldId="338"/>
            <ac:picMk id="4" creationId="{FB7B2527-D2F5-3B2F-0E32-6B89596DC71D}"/>
          </ac:picMkLst>
        </pc:picChg>
        <pc:picChg chg="del">
          <ac:chgData name="Singh, Amrit" userId="193900bb-3852-4986-93e1-5b46d0dec78f" providerId="ADAL" clId="{E2C874F2-5371-4DB1-9EAE-0088548B13E4}" dt="2023-01-23T06:31:30.677" v="2517" actId="478"/>
          <ac:picMkLst>
            <pc:docMk/>
            <pc:sldMk cId="3067500984" sldId="338"/>
            <ac:picMk id="5" creationId="{3DA1DBBC-480E-DFC3-AA09-E40CDDF929D3}"/>
          </ac:picMkLst>
        </pc:picChg>
      </pc:sldChg>
      <pc:sldChg chg="addSp delSp modSp add mod ord">
        <pc:chgData name="Singh, Amrit" userId="193900bb-3852-4986-93e1-5b46d0dec78f" providerId="ADAL" clId="{E2C874F2-5371-4DB1-9EAE-0088548B13E4}" dt="2023-01-23T07:27:58.785" v="2701" actId="14100"/>
        <pc:sldMkLst>
          <pc:docMk/>
          <pc:sldMk cId="12964629" sldId="339"/>
        </pc:sldMkLst>
        <pc:spChg chg="mod">
          <ac:chgData name="Singh, Amrit" userId="193900bb-3852-4986-93e1-5b46d0dec78f" providerId="ADAL" clId="{E2C874F2-5371-4DB1-9EAE-0088548B13E4}" dt="2023-01-23T06:33:23.516" v="2698" actId="20577"/>
          <ac:spMkLst>
            <pc:docMk/>
            <pc:sldMk cId="12964629" sldId="339"/>
            <ac:spMk id="3" creationId="{3E5FEE2D-79E5-4C1D-8BF7-EE619CA7039A}"/>
          </ac:spMkLst>
        </pc:spChg>
        <pc:spChg chg="del">
          <ac:chgData name="Singh, Amrit" userId="193900bb-3852-4986-93e1-5b46d0dec78f" providerId="ADAL" clId="{E2C874F2-5371-4DB1-9EAE-0088548B13E4}" dt="2023-01-23T06:32:57.379" v="2585" actId="478"/>
          <ac:spMkLst>
            <pc:docMk/>
            <pc:sldMk cId="12964629" sldId="339"/>
            <ac:spMk id="6" creationId="{AD8235A9-E927-D31F-3921-4D135DD1F37C}"/>
          </ac:spMkLst>
        </pc:spChg>
        <pc:spChg chg="add mod">
          <ac:chgData name="Singh, Amrit" userId="193900bb-3852-4986-93e1-5b46d0dec78f" providerId="ADAL" clId="{E2C874F2-5371-4DB1-9EAE-0088548B13E4}" dt="2023-01-23T07:27:58.785" v="2701" actId="14100"/>
          <ac:spMkLst>
            <pc:docMk/>
            <pc:sldMk cId="12964629" sldId="339"/>
            <ac:spMk id="10" creationId="{2D81DEEC-16B2-9964-191B-63E511F1530D}"/>
          </ac:spMkLst>
        </pc:spChg>
        <pc:picChg chg="add mod">
          <ac:chgData name="Singh, Amrit" userId="193900bb-3852-4986-93e1-5b46d0dec78f" providerId="ADAL" clId="{E2C874F2-5371-4DB1-9EAE-0088548B13E4}" dt="2023-01-23T06:32:59.377" v="2587" actId="1076"/>
          <ac:picMkLst>
            <pc:docMk/>
            <pc:sldMk cId="12964629" sldId="339"/>
            <ac:picMk id="4" creationId="{1972EFC8-826C-D679-3EA5-076FF935CB2F}"/>
          </ac:picMkLst>
        </pc:picChg>
        <pc:picChg chg="del">
          <ac:chgData name="Singh, Amrit" userId="193900bb-3852-4986-93e1-5b46d0dec78f" providerId="ADAL" clId="{E2C874F2-5371-4DB1-9EAE-0088548B13E4}" dt="2023-01-23T06:32:55.331" v="2584" actId="478"/>
          <ac:picMkLst>
            <pc:docMk/>
            <pc:sldMk cId="12964629" sldId="339"/>
            <ac:picMk id="5" creationId="{3DA1DBBC-480E-DFC3-AA09-E40CDDF929D3}"/>
          </ac:picMkLst>
        </pc:picChg>
      </pc:sldChg>
      <pc:sldChg chg="modSp add mod">
        <pc:chgData name="Singh, Amrit" userId="193900bb-3852-4986-93e1-5b46d0dec78f" providerId="ADAL" clId="{E2C874F2-5371-4DB1-9EAE-0088548B13E4}" dt="2023-01-23T06:32:29.157" v="2581"/>
        <pc:sldMkLst>
          <pc:docMk/>
          <pc:sldMk cId="4029398448" sldId="340"/>
        </pc:sldMkLst>
        <pc:spChg chg="mod">
          <ac:chgData name="Singh, Amrit" userId="193900bb-3852-4986-93e1-5b46d0dec78f" providerId="ADAL" clId="{E2C874F2-5371-4DB1-9EAE-0088548B13E4}" dt="2023-01-23T06:32:29.157" v="2581"/>
          <ac:spMkLst>
            <pc:docMk/>
            <pc:sldMk cId="4029398448" sldId="340"/>
            <ac:spMk id="2" creationId="{B1FE5F11-B7B9-4B80-8C6A-A8A7A7190B77}"/>
          </ac:spMkLst>
        </pc:spChg>
      </pc:sldChg>
      <pc:sldChg chg="addSp delSp modSp add mod">
        <pc:chgData name="Singh, Amrit" userId="193900bb-3852-4986-93e1-5b46d0dec78f" providerId="ADAL" clId="{E2C874F2-5371-4DB1-9EAE-0088548B13E4}" dt="2023-01-23T07:29:24.932" v="2783" actId="1076"/>
        <pc:sldMkLst>
          <pc:docMk/>
          <pc:sldMk cId="403296598" sldId="341"/>
        </pc:sldMkLst>
        <pc:spChg chg="mod">
          <ac:chgData name="Singh, Amrit" userId="193900bb-3852-4986-93e1-5b46d0dec78f" providerId="ADAL" clId="{E2C874F2-5371-4DB1-9EAE-0088548B13E4}" dt="2023-01-23T07:29:22.732" v="2782" actId="20577"/>
          <ac:spMkLst>
            <pc:docMk/>
            <pc:sldMk cId="403296598" sldId="341"/>
            <ac:spMk id="3" creationId="{3E5FEE2D-79E5-4C1D-8BF7-EE619CA7039A}"/>
          </ac:spMkLst>
        </pc:spChg>
        <pc:spChg chg="del">
          <ac:chgData name="Singh, Amrit" userId="193900bb-3852-4986-93e1-5b46d0dec78f" providerId="ADAL" clId="{E2C874F2-5371-4DB1-9EAE-0088548B13E4}" dt="2023-01-23T07:28:05.642" v="2704" actId="478"/>
          <ac:spMkLst>
            <pc:docMk/>
            <pc:sldMk cId="403296598" sldId="341"/>
            <ac:spMk id="10" creationId="{2D81DEEC-16B2-9964-191B-63E511F1530D}"/>
          </ac:spMkLst>
        </pc:spChg>
        <pc:picChg chg="del">
          <ac:chgData name="Singh, Amrit" userId="193900bb-3852-4986-93e1-5b46d0dec78f" providerId="ADAL" clId="{E2C874F2-5371-4DB1-9EAE-0088548B13E4}" dt="2023-01-23T07:28:03.471" v="2703" actId="478"/>
          <ac:picMkLst>
            <pc:docMk/>
            <pc:sldMk cId="403296598" sldId="341"/>
            <ac:picMk id="4" creationId="{1972EFC8-826C-D679-3EA5-076FF935CB2F}"/>
          </ac:picMkLst>
        </pc:picChg>
        <pc:picChg chg="add mod">
          <ac:chgData name="Singh, Amrit" userId="193900bb-3852-4986-93e1-5b46d0dec78f" providerId="ADAL" clId="{E2C874F2-5371-4DB1-9EAE-0088548B13E4}" dt="2023-01-23T07:29:24.932" v="2783" actId="1076"/>
          <ac:picMkLst>
            <pc:docMk/>
            <pc:sldMk cId="403296598" sldId="341"/>
            <ac:picMk id="5" creationId="{2BEDB95E-9A26-2D43-A8C6-6022926A01AD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39:39.644" v="3105" actId="20577"/>
        <pc:sldMkLst>
          <pc:docMk/>
          <pc:sldMk cId="3877065622" sldId="342"/>
        </pc:sldMkLst>
        <pc:spChg chg="mod">
          <ac:chgData name="Singh, Amrit" userId="193900bb-3852-4986-93e1-5b46d0dec78f" providerId="ADAL" clId="{E2C874F2-5371-4DB1-9EAE-0088548B13E4}" dt="2023-01-23T07:39:39.644" v="3105" actId="20577"/>
          <ac:spMkLst>
            <pc:docMk/>
            <pc:sldMk cId="3877065622" sldId="342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23T07:34:17.655" v="2923" actId="1076"/>
          <ac:picMkLst>
            <pc:docMk/>
            <pc:sldMk cId="3877065622" sldId="342"/>
            <ac:picMk id="4" creationId="{F08FB916-8A16-EF1B-95D4-F8D0B9059F41}"/>
          </ac:picMkLst>
        </pc:picChg>
        <pc:picChg chg="del">
          <ac:chgData name="Singh, Amrit" userId="193900bb-3852-4986-93e1-5b46d0dec78f" providerId="ADAL" clId="{E2C874F2-5371-4DB1-9EAE-0088548B13E4}" dt="2023-01-23T07:32:57.724" v="2785" actId="478"/>
          <ac:picMkLst>
            <pc:docMk/>
            <pc:sldMk cId="3877065622" sldId="342"/>
            <ac:picMk id="5" creationId="{2BEDB95E-9A26-2D43-A8C6-6022926A01AD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39:54.010" v="3106"/>
        <pc:sldMkLst>
          <pc:docMk/>
          <pc:sldMk cId="1371111675" sldId="343"/>
        </pc:sldMkLst>
        <pc:spChg chg="mod">
          <ac:chgData name="Singh, Amrit" userId="193900bb-3852-4986-93e1-5b46d0dec78f" providerId="ADAL" clId="{E2C874F2-5371-4DB1-9EAE-0088548B13E4}" dt="2023-01-23T07:39:54.010" v="3106"/>
          <ac:spMkLst>
            <pc:docMk/>
            <pc:sldMk cId="1371111675" sldId="343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23T07:37:21.555" v="2927" actId="1076"/>
          <ac:picMkLst>
            <pc:docMk/>
            <pc:sldMk cId="1371111675" sldId="343"/>
            <ac:picMk id="4" creationId="{31FEB9B9-BC09-9843-B2D4-3E087D4D3DF4}"/>
          </ac:picMkLst>
        </pc:picChg>
        <pc:picChg chg="del">
          <ac:chgData name="Singh, Amrit" userId="193900bb-3852-4986-93e1-5b46d0dec78f" providerId="ADAL" clId="{E2C874F2-5371-4DB1-9EAE-0088548B13E4}" dt="2023-01-23T07:37:12.719" v="2924" actId="478"/>
          <ac:picMkLst>
            <pc:docMk/>
            <pc:sldMk cId="1371111675" sldId="343"/>
            <ac:picMk id="5" creationId="{2BEDB95E-9A26-2D43-A8C6-6022926A01AD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39:58.843" v="3107"/>
        <pc:sldMkLst>
          <pc:docMk/>
          <pc:sldMk cId="950600318" sldId="344"/>
        </pc:sldMkLst>
        <pc:spChg chg="mod">
          <ac:chgData name="Singh, Amrit" userId="193900bb-3852-4986-93e1-5b46d0dec78f" providerId="ADAL" clId="{E2C874F2-5371-4DB1-9EAE-0088548B13E4}" dt="2023-01-23T07:39:58.843" v="3107"/>
          <ac:spMkLst>
            <pc:docMk/>
            <pc:sldMk cId="950600318" sldId="344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7:38:09.026" v="3003" actId="478"/>
          <ac:picMkLst>
            <pc:docMk/>
            <pc:sldMk cId="950600318" sldId="344"/>
            <ac:picMk id="4" creationId="{31FEB9B9-BC09-9843-B2D4-3E087D4D3DF4}"/>
          </ac:picMkLst>
        </pc:picChg>
        <pc:picChg chg="add mod">
          <ac:chgData name="Singh, Amrit" userId="193900bb-3852-4986-93e1-5b46d0dec78f" providerId="ADAL" clId="{E2C874F2-5371-4DB1-9EAE-0088548B13E4}" dt="2023-01-23T07:38:19.704" v="3005" actId="1076"/>
          <ac:picMkLst>
            <pc:docMk/>
            <pc:sldMk cId="950600318" sldId="344"/>
            <ac:picMk id="5" creationId="{5EFAA55B-1E62-246D-BDEE-17C2E14870F2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41:35.724" v="3133" actId="20577"/>
        <pc:sldMkLst>
          <pc:docMk/>
          <pc:sldMk cId="635573484" sldId="345"/>
        </pc:sldMkLst>
        <pc:spChg chg="mod">
          <ac:chgData name="Singh, Amrit" userId="193900bb-3852-4986-93e1-5b46d0dec78f" providerId="ADAL" clId="{E2C874F2-5371-4DB1-9EAE-0088548B13E4}" dt="2023-01-23T07:41:35.724" v="3133" actId="20577"/>
          <ac:spMkLst>
            <pc:docMk/>
            <pc:sldMk cId="635573484" sldId="345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23T07:41:27.996" v="3112" actId="1076"/>
          <ac:picMkLst>
            <pc:docMk/>
            <pc:sldMk cId="635573484" sldId="345"/>
            <ac:picMk id="4" creationId="{F4FCFEDE-4CB6-9137-91B0-27FB4E2DDE79}"/>
          </ac:picMkLst>
        </pc:picChg>
        <pc:picChg chg="del">
          <ac:chgData name="Singh, Amrit" userId="193900bb-3852-4986-93e1-5b46d0dec78f" providerId="ADAL" clId="{E2C874F2-5371-4DB1-9EAE-0088548B13E4}" dt="2023-01-23T07:41:19.547" v="3109" actId="478"/>
          <ac:picMkLst>
            <pc:docMk/>
            <pc:sldMk cId="635573484" sldId="345"/>
            <ac:picMk id="5" creationId="{2BEDB95E-9A26-2D43-A8C6-6022926A01AD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42:07.036" v="3186" actId="22"/>
        <pc:sldMkLst>
          <pc:docMk/>
          <pc:sldMk cId="1405261200" sldId="346"/>
        </pc:sldMkLst>
        <pc:spChg chg="mod">
          <ac:chgData name="Singh, Amrit" userId="193900bb-3852-4986-93e1-5b46d0dec78f" providerId="ADAL" clId="{E2C874F2-5371-4DB1-9EAE-0088548B13E4}" dt="2023-01-23T07:41:59.535" v="3183" actId="20577"/>
          <ac:spMkLst>
            <pc:docMk/>
            <pc:sldMk cId="1405261200" sldId="346"/>
            <ac:spMk id="3" creationId="{3E5FEE2D-79E5-4C1D-8BF7-EE619CA7039A}"/>
          </ac:spMkLst>
        </pc:spChg>
        <pc:picChg chg="del mod">
          <ac:chgData name="Singh, Amrit" userId="193900bb-3852-4986-93e1-5b46d0dec78f" providerId="ADAL" clId="{E2C874F2-5371-4DB1-9EAE-0088548B13E4}" dt="2023-01-23T07:42:06.711" v="3185" actId="478"/>
          <ac:picMkLst>
            <pc:docMk/>
            <pc:sldMk cId="1405261200" sldId="346"/>
            <ac:picMk id="4" creationId="{F4FCFEDE-4CB6-9137-91B0-27FB4E2DDE79}"/>
          </ac:picMkLst>
        </pc:picChg>
        <pc:picChg chg="add">
          <ac:chgData name="Singh, Amrit" userId="193900bb-3852-4986-93e1-5b46d0dec78f" providerId="ADAL" clId="{E2C874F2-5371-4DB1-9EAE-0088548B13E4}" dt="2023-01-23T07:42:07.036" v="3186" actId="22"/>
          <ac:picMkLst>
            <pc:docMk/>
            <pc:sldMk cId="1405261200" sldId="346"/>
            <ac:picMk id="5" creationId="{B78675D4-E06C-585F-986A-58C7213F5D7F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45:41.085" v="3371" actId="20577"/>
        <pc:sldMkLst>
          <pc:docMk/>
          <pc:sldMk cId="1009145055" sldId="347"/>
        </pc:sldMkLst>
        <pc:spChg chg="mod">
          <ac:chgData name="Singh, Amrit" userId="193900bb-3852-4986-93e1-5b46d0dec78f" providerId="ADAL" clId="{E2C874F2-5371-4DB1-9EAE-0088548B13E4}" dt="2023-01-23T07:45:41.085" v="3371" actId="20577"/>
          <ac:spMkLst>
            <pc:docMk/>
            <pc:sldMk cId="1009145055" sldId="347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23T07:43:39.948" v="3228" actId="1076"/>
          <ac:picMkLst>
            <pc:docMk/>
            <pc:sldMk cId="1009145055" sldId="347"/>
            <ac:picMk id="4" creationId="{409A2F60-DA23-590E-0C63-EBFC55FDDC1D}"/>
          </ac:picMkLst>
        </pc:picChg>
        <pc:picChg chg="del">
          <ac:chgData name="Singh, Amrit" userId="193900bb-3852-4986-93e1-5b46d0dec78f" providerId="ADAL" clId="{E2C874F2-5371-4DB1-9EAE-0088548B13E4}" dt="2023-01-23T07:42:25.046" v="3188" actId="478"/>
          <ac:picMkLst>
            <pc:docMk/>
            <pc:sldMk cId="1009145055" sldId="347"/>
            <ac:picMk id="5" creationId="{B78675D4-E06C-585F-986A-58C7213F5D7F}"/>
          </ac:picMkLst>
        </pc:picChg>
      </pc:sldChg>
      <pc:sldChg chg="addSp delSp modSp add mod">
        <pc:chgData name="Singh, Amrit" userId="193900bb-3852-4986-93e1-5b46d0dec78f" providerId="ADAL" clId="{E2C874F2-5371-4DB1-9EAE-0088548B13E4}" dt="2023-01-23T07:47:59.008" v="3501" actId="20577"/>
        <pc:sldMkLst>
          <pc:docMk/>
          <pc:sldMk cId="2669563544" sldId="348"/>
        </pc:sldMkLst>
        <pc:spChg chg="mod">
          <ac:chgData name="Singh, Amrit" userId="193900bb-3852-4986-93e1-5b46d0dec78f" providerId="ADAL" clId="{E2C874F2-5371-4DB1-9EAE-0088548B13E4}" dt="2023-01-23T07:47:59.008" v="3501" actId="20577"/>
          <ac:spMkLst>
            <pc:docMk/>
            <pc:sldMk cId="2669563544" sldId="348"/>
            <ac:spMk id="3" creationId="{3E5FEE2D-79E5-4C1D-8BF7-EE619CA7039A}"/>
          </ac:spMkLst>
        </pc:spChg>
        <pc:picChg chg="del">
          <ac:chgData name="Singh, Amrit" userId="193900bb-3852-4986-93e1-5b46d0dec78f" providerId="ADAL" clId="{E2C874F2-5371-4DB1-9EAE-0088548B13E4}" dt="2023-01-23T07:47:18.587" v="3373" actId="478"/>
          <ac:picMkLst>
            <pc:docMk/>
            <pc:sldMk cId="2669563544" sldId="348"/>
            <ac:picMk id="4" creationId="{409A2F60-DA23-590E-0C63-EBFC55FDDC1D}"/>
          </ac:picMkLst>
        </pc:picChg>
        <pc:picChg chg="add mod">
          <ac:chgData name="Singh, Amrit" userId="193900bb-3852-4986-93e1-5b46d0dec78f" providerId="ADAL" clId="{E2C874F2-5371-4DB1-9EAE-0088548B13E4}" dt="2023-01-23T07:47:31.190" v="3376" actId="1076"/>
          <ac:picMkLst>
            <pc:docMk/>
            <pc:sldMk cId="2669563544" sldId="348"/>
            <ac:picMk id="5" creationId="{10E70751-8873-5479-10C4-17DB0B6B967B}"/>
          </ac:picMkLst>
        </pc:picChg>
      </pc:sldChg>
      <pc:sldChg chg="modSp add mod">
        <pc:chgData name="Singh, Amrit" userId="193900bb-3852-4986-93e1-5b46d0dec78f" providerId="ADAL" clId="{E2C874F2-5371-4DB1-9EAE-0088548B13E4}" dt="2023-01-23T07:48:23.039" v="3505"/>
        <pc:sldMkLst>
          <pc:docMk/>
          <pc:sldMk cId="936798059" sldId="349"/>
        </pc:sldMkLst>
        <pc:spChg chg="mod">
          <ac:chgData name="Singh, Amrit" userId="193900bb-3852-4986-93e1-5b46d0dec78f" providerId="ADAL" clId="{E2C874F2-5371-4DB1-9EAE-0088548B13E4}" dt="2023-01-23T07:48:23.039" v="3505"/>
          <ac:spMkLst>
            <pc:docMk/>
            <pc:sldMk cId="936798059" sldId="349"/>
            <ac:spMk id="2" creationId="{B1FE5F11-B7B9-4B80-8C6A-A8A7A7190B77}"/>
          </ac:spMkLst>
        </pc:spChg>
      </pc:sldChg>
      <pc:sldChg chg="addSp delSp modSp add mod">
        <pc:chgData name="Singh, Amrit" userId="193900bb-3852-4986-93e1-5b46d0dec78f" providerId="ADAL" clId="{E2C874F2-5371-4DB1-9EAE-0088548B13E4}" dt="2023-01-23T07:49:37.742" v="3630" actId="1076"/>
        <pc:sldMkLst>
          <pc:docMk/>
          <pc:sldMk cId="2003201988" sldId="350"/>
        </pc:sldMkLst>
        <pc:spChg chg="mod">
          <ac:chgData name="Singh, Amrit" userId="193900bb-3852-4986-93e1-5b46d0dec78f" providerId="ADAL" clId="{E2C874F2-5371-4DB1-9EAE-0088548B13E4}" dt="2023-01-23T07:49:31.460" v="3627" actId="20577"/>
          <ac:spMkLst>
            <pc:docMk/>
            <pc:sldMk cId="2003201988" sldId="350"/>
            <ac:spMk id="3" creationId="{3E5FEE2D-79E5-4C1D-8BF7-EE619CA7039A}"/>
          </ac:spMkLst>
        </pc:spChg>
        <pc:picChg chg="add mod">
          <ac:chgData name="Singh, Amrit" userId="193900bb-3852-4986-93e1-5b46d0dec78f" providerId="ADAL" clId="{E2C874F2-5371-4DB1-9EAE-0088548B13E4}" dt="2023-01-23T07:49:37.742" v="3630" actId="1076"/>
          <ac:picMkLst>
            <pc:docMk/>
            <pc:sldMk cId="2003201988" sldId="350"/>
            <ac:picMk id="4" creationId="{42D32AE4-897C-EE68-D615-6ED6344DA889}"/>
          </ac:picMkLst>
        </pc:picChg>
        <pc:picChg chg="del mod">
          <ac:chgData name="Singh, Amrit" userId="193900bb-3852-4986-93e1-5b46d0dec78f" providerId="ADAL" clId="{E2C874F2-5371-4DB1-9EAE-0088548B13E4}" dt="2023-01-23T07:49:22.004" v="3593" actId="478"/>
          <ac:picMkLst>
            <pc:docMk/>
            <pc:sldMk cId="2003201988" sldId="350"/>
            <ac:picMk id="5" creationId="{10E70751-8873-5479-10C4-17DB0B6B967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LAB 6 - </a:t>
            </a:r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Scale &amp; Load Balance your Architecture</a:t>
            </a:r>
            <a:b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Create a Load Balancer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target groups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2284445" y="3560922"/>
            <a:ext cx="2593910" cy="804280"/>
          </a:xfrm>
          <a:prstGeom prst="wedgeRectCallout">
            <a:avLst>
              <a:gd name="adj1" fmla="val 81003"/>
              <a:gd name="adj2" fmla="val 23125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target groups in the left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554C4-0E08-9D86-A0F4-65A30B16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48" y="1433250"/>
            <a:ext cx="1240104" cy="50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create target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97ADB-18BA-4A50-A2DC-B4E1636F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3" y="2289244"/>
            <a:ext cx="10787974" cy="23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instances as target type, select lab </a:t>
            </a:r>
            <a:r>
              <a:rPr lang="en-US" dirty="0" err="1"/>
              <a:t>vpc</a:t>
            </a:r>
            <a:r>
              <a:rPr lang="en-US" dirty="0"/>
              <a:t> as </a:t>
            </a:r>
            <a:r>
              <a:rPr lang="en-US" dirty="0" err="1"/>
              <a:t>vpc</a:t>
            </a:r>
            <a:r>
              <a:rPr lang="en-US" dirty="0"/>
              <a:t> and then click next and then review the settings and click create target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F4877-AA39-9EB9-635E-2F55A573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27" y="1632280"/>
            <a:ext cx="4242141" cy="48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load balancers in the navigation pane and then click on create load balancer, choose create under APPLICATION LOAD BALANCER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9A94B-29BB-7467-FADA-2D39C4C2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83" y="1589652"/>
            <a:ext cx="5315233" cy="45257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2E6550-D4E0-5FBA-EF67-B585356EF98C}"/>
              </a:ext>
            </a:extLst>
          </p:cNvPr>
          <p:cNvSpPr/>
          <p:nvPr/>
        </p:nvSpPr>
        <p:spPr>
          <a:xfrm>
            <a:off x="3581400" y="5698402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labELb</a:t>
            </a:r>
            <a:r>
              <a:rPr lang="en-US" dirty="0"/>
              <a:t> as the load balancer name as shown and </a:t>
            </a:r>
            <a:r>
              <a:rPr lang="en-US" dirty="0" err="1"/>
              <a:t>vpc</a:t>
            </a:r>
            <a:r>
              <a:rPr lang="en-US" dirty="0"/>
              <a:t> as lab </a:t>
            </a:r>
            <a:r>
              <a:rPr lang="en-US" dirty="0" err="1"/>
              <a:t>vpc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9BF7-A5AE-CCD6-190A-15339693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11" y="1496537"/>
            <a:ext cx="6193177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mappings as shown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C4D99-9E51-1024-A51C-8394DEA4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71" y="1811473"/>
            <a:ext cx="6104658" cy="45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 security group choose web security group and under listener forward to </a:t>
            </a:r>
            <a:r>
              <a:rPr lang="en-US" dirty="0" err="1"/>
              <a:t>labgroup</a:t>
            </a:r>
            <a:r>
              <a:rPr lang="en-US" dirty="0"/>
              <a:t>, then select create load balancer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38C29-EA1F-9DB8-7A14-2045F905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31" y="1690688"/>
            <a:ext cx="6350837" cy="46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3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Create a Launch Configuration and an 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Launch configuration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199053" y="1996750"/>
            <a:ext cx="2593910" cy="804280"/>
          </a:xfrm>
          <a:prstGeom prst="wedgeRectCallout">
            <a:avLst>
              <a:gd name="adj1" fmla="val 162761"/>
              <a:gd name="adj2" fmla="val 42242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Launch configuration in the left pane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F20D3-51EE-7320-C5C9-2B713348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78" y="1690688"/>
            <a:ext cx="1073843" cy="44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2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Create an AMI for Auto Scaling</a:t>
            </a:r>
          </a:p>
          <a:p>
            <a:r>
              <a:rPr lang="en-US" dirty="0"/>
              <a:t>Task 2 : Create a Load Balancer</a:t>
            </a:r>
          </a:p>
          <a:p>
            <a:r>
              <a:rPr lang="en-US" dirty="0"/>
              <a:t>Task 3 : Create a Launch Configuration and an Auto Scaling Group</a:t>
            </a:r>
          </a:p>
          <a:p>
            <a:r>
              <a:rPr lang="en-US" dirty="0"/>
              <a:t>Task 4 : Verify that Load Balancing is Working</a:t>
            </a:r>
          </a:p>
          <a:p>
            <a:r>
              <a:rPr lang="en-US" dirty="0"/>
              <a:t>Task 5 : Test Auto Scaling</a:t>
            </a:r>
          </a:p>
          <a:p>
            <a:r>
              <a:rPr lang="en-US" dirty="0"/>
              <a:t>Task 6 : Terminate Web Server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Update the config as shown, select web server </a:t>
            </a:r>
            <a:r>
              <a:rPr lang="en-US" dirty="0" err="1"/>
              <a:t>ami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7BCEA-19F3-7D66-5996-C5E504DC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1790558"/>
            <a:ext cx="695766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t2.micro instance type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2059C4-8877-FFFE-C4C5-B998D3BD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24" y="1760661"/>
            <a:ext cx="5265876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Enable ec2 instance detailed monitoring under additional configuration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CC9AB-73EC-F4FE-34A3-8774ED97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58" y="1801989"/>
            <a:ext cx="696528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0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web security group and key pair login as </a:t>
            </a:r>
            <a:r>
              <a:rPr lang="en-US" dirty="0" err="1"/>
              <a:t>vockey</a:t>
            </a:r>
            <a:r>
              <a:rPr lang="en-US" dirty="0"/>
              <a:t> and click create launch configuration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7A2A3-1E77-51D5-3DB5-77A412E4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27" y="1690688"/>
            <a:ext cx="5227773" cy="47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819C20-8BED-250E-1C71-D1C514A7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2" y="2425988"/>
            <a:ext cx="11027096" cy="21033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dirty="0" err="1"/>
              <a:t>labconfig</a:t>
            </a:r>
            <a:r>
              <a:rPr lang="en-US" dirty="0"/>
              <a:t> and then click actions &gt; create auto scaling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C819A-077A-B206-D673-A22BA476EB58}"/>
              </a:ext>
            </a:extLst>
          </p:cNvPr>
          <p:cNvSpPr/>
          <p:nvPr/>
        </p:nvSpPr>
        <p:spPr>
          <a:xfrm>
            <a:off x="9114817" y="3006523"/>
            <a:ext cx="1391055" cy="1938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4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 name as lab auto scaling group and then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78E35-5A2C-8757-7E04-AF9BF83E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06408"/>
            <a:ext cx="4705580" cy="48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1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the lab </a:t>
            </a:r>
            <a:r>
              <a:rPr lang="en-US" dirty="0" err="1"/>
              <a:t>vpc</a:t>
            </a:r>
            <a:r>
              <a:rPr lang="en-US" dirty="0"/>
              <a:t> and then select private subnet 1 and private subnet 2 and click </a:t>
            </a:r>
            <a:r>
              <a:rPr lang="en-US" dirty="0" err="1"/>
              <a:t>nexy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4E152-1DEA-8704-6099-80430648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79" y="1690688"/>
            <a:ext cx="532684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attach to an existing load balancer and then select </a:t>
            </a:r>
            <a:r>
              <a:rPr lang="en-US" dirty="0" err="1"/>
              <a:t>labgroup</a:t>
            </a:r>
            <a:r>
              <a:rPr lang="en-US" dirty="0"/>
              <a:t> from the dropdown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C5DD7-AB98-4EBF-EABC-8B1D4808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2103112"/>
            <a:ext cx="5281118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7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Enable group metrics collection within </a:t>
            </a:r>
            <a:r>
              <a:rPr lang="en-US" dirty="0" err="1"/>
              <a:t>cloudwatch</a:t>
            </a:r>
            <a:r>
              <a:rPr lang="en-US" dirty="0"/>
              <a:t>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EFC9-BC48-6B3D-89C7-1A9581D0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17" y="2434504"/>
            <a:ext cx="537256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 the settings as mentioned in the screenshot/labs and 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A4B67-A100-3D5F-9D25-B365FA43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55" y="1448068"/>
            <a:ext cx="4318498" cy="51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next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780BC-EF3B-9C20-9818-6BC0CE3D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2" y="2705037"/>
            <a:ext cx="5494496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6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tags as shown and click next and then click create auto scaling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F817F-EEEB-481E-ACA1-35BBC5AF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07" y="1878017"/>
            <a:ext cx="538018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9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Verify that Load Balancing is Working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instances in the left pane, YOU CAN SEE 2 NEW LAB INSTANCES ARE BEING CREATED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4D97-BB41-0B45-1B2B-C4270323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30" y="2598348"/>
            <a:ext cx="669094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TARGET GROUP IN THE LEFT PANE AND THEN SELECT LABGROUP AND CLICK ON TARGETS AND THEN SEE IF THE TARGETS ARE HEALTHY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E9378-989D-A8C2-E8A7-48D566F7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5" y="1690688"/>
            <a:ext cx="10009762" cy="44140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A1DFB3-E615-CBAF-9090-9694E374E6DA}"/>
              </a:ext>
            </a:extLst>
          </p:cNvPr>
          <p:cNvSpPr/>
          <p:nvPr/>
        </p:nvSpPr>
        <p:spPr>
          <a:xfrm>
            <a:off x="1750978" y="4562949"/>
            <a:ext cx="457201" cy="184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2B4AA-8CCB-BF81-91F8-F5CABC07554B}"/>
              </a:ext>
            </a:extLst>
          </p:cNvPr>
          <p:cNvSpPr/>
          <p:nvPr/>
        </p:nvSpPr>
        <p:spPr>
          <a:xfrm>
            <a:off x="1293777" y="2691996"/>
            <a:ext cx="7509755" cy="184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3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LOAD BALANCERS IN THE NAVIGATION PANE AND COPY THE DNS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1DBBC-480E-DFC3-AA09-E40CDDF9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7" y="2442687"/>
            <a:ext cx="10972800" cy="1737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8235A9-E927-D31F-3921-4D135DD1F37C}"/>
              </a:ext>
            </a:extLst>
          </p:cNvPr>
          <p:cNvSpPr/>
          <p:nvPr/>
        </p:nvSpPr>
        <p:spPr>
          <a:xfrm>
            <a:off x="2209800" y="3399816"/>
            <a:ext cx="2109281" cy="437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8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PASTE THE DNS NAME IN THE BROWSER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2527-D2F5-3B2F-0E32-6B89596D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1619408"/>
            <a:ext cx="10798476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0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Test Auto Scaling</a:t>
            </a:r>
          </a:p>
        </p:txBody>
      </p:sp>
    </p:spTree>
    <p:extLst>
      <p:ext uri="{BB962C8B-B14F-4D97-AF65-F5344CB8AC3E}">
        <p14:creationId xmlns:p14="http://schemas.microsoft.com/office/powerpoint/2010/main" val="4029398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Search for </a:t>
            </a:r>
            <a:r>
              <a:rPr lang="en-US" dirty="0" err="1"/>
              <a:t>cloudwatch</a:t>
            </a:r>
            <a:r>
              <a:rPr lang="en-US" dirty="0"/>
              <a:t> in the search menu and click on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2EFC8-826C-D679-3EA5-076FF935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950961"/>
            <a:ext cx="5982218" cy="4541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81DEEC-16B2-9964-191B-63E511F1530D}"/>
              </a:ext>
            </a:extLst>
          </p:cNvPr>
          <p:cNvSpPr/>
          <p:nvPr/>
        </p:nvSpPr>
        <p:spPr>
          <a:xfrm>
            <a:off x="4661170" y="2835612"/>
            <a:ext cx="3949430" cy="8219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all alarms to view the alarms in the </a:t>
            </a:r>
            <a:r>
              <a:rPr lang="en-US" dirty="0" err="1"/>
              <a:t>Cloudwatch</a:t>
            </a:r>
            <a:r>
              <a:rPr lang="en-US" dirty="0"/>
              <a:t>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DB95E-9A26-2D43-A8C6-6022926A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6" y="2584063"/>
            <a:ext cx="10700427" cy="17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Note: in case you don’t see 2 alarms then, Go back to ec2 services page and click on load balancer in the navigation pane and select lab autoscaling group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FB916-8A16-EF1B-95D4-F8D0B905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5" y="2556223"/>
            <a:ext cx="10680970" cy="17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Note: in case you don’t see 2 alarms then, In the autoscaling tab click on </a:t>
            </a:r>
            <a:r>
              <a:rPr lang="en-US" dirty="0" err="1"/>
              <a:t>labscalingpolicy</a:t>
            </a:r>
            <a:r>
              <a:rPr lang="en-US" dirty="0"/>
              <a:t> and then action &gt;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EB9B9-BC09-9843-B2D4-3E087D4D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0688"/>
            <a:ext cx="11353800" cy="38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1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Note: in case you don’t see 2 alarms then, CHANGE TARGET VALUE TO 50 AND THEN HIT UPDATE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AA55B-1E62-246D-BDEE-17C2E148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02" y="1845251"/>
            <a:ext cx="5486875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0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the ok alarm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CFEDE-4CB6-9137-91B0-27FB4E2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5" y="2570965"/>
            <a:ext cx="11264630" cy="1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the browser tab and then click on load test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675D4-E06C-585F-986A-58C7213F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459059"/>
            <a:ext cx="11034716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6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cloudwatch</a:t>
            </a:r>
            <a:r>
              <a:rPr lang="en-US" dirty="0"/>
              <a:t> tab, the alarm with low in its name’s state has changed to in alarm, the other alarm should also go to in alarm state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A2F60-DA23-590E-0C63-EBFC55FD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" y="2480000"/>
            <a:ext cx="11089532" cy="15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5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ec2 services, go to instance tab and you can see 2 more instances have been launched due to high load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70751-8873-5479-10C4-17DB0B6B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71809"/>
            <a:ext cx="11353800" cy="19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63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6: Terminate Web Server 1</a:t>
            </a:r>
          </a:p>
        </p:txBody>
      </p:sp>
    </p:spTree>
    <p:extLst>
      <p:ext uri="{BB962C8B-B14F-4D97-AF65-F5344CB8AC3E}">
        <p14:creationId xmlns:p14="http://schemas.microsoft.com/office/powerpoint/2010/main" val="936798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 ec2 services go to instances and then select web server 1 instance state&gt; terminate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32AE4-897C-EE68-D615-6ED6344D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0" y="2215667"/>
            <a:ext cx="11556460" cy="23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1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Create an AMI for Auto Scaling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F33C1-D220-3A2A-72A1-5C750802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35" y="1443122"/>
            <a:ext cx="4450813" cy="516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services and then click on ec2 button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863AF2-CD91-14E1-F74D-9CD7C0351C5A}"/>
              </a:ext>
            </a:extLst>
          </p:cNvPr>
          <p:cNvSpPr/>
          <p:nvPr/>
        </p:nvSpPr>
        <p:spPr>
          <a:xfrm>
            <a:off x="912845" y="1288548"/>
            <a:ext cx="2593910" cy="804280"/>
          </a:xfrm>
          <a:prstGeom prst="wedgeRectCallout">
            <a:avLst>
              <a:gd name="adj1" fmla="val 62436"/>
              <a:gd name="adj2" fmla="val 964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Services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E2A7-5988-572F-E674-9AE69BE40720}"/>
              </a:ext>
            </a:extLst>
          </p:cNvPr>
          <p:cNvSpPr/>
          <p:nvPr/>
        </p:nvSpPr>
        <p:spPr>
          <a:xfrm>
            <a:off x="3862735" y="1457143"/>
            <a:ext cx="533400" cy="214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B2B27E-C990-3991-7DA2-25861360531C}"/>
              </a:ext>
            </a:extLst>
          </p:cNvPr>
          <p:cNvSpPr/>
          <p:nvPr/>
        </p:nvSpPr>
        <p:spPr>
          <a:xfrm>
            <a:off x="8685245" y="4986948"/>
            <a:ext cx="2593910" cy="804280"/>
          </a:xfrm>
          <a:prstGeom prst="wedgeRectCallout">
            <a:avLst>
              <a:gd name="adj1" fmla="val -150131"/>
              <a:gd name="adj2" fmla="val 774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EC2 button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746DC8-A34A-6B71-8238-8BB96F37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34" y="1326067"/>
            <a:ext cx="1524132" cy="51668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instances IN THE NAVIGATION PANE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F120328-3D0E-8661-EB07-1EF13BF51585}"/>
              </a:ext>
            </a:extLst>
          </p:cNvPr>
          <p:cNvSpPr/>
          <p:nvPr/>
        </p:nvSpPr>
        <p:spPr>
          <a:xfrm>
            <a:off x="1863757" y="2492861"/>
            <a:ext cx="2593910" cy="804280"/>
          </a:xfrm>
          <a:prstGeom prst="wedgeRectCallout">
            <a:avLst>
              <a:gd name="adj1" fmla="val 100504"/>
              <a:gd name="adj2" fmla="val 4983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Instances in the left pane</a:t>
            </a:r>
          </a:p>
        </p:txBody>
      </p:sp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for the instances to pass the checks and then select web server 1 &gt; actions &gt; image and template &gt; create image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D9537-3199-E0F6-C1F3-3F0ADEB9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9" y="2418456"/>
            <a:ext cx="10709221" cy="20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details regarding the images as shown and then click create image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59519-F1F7-EF86-F390-1F0D0D7B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67" y="1631897"/>
            <a:ext cx="6755265" cy="49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828</TotalTime>
  <Words>883</Words>
  <Application>Microsoft Office PowerPoint</Application>
  <PresentationFormat>Widescreen</PresentationFormat>
  <Paragraphs>189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Lato Extended</vt:lpstr>
      <vt:lpstr>Tenorite</vt:lpstr>
      <vt:lpstr>Office Theme</vt:lpstr>
      <vt:lpstr>LAB 6 - Scale &amp; Load Balance your Architecture </vt:lpstr>
      <vt:lpstr>AGENDA</vt:lpstr>
      <vt:lpstr>In aws labs click on start lab </vt:lpstr>
      <vt:lpstr>Wait to see lab ready status in the window then press x and click on aws to launch console</vt:lpstr>
      <vt:lpstr>Task 1 : Create an AMI for Auto Scaling</vt:lpstr>
      <vt:lpstr>Select services and then click on ec2 button</vt:lpstr>
      <vt:lpstr>CHOOSE instances IN THE NAVIGATION PANE</vt:lpstr>
      <vt:lpstr>Wait for the instances to pass the checks and then select web server 1 &gt; actions &gt; image and template &gt; create image</vt:lpstr>
      <vt:lpstr>Configure the details regarding the images as shown and then click create image</vt:lpstr>
      <vt:lpstr>Task 2: Create a Load Balancer</vt:lpstr>
      <vt:lpstr>CHOOSE target groups IN THE NAVIGATION PANE</vt:lpstr>
      <vt:lpstr>Click on create target group</vt:lpstr>
      <vt:lpstr>Select instances as target type, select lab vpc as vpc and then click next and then review the settings and click create target group</vt:lpstr>
      <vt:lpstr>Click on load balancers in the navigation pane and then click on create load balancer, choose create under APPLICATION LOAD BALANCER</vt:lpstr>
      <vt:lpstr>Configure labELb as the load balancer name as shown and vpc as lab vpc</vt:lpstr>
      <vt:lpstr>Add mappings as shown</vt:lpstr>
      <vt:lpstr>Under security group choose web security group and under listener forward to labgroup, then select create load balancer</vt:lpstr>
      <vt:lpstr>Task 3: Create a Launch Configuration and an Auto Scaling Group</vt:lpstr>
      <vt:lpstr>CHOOSE Launch configuration IN THE NAVIGATION PANE</vt:lpstr>
      <vt:lpstr>Update the config as shown, select web server ami</vt:lpstr>
      <vt:lpstr>Choose t2.micro instance type</vt:lpstr>
      <vt:lpstr>Enable ec2 instance detailed monitoring under additional configuration</vt:lpstr>
      <vt:lpstr>Select web security group and key pair login as vockey and click create launch configuration</vt:lpstr>
      <vt:lpstr>Choose labconfig and then click actions &gt; create auto scaling group</vt:lpstr>
      <vt:lpstr>Set name as lab auto scaling group and then click next</vt:lpstr>
      <vt:lpstr>Choose the lab vpc and then select private subnet 1 and private subnet 2 and click nexy</vt:lpstr>
      <vt:lpstr>choose attach to an existing load balancer and then select labgroup from the dropdown</vt:lpstr>
      <vt:lpstr>Enable group metrics collection within cloudwatch and click next</vt:lpstr>
      <vt:lpstr>Set the settings as mentioned in the screenshot/labs and click next</vt:lpstr>
      <vt:lpstr>Click next</vt:lpstr>
      <vt:lpstr>Add tags as shown and click next and then click create auto scaling group</vt:lpstr>
      <vt:lpstr>Task 4: Verify that Load Balancing is Working</vt:lpstr>
      <vt:lpstr>Click on instances in the left pane, YOU CAN SEE 2 NEW LAB INSTANCES ARE BEING CREATED </vt:lpstr>
      <vt:lpstr>CHOOSE TARGET GROUP IN THE LEFT PANE AND THEN SELECT LABGROUP AND CLICK ON TARGETS AND THEN SEE IF THE TARGETS ARE HEALTHY</vt:lpstr>
      <vt:lpstr>CLICK ON LOAD BALANCERS IN THE NAVIGATION PANE AND COPY THE DNS NAME</vt:lpstr>
      <vt:lpstr>PASTE THE DNS NAME IN THE BROWSER</vt:lpstr>
      <vt:lpstr>Task 5: Test Auto Scaling</vt:lpstr>
      <vt:lpstr>Search for cloudwatch in the search menu and click on cloudwatch</vt:lpstr>
      <vt:lpstr>Click on all alarms to view the alarms in the Cloudwatch dashboard</vt:lpstr>
      <vt:lpstr>Note: in case you don’t see 2 alarms then, Go back to ec2 services page and click on load balancer in the navigation pane and select lab autoscaling group</vt:lpstr>
      <vt:lpstr>Note: in case you don’t see 2 alarms then, In the autoscaling tab click on labscalingpolicy and then action &gt; edit</vt:lpstr>
      <vt:lpstr>Note: in case you don’t see 2 alarms then, CHANGE TARGET VALUE TO 50 AND THEN HIT UPDATE</vt:lpstr>
      <vt:lpstr>Click the ok alarm</vt:lpstr>
      <vt:lpstr>Go the browser tab and then click on load test</vt:lpstr>
      <vt:lpstr>Return to cloudwatch tab, the alarm with low in its name’s state has changed to in alarm, the other alarm should also go to in alarm state</vt:lpstr>
      <vt:lpstr>In the ec2 services, go to instance tab and you can see 2 more instances have been launched due to high load</vt:lpstr>
      <vt:lpstr>Task 6: Terminate Web Server 1</vt:lpstr>
      <vt:lpstr>Under ec2 services go to instances and then select web server 1 instance state&gt; terminate instance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4</cp:revision>
  <dcterms:created xsi:type="dcterms:W3CDTF">2022-11-23T20:54:37Z</dcterms:created>
  <dcterms:modified xsi:type="dcterms:W3CDTF">2023-01-23T07:49:48Z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