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56" r:id="rId5"/>
    <p:sldId id="257" r:id="rId6"/>
    <p:sldId id="317" r:id="rId7"/>
    <p:sldId id="319" r:id="rId8"/>
    <p:sldId id="262" r:id="rId9"/>
    <p:sldId id="332" r:id="rId10"/>
    <p:sldId id="353" r:id="rId11"/>
    <p:sldId id="354" r:id="rId12"/>
    <p:sldId id="371" r:id="rId13"/>
    <p:sldId id="372" r:id="rId14"/>
    <p:sldId id="373" r:id="rId15"/>
    <p:sldId id="281" r:id="rId16"/>
    <p:sldId id="355" r:id="rId17"/>
    <p:sldId id="356" r:id="rId18"/>
    <p:sldId id="383" r:id="rId19"/>
    <p:sldId id="384" r:id="rId20"/>
    <p:sldId id="333" r:id="rId21"/>
    <p:sldId id="357" r:id="rId22"/>
    <p:sldId id="385" r:id="rId23"/>
    <p:sldId id="386" r:id="rId24"/>
    <p:sldId id="298" r:id="rId25"/>
    <p:sldId id="272" r:id="rId26"/>
    <p:sldId id="321" r:id="rId27"/>
    <p:sldId id="305" r:id="rId28"/>
    <p:sldId id="335" r:id="rId29"/>
    <p:sldId id="27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9DF09C-52F2-4A8D-9E00-6722DCE03C96}" v="109" dt="2023-04-27T00:43:41.7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74" d="100"/>
          <a:sy n="74" d="100"/>
        </p:scale>
        <p:origin x="96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gh, Amrit" userId="193900bb-3852-4986-93e1-5b46d0dec78f" providerId="ADAL" clId="{A39DF09C-52F2-4A8D-9E00-6722DCE03C96}"/>
    <pc:docChg chg="undo custSel addSld delSld modSld">
      <pc:chgData name="Singh, Amrit" userId="193900bb-3852-4986-93e1-5b46d0dec78f" providerId="ADAL" clId="{A39DF09C-52F2-4A8D-9E00-6722DCE03C96}" dt="2023-04-27T00:45:05.265" v="1358" actId="47"/>
      <pc:docMkLst>
        <pc:docMk/>
      </pc:docMkLst>
      <pc:sldChg chg="modSp mod">
        <pc:chgData name="Singh, Amrit" userId="193900bb-3852-4986-93e1-5b46d0dec78f" providerId="ADAL" clId="{A39DF09C-52F2-4A8D-9E00-6722DCE03C96}" dt="2023-04-26T21:44:39.767" v="2"/>
        <pc:sldMkLst>
          <pc:docMk/>
          <pc:sldMk cId="2586058810" sldId="256"/>
        </pc:sldMkLst>
        <pc:spChg chg="mod">
          <ac:chgData name="Singh, Amrit" userId="193900bb-3852-4986-93e1-5b46d0dec78f" providerId="ADAL" clId="{A39DF09C-52F2-4A8D-9E00-6722DCE03C96}" dt="2023-04-26T21:44:39.767" v="2"/>
          <ac:spMkLst>
            <pc:docMk/>
            <pc:sldMk cId="2586058810" sldId="256"/>
            <ac:spMk id="2" creationId="{CFE75451-6A4B-484B-9ED1-353CCE25B0F4}"/>
          </ac:spMkLst>
        </pc:spChg>
      </pc:sldChg>
      <pc:sldChg chg="modSp mod">
        <pc:chgData name="Singh, Amrit" userId="193900bb-3852-4986-93e1-5b46d0dec78f" providerId="ADAL" clId="{A39DF09C-52F2-4A8D-9E00-6722DCE03C96}" dt="2023-04-26T21:46:27.710" v="24" actId="27636"/>
        <pc:sldMkLst>
          <pc:docMk/>
          <pc:sldMk cId="1713219598" sldId="257"/>
        </pc:sldMkLst>
        <pc:spChg chg="mod">
          <ac:chgData name="Singh, Amrit" userId="193900bb-3852-4986-93e1-5b46d0dec78f" providerId="ADAL" clId="{A39DF09C-52F2-4A8D-9E00-6722DCE03C96}" dt="2023-04-26T21:46:27.710" v="24" actId="27636"/>
          <ac:spMkLst>
            <pc:docMk/>
            <pc:sldMk cId="1713219598" sldId="257"/>
            <ac:spMk id="3" creationId="{5671D7E5-EF66-4BCD-8DAA-E9061157F0BE}"/>
          </ac:spMkLst>
        </pc:spChg>
      </pc:sldChg>
      <pc:sldChg chg="modSp mod">
        <pc:chgData name="Singh, Amrit" userId="193900bb-3852-4986-93e1-5b46d0dec78f" providerId="ADAL" clId="{A39DF09C-52F2-4A8D-9E00-6722DCE03C96}" dt="2023-04-26T21:46:40.081" v="27"/>
        <pc:sldMkLst>
          <pc:docMk/>
          <pc:sldMk cId="379728094" sldId="262"/>
        </pc:sldMkLst>
        <pc:spChg chg="mod">
          <ac:chgData name="Singh, Amrit" userId="193900bb-3852-4986-93e1-5b46d0dec78f" providerId="ADAL" clId="{A39DF09C-52F2-4A8D-9E00-6722DCE03C96}" dt="2023-04-26T21:46:40.081" v="27"/>
          <ac:spMkLst>
            <pc:docMk/>
            <pc:sldMk cId="379728094" sldId="262"/>
            <ac:spMk id="2" creationId="{B1FE5F11-B7B9-4B80-8C6A-A8A7A7190B77}"/>
          </ac:spMkLst>
        </pc:spChg>
      </pc:sldChg>
      <pc:sldChg chg="addSp delSp modSp mod">
        <pc:chgData name="Singh, Amrit" userId="193900bb-3852-4986-93e1-5b46d0dec78f" providerId="ADAL" clId="{A39DF09C-52F2-4A8D-9E00-6722DCE03C96}" dt="2023-04-27T00:38:30.958" v="1048" actId="1076"/>
        <pc:sldMkLst>
          <pc:docMk/>
          <pc:sldMk cId="973496004" sldId="272"/>
        </pc:sldMkLst>
        <pc:spChg chg="mod">
          <ac:chgData name="Singh, Amrit" userId="193900bb-3852-4986-93e1-5b46d0dec78f" providerId="ADAL" clId="{A39DF09C-52F2-4A8D-9E00-6722DCE03C96}" dt="2023-04-27T00:37:41.741" v="1047" actId="20577"/>
          <ac:spMkLst>
            <pc:docMk/>
            <pc:sldMk cId="973496004" sldId="272"/>
            <ac:spMk id="3" creationId="{3E5FEE2D-79E5-4C1D-8BF7-EE619CA7039A}"/>
          </ac:spMkLst>
        </pc:spChg>
        <pc:spChg chg="mod">
          <ac:chgData name="Singh, Amrit" userId="193900bb-3852-4986-93e1-5b46d0dec78f" providerId="ADAL" clId="{A39DF09C-52F2-4A8D-9E00-6722DCE03C96}" dt="2023-04-27T00:36:59.190" v="969"/>
          <ac:spMkLst>
            <pc:docMk/>
            <pc:sldMk cId="973496004" sldId="272"/>
            <ac:spMk id="6" creationId="{BD6AA391-BD39-9346-F43D-7A8E1E9C28F5}"/>
          </ac:spMkLst>
        </pc:spChg>
        <pc:spChg chg="del">
          <ac:chgData name="Singh, Amrit" userId="193900bb-3852-4986-93e1-5b46d0dec78f" providerId="ADAL" clId="{A39DF09C-52F2-4A8D-9E00-6722DCE03C96}" dt="2023-04-27T00:36:35.524" v="966" actId="478"/>
          <ac:spMkLst>
            <pc:docMk/>
            <pc:sldMk cId="973496004" sldId="272"/>
            <ac:spMk id="14" creationId="{85E2F1B7-62EC-9F63-0A15-852E01840695}"/>
          </ac:spMkLst>
        </pc:spChg>
        <pc:picChg chg="add mod">
          <ac:chgData name="Singh, Amrit" userId="193900bb-3852-4986-93e1-5b46d0dec78f" providerId="ADAL" clId="{A39DF09C-52F2-4A8D-9E00-6722DCE03C96}" dt="2023-04-27T00:36:42.230" v="968" actId="14100"/>
          <ac:picMkLst>
            <pc:docMk/>
            <pc:sldMk cId="973496004" sldId="272"/>
            <ac:picMk id="2" creationId="{EA1654ED-87B5-CEEF-0A21-B97302BF3DE6}"/>
          </ac:picMkLst>
        </pc:picChg>
        <pc:picChg chg="del">
          <ac:chgData name="Singh, Amrit" userId="193900bb-3852-4986-93e1-5b46d0dec78f" providerId="ADAL" clId="{A39DF09C-52F2-4A8D-9E00-6722DCE03C96}" dt="2023-04-27T00:36:30.341" v="963" actId="478"/>
          <ac:picMkLst>
            <pc:docMk/>
            <pc:sldMk cId="973496004" sldId="272"/>
            <ac:picMk id="5" creationId="{CB78D004-3FC9-925A-C4FE-ABE8A866BF71}"/>
          </ac:picMkLst>
        </pc:picChg>
        <pc:picChg chg="add mod">
          <ac:chgData name="Singh, Amrit" userId="193900bb-3852-4986-93e1-5b46d0dec78f" providerId="ADAL" clId="{A39DF09C-52F2-4A8D-9E00-6722DCE03C96}" dt="2023-04-27T00:38:30.958" v="1048" actId="1076"/>
          <ac:picMkLst>
            <pc:docMk/>
            <pc:sldMk cId="973496004" sldId="272"/>
            <ac:picMk id="10" creationId="{32F4672D-48DA-8C6E-69D3-659CE68311EC}"/>
          </ac:picMkLst>
        </pc:picChg>
        <pc:picChg chg="del">
          <ac:chgData name="Singh, Amrit" userId="193900bb-3852-4986-93e1-5b46d0dec78f" providerId="ADAL" clId="{A39DF09C-52F2-4A8D-9E00-6722DCE03C96}" dt="2023-04-27T00:36:30.341" v="963" actId="478"/>
          <ac:picMkLst>
            <pc:docMk/>
            <pc:sldMk cId="973496004" sldId="272"/>
            <ac:picMk id="11" creationId="{7336ABA9-6818-B8DA-6BD5-E78BD7C61C7E}"/>
          </ac:picMkLst>
        </pc:picChg>
      </pc:sldChg>
      <pc:sldChg chg="del">
        <pc:chgData name="Singh, Amrit" userId="193900bb-3852-4986-93e1-5b46d0dec78f" providerId="ADAL" clId="{A39DF09C-52F2-4A8D-9E00-6722DCE03C96}" dt="2023-04-27T00:38:34.467" v="1049" actId="47"/>
        <pc:sldMkLst>
          <pc:docMk/>
          <pc:sldMk cId="3867959826" sldId="273"/>
        </pc:sldMkLst>
      </pc:sldChg>
      <pc:sldChg chg="modSp mod">
        <pc:chgData name="Singh, Amrit" userId="193900bb-3852-4986-93e1-5b46d0dec78f" providerId="ADAL" clId="{A39DF09C-52F2-4A8D-9E00-6722DCE03C96}" dt="2023-04-26T22:54:05.110" v="409"/>
        <pc:sldMkLst>
          <pc:docMk/>
          <pc:sldMk cId="629928692" sldId="281"/>
        </pc:sldMkLst>
        <pc:spChg chg="mod">
          <ac:chgData name="Singh, Amrit" userId="193900bb-3852-4986-93e1-5b46d0dec78f" providerId="ADAL" clId="{A39DF09C-52F2-4A8D-9E00-6722DCE03C96}" dt="2023-04-26T22:54:05.110" v="409"/>
          <ac:spMkLst>
            <pc:docMk/>
            <pc:sldMk cId="629928692" sldId="281"/>
            <ac:spMk id="2" creationId="{B1FE5F11-B7B9-4B80-8C6A-A8A7A7190B77}"/>
          </ac:spMkLst>
        </pc:spChg>
      </pc:sldChg>
      <pc:sldChg chg="addSp delSp modSp mod">
        <pc:chgData name="Singh, Amrit" userId="193900bb-3852-4986-93e1-5b46d0dec78f" providerId="ADAL" clId="{A39DF09C-52F2-4A8D-9E00-6722DCE03C96}" dt="2023-04-27T00:36:27.482" v="962" actId="21"/>
        <pc:sldMkLst>
          <pc:docMk/>
          <pc:sldMk cId="3966900556" sldId="298"/>
        </pc:sldMkLst>
        <pc:spChg chg="mod">
          <ac:chgData name="Singh, Amrit" userId="193900bb-3852-4986-93e1-5b46d0dec78f" providerId="ADAL" clId="{A39DF09C-52F2-4A8D-9E00-6722DCE03C96}" dt="2023-04-27T00:31:57.741" v="960"/>
          <ac:spMkLst>
            <pc:docMk/>
            <pc:sldMk cId="3966900556" sldId="298"/>
            <ac:spMk id="2" creationId="{B1FE5F11-B7B9-4B80-8C6A-A8A7A7190B77}"/>
          </ac:spMkLst>
        </pc:spChg>
        <pc:picChg chg="add del">
          <ac:chgData name="Singh, Amrit" userId="193900bb-3852-4986-93e1-5b46d0dec78f" providerId="ADAL" clId="{A39DF09C-52F2-4A8D-9E00-6722DCE03C96}" dt="2023-04-27T00:36:27.482" v="962" actId="21"/>
          <ac:picMkLst>
            <pc:docMk/>
            <pc:sldMk cId="3966900556" sldId="298"/>
            <ac:picMk id="4" creationId="{ED1733A2-FEEB-57F0-07E8-CE9BE1282C84}"/>
          </ac:picMkLst>
        </pc:picChg>
      </pc:sldChg>
      <pc:sldChg chg="addSp delSp modSp mod">
        <pc:chgData name="Singh, Amrit" userId="193900bb-3852-4986-93e1-5b46d0dec78f" providerId="ADAL" clId="{A39DF09C-52F2-4A8D-9E00-6722DCE03C96}" dt="2023-04-27T00:41:53.501" v="1199" actId="478"/>
        <pc:sldMkLst>
          <pc:docMk/>
          <pc:sldMk cId="4069120785" sldId="305"/>
        </pc:sldMkLst>
        <pc:spChg chg="del">
          <ac:chgData name="Singh, Amrit" userId="193900bb-3852-4986-93e1-5b46d0dec78f" providerId="ADAL" clId="{A39DF09C-52F2-4A8D-9E00-6722DCE03C96}" dt="2023-04-27T00:39:00.287" v="1054" actId="478"/>
          <ac:spMkLst>
            <pc:docMk/>
            <pc:sldMk cId="4069120785" sldId="305"/>
            <ac:spMk id="2" creationId="{2E3C39E7-3114-A1B0-59B7-7D45AC4F17E3}"/>
          </ac:spMkLst>
        </pc:spChg>
        <pc:spChg chg="mod">
          <ac:chgData name="Singh, Amrit" userId="193900bb-3852-4986-93e1-5b46d0dec78f" providerId="ADAL" clId="{A39DF09C-52F2-4A8D-9E00-6722DCE03C96}" dt="2023-04-27T00:40:48.793" v="1193" actId="20577"/>
          <ac:spMkLst>
            <pc:docMk/>
            <pc:sldMk cId="4069120785" sldId="305"/>
            <ac:spMk id="3" creationId="{3E5FEE2D-79E5-4C1D-8BF7-EE619CA7039A}"/>
          </ac:spMkLst>
        </pc:spChg>
        <pc:spChg chg="del">
          <ac:chgData name="Singh, Amrit" userId="193900bb-3852-4986-93e1-5b46d0dec78f" providerId="ADAL" clId="{A39DF09C-52F2-4A8D-9E00-6722DCE03C96}" dt="2023-04-27T00:39:03.430" v="1055" actId="478"/>
          <ac:spMkLst>
            <pc:docMk/>
            <pc:sldMk cId="4069120785" sldId="305"/>
            <ac:spMk id="4" creationId="{C10EAF04-AE42-A9B7-482E-5893C38B8BBC}"/>
          </ac:spMkLst>
        </pc:spChg>
        <pc:spChg chg="mod">
          <ac:chgData name="Singh, Amrit" userId="193900bb-3852-4986-93e1-5b46d0dec78f" providerId="ADAL" clId="{A39DF09C-52F2-4A8D-9E00-6722DCE03C96}" dt="2023-04-27T00:40:00.624" v="1079"/>
          <ac:spMkLst>
            <pc:docMk/>
            <pc:sldMk cId="4069120785" sldId="305"/>
            <ac:spMk id="5" creationId="{BFEF088D-F3B6-06C5-C068-F56E08AB2CCC}"/>
          </ac:spMkLst>
        </pc:spChg>
        <pc:spChg chg="del">
          <ac:chgData name="Singh, Amrit" userId="193900bb-3852-4986-93e1-5b46d0dec78f" providerId="ADAL" clId="{A39DF09C-52F2-4A8D-9E00-6722DCE03C96}" dt="2023-04-27T00:39:05.524" v="1056" actId="478"/>
          <ac:spMkLst>
            <pc:docMk/>
            <pc:sldMk cId="4069120785" sldId="305"/>
            <ac:spMk id="6" creationId="{57B9A8EA-840F-CE22-8EC8-07656BFE9ABA}"/>
          </ac:spMkLst>
        </pc:spChg>
        <pc:spChg chg="del">
          <ac:chgData name="Singh, Amrit" userId="193900bb-3852-4986-93e1-5b46d0dec78f" providerId="ADAL" clId="{A39DF09C-52F2-4A8D-9E00-6722DCE03C96}" dt="2023-04-27T00:39:08.477" v="1057" actId="478"/>
          <ac:spMkLst>
            <pc:docMk/>
            <pc:sldMk cId="4069120785" sldId="305"/>
            <ac:spMk id="10" creationId="{2CB3EA84-1597-08E5-79D7-AD86BEC266D0}"/>
          </ac:spMkLst>
        </pc:spChg>
        <pc:spChg chg="add del">
          <ac:chgData name="Singh, Amrit" userId="193900bb-3852-4986-93e1-5b46d0dec78f" providerId="ADAL" clId="{A39DF09C-52F2-4A8D-9E00-6722DCE03C96}" dt="2023-04-27T00:39:30.621" v="1062"/>
          <ac:spMkLst>
            <pc:docMk/>
            <pc:sldMk cId="4069120785" sldId="305"/>
            <ac:spMk id="11" creationId="{2FB59D79-4987-EBAE-1CD8-8C5D1EB157CA}"/>
          </ac:spMkLst>
        </pc:spChg>
        <pc:spChg chg="add del">
          <ac:chgData name="Singh, Amrit" userId="193900bb-3852-4986-93e1-5b46d0dec78f" providerId="ADAL" clId="{A39DF09C-52F2-4A8D-9E00-6722DCE03C96}" dt="2023-04-27T00:40:00.624" v="1077"/>
          <ac:spMkLst>
            <pc:docMk/>
            <pc:sldMk cId="4069120785" sldId="305"/>
            <ac:spMk id="13" creationId="{515740E2-700E-9995-9C7D-ED08EC81C214}"/>
          </ac:spMkLst>
        </pc:spChg>
        <pc:picChg chg="del">
          <ac:chgData name="Singh, Amrit" userId="193900bb-3852-4986-93e1-5b46d0dec78f" providerId="ADAL" clId="{A39DF09C-52F2-4A8D-9E00-6722DCE03C96}" dt="2023-04-27T00:39:10.651" v="1058" actId="478"/>
          <ac:picMkLst>
            <pc:docMk/>
            <pc:sldMk cId="4069120785" sldId="305"/>
            <ac:picMk id="12" creationId="{98AA00ED-D0DD-26DB-2C52-84A9490F69AF}"/>
          </ac:picMkLst>
        </pc:picChg>
        <pc:picChg chg="del">
          <ac:chgData name="Singh, Amrit" userId="193900bb-3852-4986-93e1-5b46d0dec78f" providerId="ADAL" clId="{A39DF09C-52F2-4A8D-9E00-6722DCE03C96}" dt="2023-04-27T00:39:10.651" v="1058" actId="478"/>
          <ac:picMkLst>
            <pc:docMk/>
            <pc:sldMk cId="4069120785" sldId="305"/>
            <ac:picMk id="15" creationId="{6F83561B-4669-FD59-8F30-039755E2824B}"/>
          </ac:picMkLst>
        </pc:picChg>
        <pc:picChg chg="add mod">
          <ac:chgData name="Singh, Amrit" userId="193900bb-3852-4986-93e1-5b46d0dec78f" providerId="ADAL" clId="{A39DF09C-52F2-4A8D-9E00-6722DCE03C96}" dt="2023-04-27T00:41:33.587" v="1196" actId="1076"/>
          <ac:picMkLst>
            <pc:docMk/>
            <pc:sldMk cId="4069120785" sldId="305"/>
            <ac:picMk id="16" creationId="{BE7D9B20-0067-958F-6802-018A562008DF}"/>
          </ac:picMkLst>
        </pc:picChg>
        <pc:picChg chg="add del mod">
          <ac:chgData name="Singh, Amrit" userId="193900bb-3852-4986-93e1-5b46d0dec78f" providerId="ADAL" clId="{A39DF09C-52F2-4A8D-9E00-6722DCE03C96}" dt="2023-04-27T00:41:53.501" v="1199" actId="478"/>
          <ac:picMkLst>
            <pc:docMk/>
            <pc:sldMk cId="4069120785" sldId="305"/>
            <ac:picMk id="18" creationId="{05F6455B-C437-6B5B-AD18-4B365BB7FA39}"/>
          </ac:picMkLst>
        </pc:picChg>
      </pc:sldChg>
      <pc:sldChg chg="del">
        <pc:chgData name="Singh, Amrit" userId="193900bb-3852-4986-93e1-5b46d0dec78f" providerId="ADAL" clId="{A39DF09C-52F2-4A8D-9E00-6722DCE03C96}" dt="2023-04-27T00:44:56.402" v="1357" actId="47"/>
        <pc:sldMkLst>
          <pc:docMk/>
          <pc:sldMk cId="665813935" sldId="307"/>
        </pc:sldMkLst>
      </pc:sldChg>
      <pc:sldChg chg="modSp mod">
        <pc:chgData name="Singh, Amrit" userId="193900bb-3852-4986-93e1-5b46d0dec78f" providerId="ADAL" clId="{A39DF09C-52F2-4A8D-9E00-6722DCE03C96}" dt="2023-04-27T00:38:44.031" v="1052"/>
        <pc:sldMkLst>
          <pc:docMk/>
          <pc:sldMk cId="730200059" sldId="321"/>
        </pc:sldMkLst>
        <pc:spChg chg="mod">
          <ac:chgData name="Singh, Amrit" userId="193900bb-3852-4986-93e1-5b46d0dec78f" providerId="ADAL" clId="{A39DF09C-52F2-4A8D-9E00-6722DCE03C96}" dt="2023-04-27T00:38:44.031" v="1052"/>
          <ac:spMkLst>
            <pc:docMk/>
            <pc:sldMk cId="730200059" sldId="321"/>
            <ac:spMk id="2" creationId="{B1FE5F11-B7B9-4B80-8C6A-A8A7A7190B77}"/>
          </ac:spMkLst>
        </pc:spChg>
      </pc:sldChg>
      <pc:sldChg chg="addSp delSp modSp mod">
        <pc:chgData name="Singh, Amrit" userId="193900bb-3852-4986-93e1-5b46d0dec78f" providerId="ADAL" clId="{A39DF09C-52F2-4A8D-9E00-6722DCE03C96}" dt="2023-04-26T22:08:39.727" v="66"/>
        <pc:sldMkLst>
          <pc:docMk/>
          <pc:sldMk cId="2289319394" sldId="332"/>
        </pc:sldMkLst>
        <pc:spChg chg="mod">
          <ac:chgData name="Singh, Amrit" userId="193900bb-3852-4986-93e1-5b46d0dec78f" providerId="ADAL" clId="{A39DF09C-52F2-4A8D-9E00-6722DCE03C96}" dt="2023-04-26T21:47:15.019" v="35" actId="20577"/>
          <ac:spMkLst>
            <pc:docMk/>
            <pc:sldMk cId="2289319394" sldId="332"/>
            <ac:spMk id="3" creationId="{3E5FEE2D-79E5-4C1D-8BF7-EE619CA7039A}"/>
          </ac:spMkLst>
        </pc:spChg>
        <pc:spChg chg="mod">
          <ac:chgData name="Singh, Amrit" userId="193900bb-3852-4986-93e1-5b46d0dec78f" providerId="ADAL" clId="{A39DF09C-52F2-4A8D-9E00-6722DCE03C96}" dt="2023-04-26T22:08:39.727" v="66"/>
          <ac:spMkLst>
            <pc:docMk/>
            <pc:sldMk cId="2289319394" sldId="332"/>
            <ac:spMk id="10" creationId="{45E7E3D7-7C3C-84B1-CACD-CB054600932B}"/>
          </ac:spMkLst>
        </pc:spChg>
        <pc:spChg chg="add mod">
          <ac:chgData name="Singh, Amrit" userId="193900bb-3852-4986-93e1-5b46d0dec78f" providerId="ADAL" clId="{A39DF09C-52F2-4A8D-9E00-6722DCE03C96}" dt="2023-04-26T21:49:18.228" v="51" actId="1035"/>
          <ac:spMkLst>
            <pc:docMk/>
            <pc:sldMk cId="2289319394" sldId="332"/>
            <ac:spMk id="12" creationId="{A67B4BD0-A2AF-DC01-2A15-71EB8C261F9E}"/>
          </ac:spMkLst>
        </pc:spChg>
        <pc:spChg chg="add mod">
          <ac:chgData name="Singh, Amrit" userId="193900bb-3852-4986-93e1-5b46d0dec78f" providerId="ADAL" clId="{A39DF09C-52F2-4A8D-9E00-6722DCE03C96}" dt="2023-04-26T21:50:32.320" v="64" actId="14100"/>
          <ac:spMkLst>
            <pc:docMk/>
            <pc:sldMk cId="2289319394" sldId="332"/>
            <ac:spMk id="15" creationId="{786A6CA0-C96F-5CD3-1754-166B01F88225}"/>
          </ac:spMkLst>
        </pc:spChg>
        <pc:picChg chg="del">
          <ac:chgData name="Singh, Amrit" userId="193900bb-3852-4986-93e1-5b46d0dec78f" providerId="ADAL" clId="{A39DF09C-52F2-4A8D-9E00-6722DCE03C96}" dt="2023-04-26T21:47:16.871" v="36" actId="478"/>
          <ac:picMkLst>
            <pc:docMk/>
            <pc:sldMk cId="2289319394" sldId="332"/>
            <ac:picMk id="4" creationId="{45123576-621E-AFE9-2003-568E7C02613D}"/>
          </ac:picMkLst>
        </pc:picChg>
        <pc:picChg chg="add del mod">
          <ac:chgData name="Singh, Amrit" userId="193900bb-3852-4986-93e1-5b46d0dec78f" providerId="ADAL" clId="{A39DF09C-52F2-4A8D-9E00-6722DCE03C96}" dt="2023-04-26T21:48:25.183" v="40" actId="478"/>
          <ac:picMkLst>
            <pc:docMk/>
            <pc:sldMk cId="2289319394" sldId="332"/>
            <ac:picMk id="5" creationId="{3BEF2328-B736-3483-806A-20327ECEEBCE}"/>
          </ac:picMkLst>
        </pc:picChg>
        <pc:picChg chg="add mod">
          <ac:chgData name="Singh, Amrit" userId="193900bb-3852-4986-93e1-5b46d0dec78f" providerId="ADAL" clId="{A39DF09C-52F2-4A8D-9E00-6722DCE03C96}" dt="2023-04-26T21:48:41.388" v="43" actId="1076"/>
          <ac:picMkLst>
            <pc:docMk/>
            <pc:sldMk cId="2289319394" sldId="332"/>
            <ac:picMk id="11" creationId="{6C23A74F-93A5-642F-0ACC-28141D1BBBE0}"/>
          </ac:picMkLst>
        </pc:picChg>
        <pc:picChg chg="add mod">
          <ac:chgData name="Singh, Amrit" userId="193900bb-3852-4986-93e1-5b46d0dec78f" providerId="ADAL" clId="{A39DF09C-52F2-4A8D-9E00-6722DCE03C96}" dt="2023-04-26T21:50:15.763" v="60" actId="1076"/>
          <ac:picMkLst>
            <pc:docMk/>
            <pc:sldMk cId="2289319394" sldId="332"/>
            <ac:picMk id="14" creationId="{A4460531-270E-4A72-8F27-16515712AABF}"/>
          </ac:picMkLst>
        </pc:picChg>
      </pc:sldChg>
      <pc:sldChg chg="modSp mod">
        <pc:chgData name="Singh, Amrit" userId="193900bb-3852-4986-93e1-5b46d0dec78f" providerId="ADAL" clId="{A39DF09C-52F2-4A8D-9E00-6722DCE03C96}" dt="2023-04-26T23:53:03.544" v="600"/>
        <pc:sldMkLst>
          <pc:docMk/>
          <pc:sldMk cId="2000230586" sldId="333"/>
        </pc:sldMkLst>
        <pc:spChg chg="mod">
          <ac:chgData name="Singh, Amrit" userId="193900bb-3852-4986-93e1-5b46d0dec78f" providerId="ADAL" clId="{A39DF09C-52F2-4A8D-9E00-6722DCE03C96}" dt="2023-04-26T23:53:03.544" v="600"/>
          <ac:spMkLst>
            <pc:docMk/>
            <pc:sldMk cId="2000230586" sldId="333"/>
            <ac:spMk id="2" creationId="{B1FE5F11-B7B9-4B80-8C6A-A8A7A7190B77}"/>
          </ac:spMkLst>
        </pc:spChg>
      </pc:sldChg>
      <pc:sldChg chg="addSp delSp modSp mod">
        <pc:chgData name="Singh, Amrit" userId="193900bb-3852-4986-93e1-5b46d0dec78f" providerId="ADAL" clId="{A39DF09C-52F2-4A8D-9E00-6722DCE03C96}" dt="2023-04-27T00:44:54.958" v="1356" actId="1076"/>
        <pc:sldMkLst>
          <pc:docMk/>
          <pc:sldMk cId="1447287024" sldId="335"/>
        </pc:sldMkLst>
        <pc:spChg chg="del">
          <ac:chgData name="Singh, Amrit" userId="193900bb-3852-4986-93e1-5b46d0dec78f" providerId="ADAL" clId="{A39DF09C-52F2-4A8D-9E00-6722DCE03C96}" dt="2023-04-27T00:42:31.800" v="1273" actId="478"/>
          <ac:spMkLst>
            <pc:docMk/>
            <pc:sldMk cId="1447287024" sldId="335"/>
            <ac:spMk id="2" creationId="{C76A791D-CEF4-6255-4B1A-BD2F803F06EF}"/>
          </ac:spMkLst>
        </pc:spChg>
        <pc:spChg chg="mod">
          <ac:chgData name="Singh, Amrit" userId="193900bb-3852-4986-93e1-5b46d0dec78f" providerId="ADAL" clId="{A39DF09C-52F2-4A8D-9E00-6722DCE03C96}" dt="2023-04-27T00:44:49.776" v="1354" actId="20577"/>
          <ac:spMkLst>
            <pc:docMk/>
            <pc:sldMk cId="1447287024" sldId="335"/>
            <ac:spMk id="3" creationId="{3E5FEE2D-79E5-4C1D-8BF7-EE619CA7039A}"/>
          </ac:spMkLst>
        </pc:spChg>
        <pc:spChg chg="add del">
          <ac:chgData name="Singh, Amrit" userId="193900bb-3852-4986-93e1-5b46d0dec78f" providerId="ADAL" clId="{A39DF09C-52F2-4A8D-9E00-6722DCE03C96}" dt="2023-04-27T00:42:40.452" v="1276"/>
          <ac:spMkLst>
            <pc:docMk/>
            <pc:sldMk cId="1447287024" sldId="335"/>
            <ac:spMk id="4" creationId="{A916C66A-7999-60DB-54D6-F3EB2B83AB07}"/>
          </ac:spMkLst>
        </pc:spChg>
        <pc:spChg chg="del">
          <ac:chgData name="Singh, Amrit" userId="193900bb-3852-4986-93e1-5b46d0dec78f" providerId="ADAL" clId="{A39DF09C-52F2-4A8D-9E00-6722DCE03C96}" dt="2023-04-27T00:42:25.751" v="1270" actId="478"/>
          <ac:spMkLst>
            <pc:docMk/>
            <pc:sldMk cId="1447287024" sldId="335"/>
            <ac:spMk id="5" creationId="{5E78460D-DD29-5753-65AC-67CA750494ED}"/>
          </ac:spMkLst>
        </pc:spChg>
        <pc:spChg chg="del">
          <ac:chgData name="Singh, Amrit" userId="193900bb-3852-4986-93e1-5b46d0dec78f" providerId="ADAL" clId="{A39DF09C-52F2-4A8D-9E00-6722DCE03C96}" dt="2023-04-27T00:42:27.829" v="1271" actId="478"/>
          <ac:spMkLst>
            <pc:docMk/>
            <pc:sldMk cId="1447287024" sldId="335"/>
            <ac:spMk id="6" creationId="{A287C186-AC52-6277-C53C-8F48E5E6BF50}"/>
          </ac:spMkLst>
        </pc:spChg>
        <pc:spChg chg="del">
          <ac:chgData name="Singh, Amrit" userId="193900bb-3852-4986-93e1-5b46d0dec78f" providerId="ADAL" clId="{A39DF09C-52F2-4A8D-9E00-6722DCE03C96}" dt="2023-04-27T00:42:29.823" v="1272" actId="478"/>
          <ac:spMkLst>
            <pc:docMk/>
            <pc:sldMk cId="1447287024" sldId="335"/>
            <ac:spMk id="10" creationId="{6F8B99FC-B693-59F8-0F92-86372D3EC39E}"/>
          </ac:spMkLst>
        </pc:spChg>
        <pc:spChg chg="add del">
          <ac:chgData name="Singh, Amrit" userId="193900bb-3852-4986-93e1-5b46d0dec78f" providerId="ADAL" clId="{A39DF09C-52F2-4A8D-9E00-6722DCE03C96}" dt="2023-04-27T00:43:01.642" v="1284"/>
          <ac:spMkLst>
            <pc:docMk/>
            <pc:sldMk cId="1447287024" sldId="335"/>
            <ac:spMk id="11" creationId="{E47FE856-36C5-7CF3-D708-E8002C7855CB}"/>
          </ac:spMkLst>
        </pc:spChg>
        <pc:spChg chg="add del">
          <ac:chgData name="Singh, Amrit" userId="193900bb-3852-4986-93e1-5b46d0dec78f" providerId="ADAL" clId="{A39DF09C-52F2-4A8D-9E00-6722DCE03C96}" dt="2023-04-27T00:43:18.113" v="1290"/>
          <ac:spMkLst>
            <pc:docMk/>
            <pc:sldMk cId="1447287024" sldId="335"/>
            <ac:spMk id="12" creationId="{18D477C5-D06F-12FD-7936-51E890917192}"/>
          </ac:spMkLst>
        </pc:spChg>
        <pc:spChg chg="add del">
          <ac:chgData name="Singh, Amrit" userId="193900bb-3852-4986-93e1-5b46d0dec78f" providerId="ADAL" clId="{A39DF09C-52F2-4A8D-9E00-6722DCE03C96}" dt="2023-04-27T00:43:41.757" v="1298"/>
          <ac:spMkLst>
            <pc:docMk/>
            <pc:sldMk cId="1447287024" sldId="335"/>
            <ac:spMk id="13" creationId="{D5ECB211-06B0-081E-B32D-DABF794EC616}"/>
          </ac:spMkLst>
        </pc:spChg>
        <pc:spChg chg="mod">
          <ac:chgData name="Singh, Amrit" userId="193900bb-3852-4986-93e1-5b46d0dec78f" providerId="ADAL" clId="{A39DF09C-52F2-4A8D-9E00-6722DCE03C96}" dt="2023-04-27T00:43:41.764" v="1300"/>
          <ac:spMkLst>
            <pc:docMk/>
            <pc:sldMk cId="1447287024" sldId="335"/>
            <ac:spMk id="15" creationId="{CB9E8DEB-6470-ECDD-AF1E-40717299A929}"/>
          </ac:spMkLst>
        </pc:spChg>
        <pc:picChg chg="del">
          <ac:chgData name="Singh, Amrit" userId="193900bb-3852-4986-93e1-5b46d0dec78f" providerId="ADAL" clId="{A39DF09C-52F2-4A8D-9E00-6722DCE03C96}" dt="2023-04-27T00:43:48.356" v="1301" actId="478"/>
          <ac:picMkLst>
            <pc:docMk/>
            <pc:sldMk cId="1447287024" sldId="335"/>
            <ac:picMk id="14" creationId="{E296C244-DC0C-A7FD-498D-DF989527B0CA}"/>
          </ac:picMkLst>
        </pc:picChg>
        <pc:picChg chg="del">
          <ac:chgData name="Singh, Amrit" userId="193900bb-3852-4986-93e1-5b46d0dec78f" providerId="ADAL" clId="{A39DF09C-52F2-4A8D-9E00-6722DCE03C96}" dt="2023-04-27T00:43:49.490" v="1302" actId="478"/>
          <ac:picMkLst>
            <pc:docMk/>
            <pc:sldMk cId="1447287024" sldId="335"/>
            <ac:picMk id="17" creationId="{EAC5BDDC-5016-DF87-F872-E6B78D7B90FC}"/>
          </ac:picMkLst>
        </pc:picChg>
        <pc:picChg chg="add mod">
          <ac:chgData name="Singh, Amrit" userId="193900bb-3852-4986-93e1-5b46d0dec78f" providerId="ADAL" clId="{A39DF09C-52F2-4A8D-9E00-6722DCE03C96}" dt="2023-04-27T00:44:54.958" v="1356" actId="1076"/>
          <ac:picMkLst>
            <pc:docMk/>
            <pc:sldMk cId="1447287024" sldId="335"/>
            <ac:picMk id="18" creationId="{6464333B-5EEA-4617-7F6F-18357B089862}"/>
          </ac:picMkLst>
        </pc:picChg>
        <pc:picChg chg="add mod">
          <ac:chgData name="Singh, Amrit" userId="193900bb-3852-4986-93e1-5b46d0dec78f" providerId="ADAL" clId="{A39DF09C-52F2-4A8D-9E00-6722DCE03C96}" dt="2023-04-27T00:44:34.123" v="1314" actId="1076"/>
          <ac:picMkLst>
            <pc:docMk/>
            <pc:sldMk cId="1447287024" sldId="335"/>
            <ac:picMk id="20" creationId="{4C70B881-585B-EA6A-98FF-67A06B90046E}"/>
          </ac:picMkLst>
        </pc:picChg>
      </pc:sldChg>
      <pc:sldChg chg="addSp delSp modSp mod">
        <pc:chgData name="Singh, Amrit" userId="193900bb-3852-4986-93e1-5b46d0dec78f" providerId="ADAL" clId="{A39DF09C-52F2-4A8D-9E00-6722DCE03C96}" dt="2023-04-26T22:12:50.451" v="148" actId="20577"/>
        <pc:sldMkLst>
          <pc:docMk/>
          <pc:sldMk cId="342236491" sldId="353"/>
        </pc:sldMkLst>
        <pc:spChg chg="mod">
          <ac:chgData name="Singh, Amrit" userId="193900bb-3852-4986-93e1-5b46d0dec78f" providerId="ADAL" clId="{A39DF09C-52F2-4A8D-9E00-6722DCE03C96}" dt="2023-04-26T22:12:50.451" v="148" actId="20577"/>
          <ac:spMkLst>
            <pc:docMk/>
            <pc:sldMk cId="342236491" sldId="353"/>
            <ac:spMk id="2" creationId="{D6844BDE-6FE7-CA12-C89C-E6BF142FEAC0}"/>
          </ac:spMkLst>
        </pc:spChg>
        <pc:spChg chg="mod">
          <ac:chgData name="Singh, Amrit" userId="193900bb-3852-4986-93e1-5b46d0dec78f" providerId="ADAL" clId="{A39DF09C-52F2-4A8D-9E00-6722DCE03C96}" dt="2023-04-26T22:08:57.943" v="100" actId="20577"/>
          <ac:spMkLst>
            <pc:docMk/>
            <pc:sldMk cId="342236491" sldId="353"/>
            <ac:spMk id="3" creationId="{3E5FEE2D-79E5-4C1D-8BF7-EE619CA7039A}"/>
          </ac:spMkLst>
        </pc:spChg>
        <pc:spChg chg="add del">
          <ac:chgData name="Singh, Amrit" userId="193900bb-3852-4986-93e1-5b46d0dec78f" providerId="ADAL" clId="{A39DF09C-52F2-4A8D-9E00-6722DCE03C96}" dt="2023-04-26T22:09:16.050" v="104"/>
          <ac:spMkLst>
            <pc:docMk/>
            <pc:sldMk cId="342236491" sldId="353"/>
            <ac:spMk id="4" creationId="{9B0485E3-5A4E-5094-FA75-2DDAC34FD0E3}"/>
          </ac:spMkLst>
        </pc:spChg>
        <pc:spChg chg="add del">
          <ac:chgData name="Singh, Amrit" userId="193900bb-3852-4986-93e1-5b46d0dec78f" providerId="ADAL" clId="{A39DF09C-52F2-4A8D-9E00-6722DCE03C96}" dt="2023-04-26T22:09:19.217" v="107"/>
          <ac:spMkLst>
            <pc:docMk/>
            <pc:sldMk cId="342236491" sldId="353"/>
            <ac:spMk id="6" creationId="{BC732A66-6ABF-9B9A-E2EA-7B291CF999C6}"/>
          </ac:spMkLst>
        </pc:spChg>
        <pc:spChg chg="add del">
          <ac:chgData name="Singh, Amrit" userId="193900bb-3852-4986-93e1-5b46d0dec78f" providerId="ADAL" clId="{A39DF09C-52F2-4A8D-9E00-6722DCE03C96}" dt="2023-04-26T22:09:59.827" v="123"/>
          <ac:spMkLst>
            <pc:docMk/>
            <pc:sldMk cId="342236491" sldId="353"/>
            <ac:spMk id="10" creationId="{2946E512-1E8F-D9B7-512B-5AC619A9C8D0}"/>
          </ac:spMkLst>
        </pc:spChg>
        <pc:picChg chg="del mod">
          <ac:chgData name="Singh, Amrit" userId="193900bb-3852-4986-93e1-5b46d0dec78f" providerId="ADAL" clId="{A39DF09C-52F2-4A8D-9E00-6722DCE03C96}" dt="2023-04-26T22:09:01.608" v="102" actId="478"/>
          <ac:picMkLst>
            <pc:docMk/>
            <pc:sldMk cId="342236491" sldId="353"/>
            <ac:picMk id="5" creationId="{9942F8A3-A0B7-013A-3476-2CB0B66B145C}"/>
          </ac:picMkLst>
        </pc:picChg>
        <pc:picChg chg="del">
          <ac:chgData name="Singh, Amrit" userId="193900bb-3852-4986-93e1-5b46d0dec78f" providerId="ADAL" clId="{A39DF09C-52F2-4A8D-9E00-6722DCE03C96}" dt="2023-04-26T22:09:01.608" v="102" actId="478"/>
          <ac:picMkLst>
            <pc:docMk/>
            <pc:sldMk cId="342236491" sldId="353"/>
            <ac:picMk id="11" creationId="{0D46949E-D7A2-CA66-CA3C-C18EBE4A1786}"/>
          </ac:picMkLst>
        </pc:picChg>
        <pc:picChg chg="del">
          <ac:chgData name="Singh, Amrit" userId="193900bb-3852-4986-93e1-5b46d0dec78f" providerId="ADAL" clId="{A39DF09C-52F2-4A8D-9E00-6722DCE03C96}" dt="2023-04-26T22:09:01.608" v="102" actId="478"/>
          <ac:picMkLst>
            <pc:docMk/>
            <pc:sldMk cId="342236491" sldId="353"/>
            <ac:picMk id="13" creationId="{12642DE9-33C0-3117-260D-BFBFE39C3674}"/>
          </ac:picMkLst>
        </pc:picChg>
        <pc:picChg chg="add mod">
          <ac:chgData name="Singh, Amrit" userId="193900bb-3852-4986-93e1-5b46d0dec78f" providerId="ADAL" clId="{A39DF09C-52F2-4A8D-9E00-6722DCE03C96}" dt="2023-04-26T22:10:52.671" v="130" actId="1076"/>
          <ac:picMkLst>
            <pc:docMk/>
            <pc:sldMk cId="342236491" sldId="353"/>
            <ac:picMk id="14" creationId="{88E33D36-FECC-B257-119D-223F2AAAE503}"/>
          </ac:picMkLst>
        </pc:picChg>
        <pc:picChg chg="add mod">
          <ac:chgData name="Singh, Amrit" userId="193900bb-3852-4986-93e1-5b46d0dec78f" providerId="ADAL" clId="{A39DF09C-52F2-4A8D-9E00-6722DCE03C96}" dt="2023-04-26T22:12:29.851" v="134" actId="14100"/>
          <ac:picMkLst>
            <pc:docMk/>
            <pc:sldMk cId="342236491" sldId="353"/>
            <ac:picMk id="16" creationId="{DBEB6143-3629-5A6D-A60E-6FDBBBEA3D56}"/>
          </ac:picMkLst>
        </pc:picChg>
      </pc:sldChg>
      <pc:sldChg chg="addSp delSp modSp mod">
        <pc:chgData name="Singh, Amrit" userId="193900bb-3852-4986-93e1-5b46d0dec78f" providerId="ADAL" clId="{A39DF09C-52F2-4A8D-9E00-6722DCE03C96}" dt="2023-04-26T22:16:29.949" v="235" actId="20577"/>
        <pc:sldMkLst>
          <pc:docMk/>
          <pc:sldMk cId="2681811833" sldId="354"/>
        </pc:sldMkLst>
        <pc:spChg chg="mod">
          <ac:chgData name="Singh, Amrit" userId="193900bb-3852-4986-93e1-5b46d0dec78f" providerId="ADAL" clId="{A39DF09C-52F2-4A8D-9E00-6722DCE03C96}" dt="2023-04-26T22:16:29.949" v="235" actId="20577"/>
          <ac:spMkLst>
            <pc:docMk/>
            <pc:sldMk cId="2681811833" sldId="354"/>
            <ac:spMk id="3" creationId="{3E5FEE2D-79E5-4C1D-8BF7-EE619CA7039A}"/>
          </ac:spMkLst>
        </pc:spChg>
        <pc:spChg chg="mod">
          <ac:chgData name="Singh, Amrit" userId="193900bb-3852-4986-93e1-5b46d0dec78f" providerId="ADAL" clId="{A39DF09C-52F2-4A8D-9E00-6722DCE03C96}" dt="2023-04-26T22:14:45.636" v="201"/>
          <ac:spMkLst>
            <pc:docMk/>
            <pc:sldMk cId="2681811833" sldId="354"/>
            <ac:spMk id="10" creationId="{45E7E3D7-7C3C-84B1-CACD-CB054600932B}"/>
          </ac:spMkLst>
        </pc:spChg>
        <pc:picChg chg="add mod">
          <ac:chgData name="Singh, Amrit" userId="193900bb-3852-4986-93e1-5b46d0dec78f" providerId="ADAL" clId="{A39DF09C-52F2-4A8D-9E00-6722DCE03C96}" dt="2023-04-26T22:13:53.666" v="181" actId="1076"/>
          <ac:picMkLst>
            <pc:docMk/>
            <pc:sldMk cId="2681811833" sldId="354"/>
            <ac:picMk id="4" creationId="{0B34422F-4109-B155-4484-69C71382D4A9}"/>
          </ac:picMkLst>
        </pc:picChg>
        <pc:picChg chg="add mod">
          <ac:chgData name="Singh, Amrit" userId="193900bb-3852-4986-93e1-5b46d0dec78f" providerId="ADAL" clId="{A39DF09C-52F2-4A8D-9E00-6722DCE03C96}" dt="2023-04-26T22:15:32.034" v="204" actId="1076"/>
          <ac:picMkLst>
            <pc:docMk/>
            <pc:sldMk cId="2681811833" sldId="354"/>
            <ac:picMk id="6" creationId="{329E9F8A-28E1-1090-1EC9-3558FC9CFFD8}"/>
          </ac:picMkLst>
        </pc:picChg>
        <pc:picChg chg="add mod">
          <ac:chgData name="Singh, Amrit" userId="193900bb-3852-4986-93e1-5b46d0dec78f" providerId="ADAL" clId="{A39DF09C-52F2-4A8D-9E00-6722DCE03C96}" dt="2023-04-26T22:16:20.172" v="207" actId="1076"/>
          <ac:picMkLst>
            <pc:docMk/>
            <pc:sldMk cId="2681811833" sldId="354"/>
            <ac:picMk id="12" creationId="{0D625FEB-8B91-0A29-51C4-E54F3A6E94D6}"/>
          </ac:picMkLst>
        </pc:picChg>
        <pc:picChg chg="del mod">
          <ac:chgData name="Singh, Amrit" userId="193900bb-3852-4986-93e1-5b46d0dec78f" providerId="ADAL" clId="{A39DF09C-52F2-4A8D-9E00-6722DCE03C96}" dt="2023-04-26T22:13:46.917" v="178" actId="478"/>
          <ac:picMkLst>
            <pc:docMk/>
            <pc:sldMk cId="2681811833" sldId="354"/>
            <ac:picMk id="14" creationId="{971B9991-E4E9-73DE-FDE9-C66A7CBA1415}"/>
          </ac:picMkLst>
        </pc:picChg>
      </pc:sldChg>
      <pc:sldChg chg="addSp delSp modSp mod">
        <pc:chgData name="Singh, Amrit" userId="193900bb-3852-4986-93e1-5b46d0dec78f" providerId="ADAL" clId="{A39DF09C-52F2-4A8D-9E00-6722DCE03C96}" dt="2023-04-26T22:57:46.414" v="454" actId="20577"/>
        <pc:sldMkLst>
          <pc:docMk/>
          <pc:sldMk cId="506256023" sldId="355"/>
        </pc:sldMkLst>
        <pc:spChg chg="del">
          <ac:chgData name="Singh, Amrit" userId="193900bb-3852-4986-93e1-5b46d0dec78f" providerId="ADAL" clId="{A39DF09C-52F2-4A8D-9E00-6722DCE03C96}" dt="2023-04-26T22:54:32.422" v="414" actId="478"/>
          <ac:spMkLst>
            <pc:docMk/>
            <pc:sldMk cId="506256023" sldId="355"/>
            <ac:spMk id="2" creationId="{FC3D4A72-80E8-6308-6CA2-D34E1FC5CFE5}"/>
          </ac:spMkLst>
        </pc:spChg>
        <pc:spChg chg="mod">
          <ac:chgData name="Singh, Amrit" userId="193900bb-3852-4986-93e1-5b46d0dec78f" providerId="ADAL" clId="{A39DF09C-52F2-4A8D-9E00-6722DCE03C96}" dt="2023-04-26T22:57:46.414" v="454" actId="20577"/>
          <ac:spMkLst>
            <pc:docMk/>
            <pc:sldMk cId="506256023" sldId="355"/>
            <ac:spMk id="3" creationId="{3E5FEE2D-79E5-4C1D-8BF7-EE619CA7039A}"/>
          </ac:spMkLst>
        </pc:spChg>
        <pc:spChg chg="mod">
          <ac:chgData name="Singh, Amrit" userId="193900bb-3852-4986-93e1-5b46d0dec78f" providerId="ADAL" clId="{A39DF09C-52F2-4A8D-9E00-6722DCE03C96}" dt="2023-04-26T22:54:51.504" v="420" actId="20577"/>
          <ac:spMkLst>
            <pc:docMk/>
            <pc:sldMk cId="506256023" sldId="355"/>
            <ac:spMk id="10" creationId="{45E7E3D7-7C3C-84B1-CACD-CB054600932B}"/>
          </ac:spMkLst>
        </pc:spChg>
        <pc:picChg chg="del">
          <ac:chgData name="Singh, Amrit" userId="193900bb-3852-4986-93e1-5b46d0dec78f" providerId="ADAL" clId="{A39DF09C-52F2-4A8D-9E00-6722DCE03C96}" dt="2023-04-26T22:55:39.621" v="421" actId="478"/>
          <ac:picMkLst>
            <pc:docMk/>
            <pc:sldMk cId="506256023" sldId="355"/>
            <ac:picMk id="5" creationId="{687C38EA-5532-2864-11B6-39EAA1EC21EE}"/>
          </ac:picMkLst>
        </pc:picChg>
        <pc:picChg chg="add mod">
          <ac:chgData name="Singh, Amrit" userId="193900bb-3852-4986-93e1-5b46d0dec78f" providerId="ADAL" clId="{A39DF09C-52F2-4A8D-9E00-6722DCE03C96}" dt="2023-04-26T22:55:44.529" v="424" actId="1076"/>
          <ac:picMkLst>
            <pc:docMk/>
            <pc:sldMk cId="506256023" sldId="355"/>
            <ac:picMk id="6" creationId="{E813FB9C-634A-DF66-9E79-A7C5843B71EA}"/>
          </ac:picMkLst>
        </pc:picChg>
        <pc:picChg chg="add mod">
          <ac:chgData name="Singh, Amrit" userId="193900bb-3852-4986-93e1-5b46d0dec78f" providerId="ADAL" clId="{A39DF09C-52F2-4A8D-9E00-6722DCE03C96}" dt="2023-04-26T22:56:03.647" v="426" actId="1076"/>
          <ac:picMkLst>
            <pc:docMk/>
            <pc:sldMk cId="506256023" sldId="355"/>
            <ac:picMk id="12" creationId="{F05FE0DA-3D49-4F69-E98B-178408F5121E}"/>
          </ac:picMkLst>
        </pc:picChg>
        <pc:picChg chg="add mod">
          <ac:chgData name="Singh, Amrit" userId="193900bb-3852-4986-93e1-5b46d0dec78f" providerId="ADAL" clId="{A39DF09C-52F2-4A8D-9E00-6722DCE03C96}" dt="2023-04-26T22:56:55.179" v="430" actId="14100"/>
          <ac:picMkLst>
            <pc:docMk/>
            <pc:sldMk cId="506256023" sldId="355"/>
            <ac:picMk id="14" creationId="{DB313B5E-143A-2D5E-C3B9-8BA8EA99F720}"/>
          </ac:picMkLst>
        </pc:picChg>
        <pc:picChg chg="add mod">
          <ac:chgData name="Singh, Amrit" userId="193900bb-3852-4986-93e1-5b46d0dec78f" providerId="ADAL" clId="{A39DF09C-52F2-4A8D-9E00-6722DCE03C96}" dt="2023-04-26T22:57:25.803" v="434" actId="14100"/>
          <ac:picMkLst>
            <pc:docMk/>
            <pc:sldMk cId="506256023" sldId="355"/>
            <ac:picMk id="16" creationId="{C99B376F-EA61-3648-5BBB-B6DBB02ABB3B}"/>
          </ac:picMkLst>
        </pc:picChg>
      </pc:sldChg>
      <pc:sldChg chg="addSp delSp modSp mod">
        <pc:chgData name="Singh, Amrit" userId="193900bb-3852-4986-93e1-5b46d0dec78f" providerId="ADAL" clId="{A39DF09C-52F2-4A8D-9E00-6722DCE03C96}" dt="2023-04-26T22:59:15.013" v="505" actId="1076"/>
        <pc:sldMkLst>
          <pc:docMk/>
          <pc:sldMk cId="3577287130" sldId="356"/>
        </pc:sldMkLst>
        <pc:spChg chg="del">
          <ac:chgData name="Singh, Amrit" userId="193900bb-3852-4986-93e1-5b46d0dec78f" providerId="ADAL" clId="{A39DF09C-52F2-4A8D-9E00-6722DCE03C96}" dt="2023-04-26T22:58:08.226" v="490" actId="478"/>
          <ac:spMkLst>
            <pc:docMk/>
            <pc:sldMk cId="3577287130" sldId="356"/>
            <ac:spMk id="2" creationId="{04092B44-55AE-3758-2248-ADA2C8B0DE8E}"/>
          </ac:spMkLst>
        </pc:spChg>
        <pc:spChg chg="mod">
          <ac:chgData name="Singh, Amrit" userId="193900bb-3852-4986-93e1-5b46d0dec78f" providerId="ADAL" clId="{A39DF09C-52F2-4A8D-9E00-6722DCE03C96}" dt="2023-04-26T22:57:59.569" v="486" actId="20577"/>
          <ac:spMkLst>
            <pc:docMk/>
            <pc:sldMk cId="3577287130" sldId="356"/>
            <ac:spMk id="3" creationId="{3E5FEE2D-79E5-4C1D-8BF7-EE619CA7039A}"/>
          </ac:spMkLst>
        </pc:spChg>
        <pc:spChg chg="del">
          <ac:chgData name="Singh, Amrit" userId="193900bb-3852-4986-93e1-5b46d0dec78f" providerId="ADAL" clId="{A39DF09C-52F2-4A8D-9E00-6722DCE03C96}" dt="2023-04-26T22:58:08.226" v="490" actId="478"/>
          <ac:spMkLst>
            <pc:docMk/>
            <pc:sldMk cId="3577287130" sldId="356"/>
            <ac:spMk id="4" creationId="{09CDC51E-BEBF-0A84-080A-D861D27D0B1A}"/>
          </ac:spMkLst>
        </pc:spChg>
        <pc:spChg chg="add mod">
          <ac:chgData name="Singh, Amrit" userId="193900bb-3852-4986-93e1-5b46d0dec78f" providerId="ADAL" clId="{A39DF09C-52F2-4A8D-9E00-6722DCE03C96}" dt="2023-04-26T22:58:34.172" v="502" actId="6549"/>
          <ac:spMkLst>
            <pc:docMk/>
            <pc:sldMk cId="3577287130" sldId="356"/>
            <ac:spMk id="5" creationId="{A4A253FE-5E41-E6F3-FEDC-9A4956DC309D}"/>
          </ac:spMkLst>
        </pc:spChg>
        <pc:spChg chg="del mod">
          <ac:chgData name="Singh, Amrit" userId="193900bb-3852-4986-93e1-5b46d0dec78f" providerId="ADAL" clId="{A39DF09C-52F2-4A8D-9E00-6722DCE03C96}" dt="2023-04-26T22:58:08.226" v="492"/>
          <ac:spMkLst>
            <pc:docMk/>
            <pc:sldMk cId="3577287130" sldId="356"/>
            <ac:spMk id="10" creationId="{45E7E3D7-7C3C-84B1-CACD-CB054600932B}"/>
          </ac:spMkLst>
        </pc:spChg>
        <pc:picChg chg="del mod">
          <ac:chgData name="Singh, Amrit" userId="193900bb-3852-4986-93e1-5b46d0dec78f" providerId="ADAL" clId="{A39DF09C-52F2-4A8D-9E00-6722DCE03C96}" dt="2023-04-26T22:58:02.130" v="488" actId="478"/>
          <ac:picMkLst>
            <pc:docMk/>
            <pc:sldMk cId="3577287130" sldId="356"/>
            <ac:picMk id="11" creationId="{F2167BC7-604B-4034-C7D9-56D859635AE9}"/>
          </ac:picMkLst>
        </pc:picChg>
        <pc:picChg chg="add mod">
          <ac:chgData name="Singh, Amrit" userId="193900bb-3852-4986-93e1-5b46d0dec78f" providerId="ADAL" clId="{A39DF09C-52F2-4A8D-9E00-6722DCE03C96}" dt="2023-04-26T22:59:15.013" v="505" actId="1076"/>
          <ac:picMkLst>
            <pc:docMk/>
            <pc:sldMk cId="3577287130" sldId="356"/>
            <ac:picMk id="12" creationId="{8D61588B-354A-4301-6C01-8F537282C3EC}"/>
          </ac:picMkLst>
        </pc:picChg>
        <pc:picChg chg="del">
          <ac:chgData name="Singh, Amrit" userId="193900bb-3852-4986-93e1-5b46d0dec78f" providerId="ADAL" clId="{A39DF09C-52F2-4A8D-9E00-6722DCE03C96}" dt="2023-04-26T22:58:02.130" v="488" actId="478"/>
          <ac:picMkLst>
            <pc:docMk/>
            <pc:sldMk cId="3577287130" sldId="356"/>
            <ac:picMk id="13" creationId="{FCDCCA67-3B22-EC96-D318-C35FFFB01022}"/>
          </ac:picMkLst>
        </pc:picChg>
      </pc:sldChg>
      <pc:sldChg chg="addSp delSp modSp mod">
        <pc:chgData name="Singh, Amrit" userId="193900bb-3852-4986-93e1-5b46d0dec78f" providerId="ADAL" clId="{A39DF09C-52F2-4A8D-9E00-6722DCE03C96}" dt="2023-04-26T23:57:19.249" v="761" actId="14100"/>
        <pc:sldMkLst>
          <pc:docMk/>
          <pc:sldMk cId="2886190358" sldId="357"/>
        </pc:sldMkLst>
        <pc:spChg chg="del">
          <ac:chgData name="Singh, Amrit" userId="193900bb-3852-4986-93e1-5b46d0dec78f" providerId="ADAL" clId="{A39DF09C-52F2-4A8D-9E00-6722DCE03C96}" dt="2023-04-26T23:54:23.455" v="700" actId="478"/>
          <ac:spMkLst>
            <pc:docMk/>
            <pc:sldMk cId="2886190358" sldId="357"/>
            <ac:spMk id="2" creationId="{FBFB0BE7-FD8D-B64F-91A7-4ABA0C9E2DF3}"/>
          </ac:spMkLst>
        </pc:spChg>
        <pc:spChg chg="mod">
          <ac:chgData name="Singh, Amrit" userId="193900bb-3852-4986-93e1-5b46d0dec78f" providerId="ADAL" clId="{A39DF09C-52F2-4A8D-9E00-6722DCE03C96}" dt="2023-04-26T23:54:09.552" v="695" actId="20577"/>
          <ac:spMkLst>
            <pc:docMk/>
            <pc:sldMk cId="2886190358" sldId="357"/>
            <ac:spMk id="3" creationId="{3E5FEE2D-79E5-4C1D-8BF7-EE619CA7039A}"/>
          </ac:spMkLst>
        </pc:spChg>
        <pc:spChg chg="del">
          <ac:chgData name="Singh, Amrit" userId="193900bb-3852-4986-93e1-5b46d0dec78f" providerId="ADAL" clId="{A39DF09C-52F2-4A8D-9E00-6722DCE03C96}" dt="2023-04-26T23:54:26.213" v="701" actId="478"/>
          <ac:spMkLst>
            <pc:docMk/>
            <pc:sldMk cId="2886190358" sldId="357"/>
            <ac:spMk id="5" creationId="{7A80C0AC-26D3-8ACB-AA45-E9E06B4DE3E8}"/>
          </ac:spMkLst>
        </pc:spChg>
        <pc:spChg chg="mod">
          <ac:chgData name="Singh, Amrit" userId="193900bb-3852-4986-93e1-5b46d0dec78f" providerId="ADAL" clId="{A39DF09C-52F2-4A8D-9E00-6722DCE03C96}" dt="2023-04-26T23:56:24.452" v="757"/>
          <ac:spMkLst>
            <pc:docMk/>
            <pc:sldMk cId="2886190358" sldId="357"/>
            <ac:spMk id="6" creationId="{6551ECB9-850E-E70E-0CE9-26D1D9444BDD}"/>
          </ac:spMkLst>
        </pc:spChg>
        <pc:spChg chg="del">
          <ac:chgData name="Singh, Amrit" userId="193900bb-3852-4986-93e1-5b46d0dec78f" providerId="ADAL" clId="{A39DF09C-52F2-4A8D-9E00-6722DCE03C96}" dt="2023-04-26T23:54:28.280" v="702" actId="478"/>
          <ac:spMkLst>
            <pc:docMk/>
            <pc:sldMk cId="2886190358" sldId="357"/>
            <ac:spMk id="10" creationId="{E7D2306B-9243-7BEF-658A-DFB744797800}"/>
          </ac:spMkLst>
        </pc:spChg>
        <pc:spChg chg="del">
          <ac:chgData name="Singh, Amrit" userId="193900bb-3852-4986-93e1-5b46d0dec78f" providerId="ADAL" clId="{A39DF09C-52F2-4A8D-9E00-6722DCE03C96}" dt="2023-04-26T23:54:29.952" v="703" actId="478"/>
          <ac:spMkLst>
            <pc:docMk/>
            <pc:sldMk cId="2886190358" sldId="357"/>
            <ac:spMk id="11" creationId="{52D60985-DA67-78E5-A2E9-CBA02BA8B151}"/>
          </ac:spMkLst>
        </pc:spChg>
        <pc:spChg chg="del">
          <ac:chgData name="Singh, Amrit" userId="193900bb-3852-4986-93e1-5b46d0dec78f" providerId="ADAL" clId="{A39DF09C-52F2-4A8D-9E00-6722DCE03C96}" dt="2023-04-26T23:54:32.857" v="704" actId="478"/>
          <ac:spMkLst>
            <pc:docMk/>
            <pc:sldMk cId="2886190358" sldId="357"/>
            <ac:spMk id="13" creationId="{D90F2FF4-2245-95FE-89E9-5DF17393033A}"/>
          </ac:spMkLst>
        </pc:spChg>
        <pc:spChg chg="del">
          <ac:chgData name="Singh, Amrit" userId="193900bb-3852-4986-93e1-5b46d0dec78f" providerId="ADAL" clId="{A39DF09C-52F2-4A8D-9E00-6722DCE03C96}" dt="2023-04-26T23:54:34.720" v="705" actId="478"/>
          <ac:spMkLst>
            <pc:docMk/>
            <pc:sldMk cId="2886190358" sldId="357"/>
            <ac:spMk id="14" creationId="{A8FAEC50-B13A-85C9-8299-E5DB8706B966}"/>
          </ac:spMkLst>
        </pc:spChg>
        <pc:spChg chg="add mod">
          <ac:chgData name="Singh, Amrit" userId="193900bb-3852-4986-93e1-5b46d0dec78f" providerId="ADAL" clId="{A39DF09C-52F2-4A8D-9E00-6722DCE03C96}" dt="2023-04-26T23:56:07.181" v="753" actId="14100"/>
          <ac:spMkLst>
            <pc:docMk/>
            <pc:sldMk cId="2886190358" sldId="357"/>
            <ac:spMk id="17" creationId="{546E733E-B80C-1EC4-B515-7E52C9BAA41A}"/>
          </ac:spMkLst>
        </pc:spChg>
        <pc:picChg chg="del mod">
          <ac:chgData name="Singh, Amrit" userId="193900bb-3852-4986-93e1-5b46d0dec78f" providerId="ADAL" clId="{A39DF09C-52F2-4A8D-9E00-6722DCE03C96}" dt="2023-04-26T23:54:13.663" v="698" actId="478"/>
          <ac:picMkLst>
            <pc:docMk/>
            <pc:sldMk cId="2886190358" sldId="357"/>
            <ac:picMk id="12" creationId="{288F01FE-DDBF-EB8B-0F05-098591B7538C}"/>
          </ac:picMkLst>
        </pc:picChg>
        <pc:picChg chg="add mod">
          <ac:chgData name="Singh, Amrit" userId="193900bb-3852-4986-93e1-5b46d0dec78f" providerId="ADAL" clId="{A39DF09C-52F2-4A8D-9E00-6722DCE03C96}" dt="2023-04-26T23:55:35.519" v="710" actId="1076"/>
          <ac:picMkLst>
            <pc:docMk/>
            <pc:sldMk cId="2886190358" sldId="357"/>
            <ac:picMk id="15" creationId="{D0CF8D4D-A82C-3061-D968-DAC26EE7F2D6}"/>
          </ac:picMkLst>
        </pc:picChg>
        <pc:picChg chg="del mod">
          <ac:chgData name="Singh, Amrit" userId="193900bb-3852-4986-93e1-5b46d0dec78f" providerId="ADAL" clId="{A39DF09C-52F2-4A8D-9E00-6722DCE03C96}" dt="2023-04-26T23:54:13.663" v="698" actId="478"/>
          <ac:picMkLst>
            <pc:docMk/>
            <pc:sldMk cId="2886190358" sldId="357"/>
            <ac:picMk id="16" creationId="{87F0425E-5E20-F1EB-D0DD-39804BD247E4}"/>
          </ac:picMkLst>
        </pc:picChg>
        <pc:picChg chg="del">
          <ac:chgData name="Singh, Amrit" userId="193900bb-3852-4986-93e1-5b46d0dec78f" providerId="ADAL" clId="{A39DF09C-52F2-4A8D-9E00-6722DCE03C96}" dt="2023-04-26T23:54:13.663" v="698" actId="478"/>
          <ac:picMkLst>
            <pc:docMk/>
            <pc:sldMk cId="2886190358" sldId="357"/>
            <ac:picMk id="18" creationId="{57B42DC8-82FA-3D80-605C-CFCBE706CB43}"/>
          </ac:picMkLst>
        </pc:picChg>
        <pc:picChg chg="add mod">
          <ac:chgData name="Singh, Amrit" userId="193900bb-3852-4986-93e1-5b46d0dec78f" providerId="ADAL" clId="{A39DF09C-52F2-4A8D-9E00-6722DCE03C96}" dt="2023-04-26T23:57:19.249" v="761" actId="14100"/>
          <ac:picMkLst>
            <pc:docMk/>
            <pc:sldMk cId="2886190358" sldId="357"/>
            <ac:picMk id="20" creationId="{DFF7DBF2-FE2E-BCB4-9615-B5291AB75D8A}"/>
          </ac:picMkLst>
        </pc:picChg>
      </pc:sldChg>
      <pc:sldChg chg="del">
        <pc:chgData name="Singh, Amrit" userId="193900bb-3852-4986-93e1-5b46d0dec78f" providerId="ADAL" clId="{A39DF09C-52F2-4A8D-9E00-6722DCE03C96}" dt="2023-04-27T00:45:05.265" v="1358" actId="47"/>
        <pc:sldMkLst>
          <pc:docMk/>
          <pc:sldMk cId="2212892728" sldId="369"/>
        </pc:sldMkLst>
      </pc:sldChg>
      <pc:sldChg chg="del">
        <pc:chgData name="Singh, Amrit" userId="193900bb-3852-4986-93e1-5b46d0dec78f" providerId="ADAL" clId="{A39DF09C-52F2-4A8D-9E00-6722DCE03C96}" dt="2023-04-27T00:45:05.265" v="1358" actId="47"/>
        <pc:sldMkLst>
          <pc:docMk/>
          <pc:sldMk cId="1229924628" sldId="370"/>
        </pc:sldMkLst>
      </pc:sldChg>
      <pc:sldChg chg="addSp delSp modSp mod">
        <pc:chgData name="Singh, Amrit" userId="193900bb-3852-4986-93e1-5b46d0dec78f" providerId="ADAL" clId="{A39DF09C-52F2-4A8D-9E00-6722DCE03C96}" dt="2023-04-26T22:19:12.453" v="298"/>
        <pc:sldMkLst>
          <pc:docMk/>
          <pc:sldMk cId="266161062" sldId="371"/>
        </pc:sldMkLst>
        <pc:spChg chg="mod">
          <ac:chgData name="Singh, Amrit" userId="193900bb-3852-4986-93e1-5b46d0dec78f" providerId="ADAL" clId="{A39DF09C-52F2-4A8D-9E00-6722DCE03C96}" dt="2023-04-26T22:17:03.003" v="279" actId="20577"/>
          <ac:spMkLst>
            <pc:docMk/>
            <pc:sldMk cId="266161062" sldId="371"/>
            <ac:spMk id="3" creationId="{3E5FEE2D-79E5-4C1D-8BF7-EE619CA7039A}"/>
          </ac:spMkLst>
        </pc:spChg>
        <pc:spChg chg="mod">
          <ac:chgData name="Singh, Amrit" userId="193900bb-3852-4986-93e1-5b46d0dec78f" providerId="ADAL" clId="{A39DF09C-52F2-4A8D-9E00-6722DCE03C96}" dt="2023-04-26T22:19:12.453" v="298"/>
          <ac:spMkLst>
            <pc:docMk/>
            <pc:sldMk cId="266161062" sldId="371"/>
            <ac:spMk id="10" creationId="{45E7E3D7-7C3C-84B1-CACD-CB054600932B}"/>
          </ac:spMkLst>
        </pc:spChg>
        <pc:picChg chg="add del mod">
          <ac:chgData name="Singh, Amrit" userId="193900bb-3852-4986-93e1-5b46d0dec78f" providerId="ADAL" clId="{A39DF09C-52F2-4A8D-9E00-6722DCE03C96}" dt="2023-04-26T22:17:06.211" v="282" actId="478"/>
          <ac:picMkLst>
            <pc:docMk/>
            <pc:sldMk cId="266161062" sldId="371"/>
            <ac:picMk id="2" creationId="{FD6BD081-579E-677D-49A5-2C31C566EA20}"/>
          </ac:picMkLst>
        </pc:picChg>
        <pc:picChg chg="add del mod">
          <ac:chgData name="Singh, Amrit" userId="193900bb-3852-4986-93e1-5b46d0dec78f" providerId="ADAL" clId="{A39DF09C-52F2-4A8D-9E00-6722DCE03C96}" dt="2023-04-26T22:17:06.211" v="282" actId="478"/>
          <ac:picMkLst>
            <pc:docMk/>
            <pc:sldMk cId="266161062" sldId="371"/>
            <ac:picMk id="4" creationId="{75112B6C-DB60-E338-02D4-81DA2F21A9C4}"/>
          </ac:picMkLst>
        </pc:picChg>
        <pc:picChg chg="del">
          <ac:chgData name="Singh, Amrit" userId="193900bb-3852-4986-93e1-5b46d0dec78f" providerId="ADAL" clId="{A39DF09C-52F2-4A8D-9E00-6722DCE03C96}" dt="2023-04-26T22:17:08.432" v="283" actId="478"/>
          <ac:picMkLst>
            <pc:docMk/>
            <pc:sldMk cId="266161062" sldId="371"/>
            <ac:picMk id="6" creationId="{83547C77-081B-EAD9-083D-C06F24781A2A}"/>
          </ac:picMkLst>
        </pc:picChg>
        <pc:picChg chg="add mod">
          <ac:chgData name="Singh, Amrit" userId="193900bb-3852-4986-93e1-5b46d0dec78f" providerId="ADAL" clId="{A39DF09C-52F2-4A8D-9E00-6722DCE03C96}" dt="2023-04-26T22:18:21.751" v="296" actId="1076"/>
          <ac:picMkLst>
            <pc:docMk/>
            <pc:sldMk cId="266161062" sldId="371"/>
            <ac:picMk id="11" creationId="{7CA107D7-C38C-27F8-A00A-993A24C4477A}"/>
          </ac:picMkLst>
        </pc:picChg>
        <pc:picChg chg="del">
          <ac:chgData name="Singh, Amrit" userId="193900bb-3852-4986-93e1-5b46d0dec78f" providerId="ADAL" clId="{A39DF09C-52F2-4A8D-9E00-6722DCE03C96}" dt="2023-04-26T22:17:06.211" v="282" actId="478"/>
          <ac:picMkLst>
            <pc:docMk/>
            <pc:sldMk cId="266161062" sldId="371"/>
            <ac:picMk id="12" creationId="{F163B7EB-C886-3200-8D4F-04E3CB2983CF}"/>
          </ac:picMkLst>
        </pc:picChg>
        <pc:picChg chg="del mod">
          <ac:chgData name="Singh, Amrit" userId="193900bb-3852-4986-93e1-5b46d0dec78f" providerId="ADAL" clId="{A39DF09C-52F2-4A8D-9E00-6722DCE03C96}" dt="2023-04-26T22:17:08.432" v="283" actId="478"/>
          <ac:picMkLst>
            <pc:docMk/>
            <pc:sldMk cId="266161062" sldId="371"/>
            <ac:picMk id="15" creationId="{79AA4588-5C49-7820-7349-3E959FDF8590}"/>
          </ac:picMkLst>
        </pc:picChg>
      </pc:sldChg>
      <pc:sldChg chg="addSp delSp modSp mod">
        <pc:chgData name="Singh, Amrit" userId="193900bb-3852-4986-93e1-5b46d0dec78f" providerId="ADAL" clId="{A39DF09C-52F2-4A8D-9E00-6722DCE03C96}" dt="2023-04-26T22:22:38.013" v="381" actId="14100"/>
        <pc:sldMkLst>
          <pc:docMk/>
          <pc:sldMk cId="1581923095" sldId="372"/>
        </pc:sldMkLst>
        <pc:spChg chg="add mod">
          <ac:chgData name="Singh, Amrit" userId="193900bb-3852-4986-93e1-5b46d0dec78f" providerId="ADAL" clId="{A39DF09C-52F2-4A8D-9E00-6722DCE03C96}" dt="2023-04-26T22:21:15.103" v="370" actId="20577"/>
          <ac:spMkLst>
            <pc:docMk/>
            <pc:sldMk cId="1581923095" sldId="372"/>
            <ac:spMk id="2" creationId="{5A6CC2A2-5E77-0950-B80B-4E9934E17326}"/>
          </ac:spMkLst>
        </pc:spChg>
        <pc:spChg chg="mod">
          <ac:chgData name="Singh, Amrit" userId="193900bb-3852-4986-93e1-5b46d0dec78f" providerId="ADAL" clId="{A39DF09C-52F2-4A8D-9E00-6722DCE03C96}" dt="2023-04-26T22:20:52.996" v="365" actId="20577"/>
          <ac:spMkLst>
            <pc:docMk/>
            <pc:sldMk cId="1581923095" sldId="372"/>
            <ac:spMk id="3" creationId="{3E5FEE2D-79E5-4C1D-8BF7-EE619CA7039A}"/>
          </ac:spMkLst>
        </pc:spChg>
        <pc:spChg chg="del mod">
          <ac:chgData name="Singh, Amrit" userId="193900bb-3852-4986-93e1-5b46d0dec78f" providerId="ADAL" clId="{A39DF09C-52F2-4A8D-9E00-6722DCE03C96}" dt="2023-04-26T22:19:45.577" v="321"/>
          <ac:spMkLst>
            <pc:docMk/>
            <pc:sldMk cId="1581923095" sldId="372"/>
            <ac:spMk id="10" creationId="{45E7E3D7-7C3C-84B1-CACD-CB054600932B}"/>
          </ac:spMkLst>
        </pc:spChg>
        <pc:spChg chg="del mod">
          <ac:chgData name="Singh, Amrit" userId="193900bb-3852-4986-93e1-5b46d0dec78f" providerId="ADAL" clId="{A39DF09C-52F2-4A8D-9E00-6722DCE03C96}" dt="2023-04-26T22:19:45.568" v="319" actId="478"/>
          <ac:spMkLst>
            <pc:docMk/>
            <pc:sldMk cId="1581923095" sldId="372"/>
            <ac:spMk id="11" creationId="{93D383FF-C75E-DFDC-34F8-63F7D603661C}"/>
          </ac:spMkLst>
        </pc:spChg>
        <pc:spChg chg="del">
          <ac:chgData name="Singh, Amrit" userId="193900bb-3852-4986-93e1-5b46d0dec78f" providerId="ADAL" clId="{A39DF09C-52F2-4A8D-9E00-6722DCE03C96}" dt="2023-04-26T22:19:48.791" v="322" actId="478"/>
          <ac:spMkLst>
            <pc:docMk/>
            <pc:sldMk cId="1581923095" sldId="372"/>
            <ac:spMk id="16" creationId="{558D2DEA-BAAF-4AC3-7C6E-B70EFC8E2C34}"/>
          </ac:spMkLst>
        </pc:spChg>
        <pc:picChg chg="add mod">
          <ac:chgData name="Singh, Amrit" userId="193900bb-3852-4986-93e1-5b46d0dec78f" providerId="ADAL" clId="{A39DF09C-52F2-4A8D-9E00-6722DCE03C96}" dt="2023-04-26T22:20:40.121" v="339" actId="1076"/>
          <ac:picMkLst>
            <pc:docMk/>
            <pc:sldMk cId="1581923095" sldId="372"/>
            <ac:picMk id="5" creationId="{153855D9-117A-09DB-D3E7-CC7BBA342EB5}"/>
          </ac:picMkLst>
        </pc:picChg>
        <pc:picChg chg="add mod">
          <ac:chgData name="Singh, Amrit" userId="193900bb-3852-4986-93e1-5b46d0dec78f" providerId="ADAL" clId="{A39DF09C-52F2-4A8D-9E00-6722DCE03C96}" dt="2023-04-26T22:21:59.873" v="375" actId="14100"/>
          <ac:picMkLst>
            <pc:docMk/>
            <pc:sldMk cId="1581923095" sldId="372"/>
            <ac:picMk id="12" creationId="{2F71859C-762B-2047-BBD3-9C46E118FE61}"/>
          </ac:picMkLst>
        </pc:picChg>
        <pc:picChg chg="del">
          <ac:chgData name="Singh, Amrit" userId="193900bb-3852-4986-93e1-5b46d0dec78f" providerId="ADAL" clId="{A39DF09C-52F2-4A8D-9E00-6722DCE03C96}" dt="2023-04-26T22:19:31.878" v="315" actId="478"/>
          <ac:picMkLst>
            <pc:docMk/>
            <pc:sldMk cId="1581923095" sldId="372"/>
            <ac:picMk id="14" creationId="{68D1B6C1-468E-A2A4-C963-6386A3A77311}"/>
          </ac:picMkLst>
        </pc:picChg>
        <pc:picChg chg="add mod">
          <ac:chgData name="Singh, Amrit" userId="193900bb-3852-4986-93e1-5b46d0dec78f" providerId="ADAL" clId="{A39DF09C-52F2-4A8D-9E00-6722DCE03C96}" dt="2023-04-26T22:22:38.013" v="381" actId="14100"/>
          <ac:picMkLst>
            <pc:docMk/>
            <pc:sldMk cId="1581923095" sldId="372"/>
            <ac:picMk id="15" creationId="{6E14140D-707F-E5D5-5BDD-75F6BAA15A87}"/>
          </ac:picMkLst>
        </pc:picChg>
        <pc:picChg chg="del">
          <ac:chgData name="Singh, Amrit" userId="193900bb-3852-4986-93e1-5b46d0dec78f" providerId="ADAL" clId="{A39DF09C-52F2-4A8D-9E00-6722DCE03C96}" dt="2023-04-26T22:19:31.878" v="315" actId="478"/>
          <ac:picMkLst>
            <pc:docMk/>
            <pc:sldMk cId="1581923095" sldId="372"/>
            <ac:picMk id="18" creationId="{5C9A3733-2AE4-FDE6-62CA-7CDC63B43B2D}"/>
          </ac:picMkLst>
        </pc:picChg>
        <pc:picChg chg="del">
          <ac:chgData name="Singh, Amrit" userId="193900bb-3852-4986-93e1-5b46d0dec78f" providerId="ADAL" clId="{A39DF09C-52F2-4A8D-9E00-6722DCE03C96}" dt="2023-04-26T22:19:31.878" v="315" actId="478"/>
          <ac:picMkLst>
            <pc:docMk/>
            <pc:sldMk cId="1581923095" sldId="372"/>
            <ac:picMk id="20" creationId="{2020E425-C4C3-075D-68F0-1772BA25C220}"/>
          </ac:picMkLst>
        </pc:picChg>
      </pc:sldChg>
      <pc:sldChg chg="addSp delSp modSp mod">
        <pc:chgData name="Singh, Amrit" userId="193900bb-3852-4986-93e1-5b46d0dec78f" providerId="ADAL" clId="{A39DF09C-52F2-4A8D-9E00-6722DCE03C96}" dt="2023-04-26T22:53:48.083" v="405" actId="20577"/>
        <pc:sldMkLst>
          <pc:docMk/>
          <pc:sldMk cId="3093849933" sldId="373"/>
        </pc:sldMkLst>
        <pc:spChg chg="mod">
          <ac:chgData name="Singh, Amrit" userId="193900bb-3852-4986-93e1-5b46d0dec78f" providerId="ADAL" clId="{A39DF09C-52F2-4A8D-9E00-6722DCE03C96}" dt="2023-04-26T22:53:48.083" v="405" actId="20577"/>
          <ac:spMkLst>
            <pc:docMk/>
            <pc:sldMk cId="3093849933" sldId="373"/>
            <ac:spMk id="10" creationId="{45E7E3D7-7C3C-84B1-CACD-CB054600932B}"/>
          </ac:spMkLst>
        </pc:spChg>
        <pc:spChg chg="del">
          <ac:chgData name="Singh, Amrit" userId="193900bb-3852-4986-93e1-5b46d0dec78f" providerId="ADAL" clId="{A39DF09C-52F2-4A8D-9E00-6722DCE03C96}" dt="2023-04-26T22:22:57.255" v="382" actId="478"/>
          <ac:spMkLst>
            <pc:docMk/>
            <pc:sldMk cId="3093849933" sldId="373"/>
            <ac:spMk id="11" creationId="{93D383FF-C75E-DFDC-34F8-63F7D603661C}"/>
          </ac:spMkLst>
        </pc:spChg>
        <pc:spChg chg="del">
          <ac:chgData name="Singh, Amrit" userId="193900bb-3852-4986-93e1-5b46d0dec78f" providerId="ADAL" clId="{A39DF09C-52F2-4A8D-9E00-6722DCE03C96}" dt="2023-04-26T22:23:06.056" v="383" actId="478"/>
          <ac:spMkLst>
            <pc:docMk/>
            <pc:sldMk cId="3093849933" sldId="373"/>
            <ac:spMk id="16" creationId="{558D2DEA-BAAF-4AC3-7C6E-B70EFC8E2C34}"/>
          </ac:spMkLst>
        </pc:spChg>
        <pc:picChg chg="add mod">
          <ac:chgData name="Singh, Amrit" userId="193900bb-3852-4986-93e1-5b46d0dec78f" providerId="ADAL" clId="{A39DF09C-52F2-4A8D-9E00-6722DCE03C96}" dt="2023-04-26T22:52:46.652" v="399" actId="14100"/>
          <ac:picMkLst>
            <pc:docMk/>
            <pc:sldMk cId="3093849933" sldId="373"/>
            <ac:picMk id="4" creationId="{5087F3FF-25EA-5857-E79F-17FAF118C6A4}"/>
          </ac:picMkLst>
        </pc:picChg>
        <pc:picChg chg="add mod">
          <ac:chgData name="Singh, Amrit" userId="193900bb-3852-4986-93e1-5b46d0dec78f" providerId="ADAL" clId="{A39DF09C-52F2-4A8D-9E00-6722DCE03C96}" dt="2023-04-26T22:52:48.886" v="400" actId="1076"/>
          <ac:picMkLst>
            <pc:docMk/>
            <pc:sldMk cId="3093849933" sldId="373"/>
            <ac:picMk id="6" creationId="{98DE729B-EECF-D968-45D9-5C44B3F4EC40}"/>
          </ac:picMkLst>
        </pc:picChg>
        <pc:picChg chg="del">
          <ac:chgData name="Singh, Amrit" userId="193900bb-3852-4986-93e1-5b46d0dec78f" providerId="ADAL" clId="{A39DF09C-52F2-4A8D-9E00-6722DCE03C96}" dt="2023-04-26T22:23:14.512" v="387" actId="478"/>
          <ac:picMkLst>
            <pc:docMk/>
            <pc:sldMk cId="3093849933" sldId="373"/>
            <ac:picMk id="14" creationId="{68D1B6C1-468E-A2A4-C963-6386A3A77311}"/>
          </ac:picMkLst>
        </pc:picChg>
        <pc:picChg chg="del">
          <ac:chgData name="Singh, Amrit" userId="193900bb-3852-4986-93e1-5b46d0dec78f" providerId="ADAL" clId="{A39DF09C-52F2-4A8D-9E00-6722DCE03C96}" dt="2023-04-26T22:23:15.927" v="388" actId="478"/>
          <ac:picMkLst>
            <pc:docMk/>
            <pc:sldMk cId="3093849933" sldId="373"/>
            <ac:picMk id="18" creationId="{5C9A3733-2AE4-FDE6-62CA-7CDC63B43B2D}"/>
          </ac:picMkLst>
        </pc:picChg>
        <pc:picChg chg="del">
          <ac:chgData name="Singh, Amrit" userId="193900bb-3852-4986-93e1-5b46d0dec78f" providerId="ADAL" clId="{A39DF09C-52F2-4A8D-9E00-6722DCE03C96}" dt="2023-04-26T22:23:17.350" v="389" actId="478"/>
          <ac:picMkLst>
            <pc:docMk/>
            <pc:sldMk cId="3093849933" sldId="373"/>
            <ac:picMk id="20" creationId="{2020E425-C4C3-075D-68F0-1772BA25C220}"/>
          </ac:picMkLst>
        </pc:picChg>
      </pc:sldChg>
      <pc:sldChg chg="del">
        <pc:chgData name="Singh, Amrit" userId="193900bb-3852-4986-93e1-5b46d0dec78f" providerId="ADAL" clId="{A39DF09C-52F2-4A8D-9E00-6722DCE03C96}" dt="2023-04-26T22:54:01.428" v="406" actId="47"/>
        <pc:sldMkLst>
          <pc:docMk/>
          <pc:sldMk cId="3655934457" sldId="374"/>
        </pc:sldMkLst>
      </pc:sldChg>
      <pc:sldChg chg="del">
        <pc:chgData name="Singh, Amrit" userId="193900bb-3852-4986-93e1-5b46d0dec78f" providerId="ADAL" clId="{A39DF09C-52F2-4A8D-9E00-6722DCE03C96}" dt="2023-04-27T00:45:05.265" v="1358" actId="47"/>
        <pc:sldMkLst>
          <pc:docMk/>
          <pc:sldMk cId="1736245364" sldId="375"/>
        </pc:sldMkLst>
      </pc:sldChg>
      <pc:sldChg chg="del">
        <pc:chgData name="Singh, Amrit" userId="193900bb-3852-4986-93e1-5b46d0dec78f" providerId="ADAL" clId="{A39DF09C-52F2-4A8D-9E00-6722DCE03C96}" dt="2023-04-27T00:45:05.265" v="1358" actId="47"/>
        <pc:sldMkLst>
          <pc:docMk/>
          <pc:sldMk cId="782745531" sldId="376"/>
        </pc:sldMkLst>
      </pc:sldChg>
      <pc:sldChg chg="del">
        <pc:chgData name="Singh, Amrit" userId="193900bb-3852-4986-93e1-5b46d0dec78f" providerId="ADAL" clId="{A39DF09C-52F2-4A8D-9E00-6722DCE03C96}" dt="2023-04-27T00:45:05.265" v="1358" actId="47"/>
        <pc:sldMkLst>
          <pc:docMk/>
          <pc:sldMk cId="2125915975" sldId="377"/>
        </pc:sldMkLst>
      </pc:sldChg>
      <pc:sldChg chg="del">
        <pc:chgData name="Singh, Amrit" userId="193900bb-3852-4986-93e1-5b46d0dec78f" providerId="ADAL" clId="{A39DF09C-52F2-4A8D-9E00-6722DCE03C96}" dt="2023-04-27T00:45:05.265" v="1358" actId="47"/>
        <pc:sldMkLst>
          <pc:docMk/>
          <pc:sldMk cId="2017365582" sldId="378"/>
        </pc:sldMkLst>
      </pc:sldChg>
      <pc:sldChg chg="del">
        <pc:chgData name="Singh, Amrit" userId="193900bb-3852-4986-93e1-5b46d0dec78f" providerId="ADAL" clId="{A39DF09C-52F2-4A8D-9E00-6722DCE03C96}" dt="2023-04-27T00:45:05.265" v="1358" actId="47"/>
        <pc:sldMkLst>
          <pc:docMk/>
          <pc:sldMk cId="461251863" sldId="379"/>
        </pc:sldMkLst>
      </pc:sldChg>
      <pc:sldChg chg="del">
        <pc:chgData name="Singh, Amrit" userId="193900bb-3852-4986-93e1-5b46d0dec78f" providerId="ADAL" clId="{A39DF09C-52F2-4A8D-9E00-6722DCE03C96}" dt="2023-04-27T00:45:05.265" v="1358" actId="47"/>
        <pc:sldMkLst>
          <pc:docMk/>
          <pc:sldMk cId="1213706054" sldId="380"/>
        </pc:sldMkLst>
      </pc:sldChg>
      <pc:sldChg chg="del">
        <pc:chgData name="Singh, Amrit" userId="193900bb-3852-4986-93e1-5b46d0dec78f" providerId="ADAL" clId="{A39DF09C-52F2-4A8D-9E00-6722DCE03C96}" dt="2023-04-27T00:45:05.265" v="1358" actId="47"/>
        <pc:sldMkLst>
          <pc:docMk/>
          <pc:sldMk cId="3042987562" sldId="381"/>
        </pc:sldMkLst>
      </pc:sldChg>
      <pc:sldChg chg="modSp add del mod">
        <pc:chgData name="Singh, Amrit" userId="193900bb-3852-4986-93e1-5b46d0dec78f" providerId="ADAL" clId="{A39DF09C-52F2-4A8D-9E00-6722DCE03C96}" dt="2023-04-26T23:37:26.473" v="531" actId="47"/>
        <pc:sldMkLst>
          <pc:docMk/>
          <pc:sldMk cId="1081083121" sldId="382"/>
        </pc:sldMkLst>
        <pc:picChg chg="mod">
          <ac:chgData name="Singh, Amrit" userId="193900bb-3852-4986-93e1-5b46d0dec78f" providerId="ADAL" clId="{A39DF09C-52F2-4A8D-9E00-6722DCE03C96}" dt="2023-04-26T23:32:49.065" v="507" actId="1076"/>
          <ac:picMkLst>
            <pc:docMk/>
            <pc:sldMk cId="1081083121" sldId="382"/>
            <ac:picMk id="12" creationId="{8D61588B-354A-4301-6C01-8F537282C3EC}"/>
          </ac:picMkLst>
        </pc:picChg>
      </pc:sldChg>
      <pc:sldChg chg="addSp delSp modSp add mod">
        <pc:chgData name="Singh, Amrit" userId="193900bb-3852-4986-93e1-5b46d0dec78f" providerId="ADAL" clId="{A39DF09C-52F2-4A8D-9E00-6722DCE03C96}" dt="2023-04-26T23:49:25.375" v="566" actId="20577"/>
        <pc:sldMkLst>
          <pc:docMk/>
          <pc:sldMk cId="2469515431" sldId="383"/>
        </pc:sldMkLst>
        <pc:spChg chg="add mod">
          <ac:chgData name="Singh, Amrit" userId="193900bb-3852-4986-93e1-5b46d0dec78f" providerId="ADAL" clId="{A39DF09C-52F2-4A8D-9E00-6722DCE03C96}" dt="2023-04-26T23:35:54.893" v="526" actId="1076"/>
          <ac:spMkLst>
            <pc:docMk/>
            <pc:sldMk cId="2469515431" sldId="383"/>
            <ac:spMk id="2" creationId="{0680AD61-2EF6-B588-E3DD-82C82E392E96}"/>
          </ac:spMkLst>
        </pc:spChg>
        <pc:spChg chg="mod">
          <ac:chgData name="Singh, Amrit" userId="193900bb-3852-4986-93e1-5b46d0dec78f" providerId="ADAL" clId="{A39DF09C-52F2-4A8D-9E00-6722DCE03C96}" dt="2023-04-26T23:49:25.375" v="566" actId="20577"/>
          <ac:spMkLst>
            <pc:docMk/>
            <pc:sldMk cId="2469515431" sldId="383"/>
            <ac:spMk id="3" creationId="{3E5FEE2D-79E5-4C1D-8BF7-EE619CA7039A}"/>
          </ac:spMkLst>
        </pc:spChg>
        <pc:spChg chg="mod">
          <ac:chgData name="Singh, Amrit" userId="193900bb-3852-4986-93e1-5b46d0dec78f" providerId="ADAL" clId="{A39DF09C-52F2-4A8D-9E00-6722DCE03C96}" dt="2023-04-26T23:35:21.497" v="518" actId="14100"/>
          <ac:spMkLst>
            <pc:docMk/>
            <pc:sldMk cId="2469515431" sldId="383"/>
            <ac:spMk id="5" creationId="{A4A253FE-5E41-E6F3-FEDC-9A4956DC309D}"/>
          </ac:spMkLst>
        </pc:spChg>
        <pc:spChg chg="add mod">
          <ac:chgData name="Singh, Amrit" userId="193900bb-3852-4986-93e1-5b46d0dec78f" providerId="ADAL" clId="{A39DF09C-52F2-4A8D-9E00-6722DCE03C96}" dt="2023-04-26T23:37:55.250" v="535" actId="1076"/>
          <ac:spMkLst>
            <pc:docMk/>
            <pc:sldMk cId="2469515431" sldId="383"/>
            <ac:spMk id="10" creationId="{61D8C220-E66D-6E92-456A-F77BD6AF58E9}"/>
          </ac:spMkLst>
        </pc:spChg>
        <pc:picChg chg="add mod">
          <ac:chgData name="Singh, Amrit" userId="193900bb-3852-4986-93e1-5b46d0dec78f" providerId="ADAL" clId="{A39DF09C-52F2-4A8D-9E00-6722DCE03C96}" dt="2023-04-26T23:37:05.304" v="530" actId="1076"/>
          <ac:picMkLst>
            <pc:docMk/>
            <pc:sldMk cId="2469515431" sldId="383"/>
            <ac:picMk id="6" creationId="{1DC67AF1-09E3-1A41-7463-29D67E44EE3E}"/>
          </ac:picMkLst>
        </pc:picChg>
        <pc:picChg chg="del mod">
          <ac:chgData name="Singh, Amrit" userId="193900bb-3852-4986-93e1-5b46d0dec78f" providerId="ADAL" clId="{A39DF09C-52F2-4A8D-9E00-6722DCE03C96}" dt="2023-04-26T23:37:01.731" v="528" actId="478"/>
          <ac:picMkLst>
            <pc:docMk/>
            <pc:sldMk cId="2469515431" sldId="383"/>
            <ac:picMk id="12" creationId="{8D61588B-354A-4301-6C01-8F537282C3EC}"/>
          </ac:picMkLst>
        </pc:picChg>
        <pc:picChg chg="add mod">
          <ac:chgData name="Singh, Amrit" userId="193900bb-3852-4986-93e1-5b46d0dec78f" providerId="ADAL" clId="{A39DF09C-52F2-4A8D-9E00-6722DCE03C96}" dt="2023-04-26T23:48:51.592" v="538" actId="1076"/>
          <ac:picMkLst>
            <pc:docMk/>
            <pc:sldMk cId="2469515431" sldId="383"/>
            <ac:picMk id="13" creationId="{5443A0E1-D63B-755C-A6A5-E6E5BDECD929}"/>
          </ac:picMkLst>
        </pc:picChg>
        <pc:picChg chg="add mod">
          <ac:chgData name="Singh, Amrit" userId="193900bb-3852-4986-93e1-5b46d0dec78f" providerId="ADAL" clId="{A39DF09C-52F2-4A8D-9E00-6722DCE03C96}" dt="2023-04-26T23:49:10.502" v="541" actId="1076"/>
          <ac:picMkLst>
            <pc:docMk/>
            <pc:sldMk cId="2469515431" sldId="383"/>
            <ac:picMk id="15" creationId="{3A876ED5-2737-B5ED-4592-8585AD857447}"/>
          </ac:picMkLst>
        </pc:picChg>
      </pc:sldChg>
      <pc:sldChg chg="add del">
        <pc:chgData name="Singh, Amrit" userId="193900bb-3852-4986-93e1-5b46d0dec78f" providerId="ADAL" clId="{A39DF09C-52F2-4A8D-9E00-6722DCE03C96}" dt="2023-04-26T23:33:15.390" v="510"/>
        <pc:sldMkLst>
          <pc:docMk/>
          <pc:sldMk cId="1657476195" sldId="384"/>
        </pc:sldMkLst>
      </pc:sldChg>
      <pc:sldChg chg="add del">
        <pc:chgData name="Singh, Amrit" userId="193900bb-3852-4986-93e1-5b46d0dec78f" providerId="ADAL" clId="{A39DF09C-52F2-4A8D-9E00-6722DCE03C96}" dt="2023-04-26T23:33:20.071" v="512"/>
        <pc:sldMkLst>
          <pc:docMk/>
          <pc:sldMk cId="1998340755" sldId="384"/>
        </pc:sldMkLst>
      </pc:sldChg>
      <pc:sldChg chg="addSp delSp modSp add mod">
        <pc:chgData name="Singh, Amrit" userId="193900bb-3852-4986-93e1-5b46d0dec78f" providerId="ADAL" clId="{A39DF09C-52F2-4A8D-9E00-6722DCE03C96}" dt="2023-04-26T23:55:58.875" v="750" actId="20577"/>
        <pc:sldMkLst>
          <pc:docMk/>
          <pc:sldMk cId="3670697220" sldId="384"/>
        </pc:sldMkLst>
        <pc:spChg chg="del">
          <ac:chgData name="Singh, Amrit" userId="193900bb-3852-4986-93e1-5b46d0dec78f" providerId="ADAL" clId="{A39DF09C-52F2-4A8D-9E00-6722DCE03C96}" dt="2023-04-26T23:50:01.404" v="574" actId="478"/>
          <ac:spMkLst>
            <pc:docMk/>
            <pc:sldMk cId="3670697220" sldId="384"/>
            <ac:spMk id="2" creationId="{0680AD61-2EF6-B588-E3DD-82C82E392E96}"/>
          </ac:spMkLst>
        </pc:spChg>
        <pc:spChg chg="mod">
          <ac:chgData name="Singh, Amrit" userId="193900bb-3852-4986-93e1-5b46d0dec78f" providerId="ADAL" clId="{A39DF09C-52F2-4A8D-9E00-6722DCE03C96}" dt="2023-04-26T23:55:58.875" v="750" actId="20577"/>
          <ac:spMkLst>
            <pc:docMk/>
            <pc:sldMk cId="3670697220" sldId="384"/>
            <ac:spMk id="3" creationId="{3E5FEE2D-79E5-4C1D-8BF7-EE619CA7039A}"/>
          </ac:spMkLst>
        </pc:spChg>
        <pc:spChg chg="add mod">
          <ac:chgData name="Singh, Amrit" userId="193900bb-3852-4986-93e1-5b46d0dec78f" providerId="ADAL" clId="{A39DF09C-52F2-4A8D-9E00-6722DCE03C96}" dt="2023-04-26T23:49:58.424" v="573" actId="1076"/>
          <ac:spMkLst>
            <pc:docMk/>
            <pc:sldMk cId="3670697220" sldId="384"/>
            <ac:spMk id="4" creationId="{F02C110D-FA45-99F2-8D5F-F6CE83916DAD}"/>
          </ac:spMkLst>
        </pc:spChg>
        <pc:spChg chg="mod">
          <ac:chgData name="Singh, Amrit" userId="193900bb-3852-4986-93e1-5b46d0dec78f" providerId="ADAL" clId="{A39DF09C-52F2-4A8D-9E00-6722DCE03C96}" dt="2023-04-26T23:50:39.251" v="585" actId="20577"/>
          <ac:spMkLst>
            <pc:docMk/>
            <pc:sldMk cId="3670697220" sldId="384"/>
            <ac:spMk id="5" creationId="{A4A253FE-5E41-E6F3-FEDC-9A4956DC309D}"/>
          </ac:spMkLst>
        </pc:spChg>
        <pc:spChg chg="del">
          <ac:chgData name="Singh, Amrit" userId="193900bb-3852-4986-93e1-5b46d0dec78f" providerId="ADAL" clId="{A39DF09C-52F2-4A8D-9E00-6722DCE03C96}" dt="2023-04-26T23:50:56.204" v="590" actId="478"/>
          <ac:spMkLst>
            <pc:docMk/>
            <pc:sldMk cId="3670697220" sldId="384"/>
            <ac:spMk id="10" creationId="{61D8C220-E66D-6E92-456A-F77BD6AF58E9}"/>
          </ac:spMkLst>
        </pc:spChg>
        <pc:spChg chg="add mod">
          <ac:chgData name="Singh, Amrit" userId="193900bb-3852-4986-93e1-5b46d0dec78f" providerId="ADAL" clId="{A39DF09C-52F2-4A8D-9E00-6722DCE03C96}" dt="2023-04-26T23:50:49.278" v="588" actId="1076"/>
          <ac:spMkLst>
            <pc:docMk/>
            <pc:sldMk cId="3670697220" sldId="384"/>
            <ac:spMk id="11" creationId="{EB3550DD-CB12-7076-31DD-866D306D1F1B}"/>
          </ac:spMkLst>
        </pc:spChg>
        <pc:picChg chg="del">
          <ac:chgData name="Singh, Amrit" userId="193900bb-3852-4986-93e1-5b46d0dec78f" providerId="ADAL" clId="{A39DF09C-52F2-4A8D-9E00-6722DCE03C96}" dt="2023-04-26T23:50:53.258" v="589" actId="478"/>
          <ac:picMkLst>
            <pc:docMk/>
            <pc:sldMk cId="3670697220" sldId="384"/>
            <ac:picMk id="6" creationId="{1DC67AF1-09E3-1A41-7463-29D67E44EE3E}"/>
          </ac:picMkLst>
        </pc:picChg>
        <pc:picChg chg="del">
          <ac:chgData name="Singh, Amrit" userId="193900bb-3852-4986-93e1-5b46d0dec78f" providerId="ADAL" clId="{A39DF09C-52F2-4A8D-9E00-6722DCE03C96}" dt="2023-04-26T23:50:53.258" v="589" actId="478"/>
          <ac:picMkLst>
            <pc:docMk/>
            <pc:sldMk cId="3670697220" sldId="384"/>
            <ac:picMk id="13" creationId="{5443A0E1-D63B-755C-A6A5-E6E5BDECD929}"/>
          </ac:picMkLst>
        </pc:picChg>
        <pc:picChg chg="add mod">
          <ac:chgData name="Singh, Amrit" userId="193900bb-3852-4986-93e1-5b46d0dec78f" providerId="ADAL" clId="{A39DF09C-52F2-4A8D-9E00-6722DCE03C96}" dt="2023-04-26T23:51:16.330" v="593" actId="1076"/>
          <ac:picMkLst>
            <pc:docMk/>
            <pc:sldMk cId="3670697220" sldId="384"/>
            <ac:picMk id="14" creationId="{067824CC-382E-131B-C43A-BD25069358CD}"/>
          </ac:picMkLst>
        </pc:picChg>
        <pc:picChg chg="del">
          <ac:chgData name="Singh, Amrit" userId="193900bb-3852-4986-93e1-5b46d0dec78f" providerId="ADAL" clId="{A39DF09C-52F2-4A8D-9E00-6722DCE03C96}" dt="2023-04-26T23:50:53.258" v="589" actId="478"/>
          <ac:picMkLst>
            <pc:docMk/>
            <pc:sldMk cId="3670697220" sldId="384"/>
            <ac:picMk id="15" creationId="{3A876ED5-2737-B5ED-4592-8585AD857447}"/>
          </ac:picMkLst>
        </pc:picChg>
        <pc:picChg chg="add mod">
          <ac:chgData name="Singh, Amrit" userId="193900bb-3852-4986-93e1-5b46d0dec78f" providerId="ADAL" clId="{A39DF09C-52F2-4A8D-9E00-6722DCE03C96}" dt="2023-04-26T23:52:47.353" v="597" actId="14100"/>
          <ac:picMkLst>
            <pc:docMk/>
            <pc:sldMk cId="3670697220" sldId="384"/>
            <ac:picMk id="17" creationId="{67AF2E7E-C603-2FCC-658C-8C7497162CAB}"/>
          </ac:picMkLst>
        </pc:picChg>
      </pc:sldChg>
      <pc:sldChg chg="add del">
        <pc:chgData name="Singh, Amrit" userId="193900bb-3852-4986-93e1-5b46d0dec78f" providerId="ADAL" clId="{A39DF09C-52F2-4A8D-9E00-6722DCE03C96}" dt="2023-04-26T23:49:41.805" v="569"/>
        <pc:sldMkLst>
          <pc:docMk/>
          <pc:sldMk cId="3321720524" sldId="385"/>
        </pc:sldMkLst>
      </pc:sldChg>
      <pc:sldChg chg="addSp delSp modSp add mod">
        <pc:chgData name="Singh, Amrit" userId="193900bb-3852-4986-93e1-5b46d0dec78f" providerId="ADAL" clId="{A39DF09C-52F2-4A8D-9E00-6722DCE03C96}" dt="2023-04-27T00:28:06.327" v="861" actId="14100"/>
        <pc:sldMkLst>
          <pc:docMk/>
          <pc:sldMk cId="4142700432" sldId="385"/>
        </pc:sldMkLst>
        <pc:spChg chg="add del">
          <ac:chgData name="Singh, Amrit" userId="193900bb-3852-4986-93e1-5b46d0dec78f" providerId="ADAL" clId="{A39DF09C-52F2-4A8D-9E00-6722DCE03C96}" dt="2023-04-26T23:59:04.237" v="801"/>
          <ac:spMkLst>
            <pc:docMk/>
            <pc:sldMk cId="4142700432" sldId="385"/>
            <ac:spMk id="2" creationId="{CABDC763-8226-BDA6-B804-69D3035A36C7}"/>
          </ac:spMkLst>
        </pc:spChg>
        <pc:spChg chg="mod">
          <ac:chgData name="Singh, Amrit" userId="193900bb-3852-4986-93e1-5b46d0dec78f" providerId="ADAL" clId="{A39DF09C-52F2-4A8D-9E00-6722DCE03C96}" dt="2023-04-26T23:58:57.202" v="799" actId="20577"/>
          <ac:spMkLst>
            <pc:docMk/>
            <pc:sldMk cId="4142700432" sldId="385"/>
            <ac:spMk id="3" creationId="{3E5FEE2D-79E5-4C1D-8BF7-EE619CA7039A}"/>
          </ac:spMkLst>
        </pc:spChg>
        <pc:spChg chg="add del">
          <ac:chgData name="Singh, Amrit" userId="193900bb-3852-4986-93e1-5b46d0dec78f" providerId="ADAL" clId="{A39DF09C-52F2-4A8D-9E00-6722DCE03C96}" dt="2023-04-26T23:59:17.985" v="805"/>
          <ac:spMkLst>
            <pc:docMk/>
            <pc:sldMk cId="4142700432" sldId="385"/>
            <ac:spMk id="4" creationId="{8D925ADD-9FFC-FD54-960C-45A69A1C52F2}"/>
          </ac:spMkLst>
        </pc:spChg>
        <pc:spChg chg="mod">
          <ac:chgData name="Singh, Amrit" userId="193900bb-3852-4986-93e1-5b46d0dec78f" providerId="ADAL" clId="{A39DF09C-52F2-4A8D-9E00-6722DCE03C96}" dt="2023-04-27T00:27:48.404" v="857" actId="14100"/>
          <ac:spMkLst>
            <pc:docMk/>
            <pc:sldMk cId="4142700432" sldId="385"/>
            <ac:spMk id="6" creationId="{6551ECB9-850E-E70E-0CE9-26D1D9444BDD}"/>
          </ac:spMkLst>
        </pc:spChg>
        <pc:spChg chg="add mod">
          <ac:chgData name="Singh, Amrit" userId="193900bb-3852-4986-93e1-5b46d0dec78f" providerId="ADAL" clId="{A39DF09C-52F2-4A8D-9E00-6722DCE03C96}" dt="2023-04-27T00:26:52.134" v="846" actId="1076"/>
          <ac:spMkLst>
            <pc:docMk/>
            <pc:sldMk cId="4142700432" sldId="385"/>
            <ac:spMk id="11" creationId="{C78527A2-A546-86DE-6229-95C450AD44B4}"/>
          </ac:spMkLst>
        </pc:spChg>
        <pc:spChg chg="add mod">
          <ac:chgData name="Singh, Amrit" userId="193900bb-3852-4986-93e1-5b46d0dec78f" providerId="ADAL" clId="{A39DF09C-52F2-4A8D-9E00-6722DCE03C96}" dt="2023-04-27T00:28:06.327" v="861" actId="14100"/>
          <ac:spMkLst>
            <pc:docMk/>
            <pc:sldMk cId="4142700432" sldId="385"/>
            <ac:spMk id="14" creationId="{5EB75154-18BD-CE1E-CEAA-1AA41D53A11E}"/>
          </ac:spMkLst>
        </pc:spChg>
        <pc:picChg chg="add mod">
          <ac:chgData name="Singh, Amrit" userId="193900bb-3852-4986-93e1-5b46d0dec78f" providerId="ADAL" clId="{A39DF09C-52F2-4A8D-9E00-6722DCE03C96}" dt="2023-04-27T00:26:27.743" v="841" actId="14100"/>
          <ac:picMkLst>
            <pc:docMk/>
            <pc:sldMk cId="4142700432" sldId="385"/>
            <ac:picMk id="10" creationId="{D10AB9BC-1B8D-5D42-E18D-77BBD6FE55E9}"/>
          </ac:picMkLst>
        </pc:picChg>
        <pc:picChg chg="add mod">
          <ac:chgData name="Singh, Amrit" userId="193900bb-3852-4986-93e1-5b46d0dec78f" providerId="ADAL" clId="{A39DF09C-52F2-4A8D-9E00-6722DCE03C96}" dt="2023-04-27T00:27:36.322" v="853" actId="1076"/>
          <ac:picMkLst>
            <pc:docMk/>
            <pc:sldMk cId="4142700432" sldId="385"/>
            <ac:picMk id="13" creationId="{F0AE034A-027E-4163-0738-56C18F59C195}"/>
          </ac:picMkLst>
        </pc:picChg>
      </pc:sldChg>
      <pc:sldChg chg="addSp delSp modSp add mod">
        <pc:chgData name="Singh, Amrit" userId="193900bb-3852-4986-93e1-5b46d0dec78f" providerId="ADAL" clId="{A39DF09C-52F2-4A8D-9E00-6722DCE03C96}" dt="2023-04-27T00:31:28.826" v="955" actId="14100"/>
        <pc:sldMkLst>
          <pc:docMk/>
          <pc:sldMk cId="1799510652" sldId="386"/>
        </pc:sldMkLst>
        <pc:spChg chg="add mod">
          <ac:chgData name="Singh, Amrit" userId="193900bb-3852-4986-93e1-5b46d0dec78f" providerId="ADAL" clId="{A39DF09C-52F2-4A8D-9E00-6722DCE03C96}" dt="2023-04-27T00:29:14.902" v="915" actId="1076"/>
          <ac:spMkLst>
            <pc:docMk/>
            <pc:sldMk cId="1799510652" sldId="386"/>
            <ac:spMk id="2" creationId="{D42D68CB-9E5A-6B22-6FA6-9B5BAA301C36}"/>
          </ac:spMkLst>
        </pc:spChg>
        <pc:spChg chg="mod">
          <ac:chgData name="Singh, Amrit" userId="193900bb-3852-4986-93e1-5b46d0dec78f" providerId="ADAL" clId="{A39DF09C-52F2-4A8D-9E00-6722DCE03C96}" dt="2023-04-27T00:28:30.286" v="904" actId="20577"/>
          <ac:spMkLst>
            <pc:docMk/>
            <pc:sldMk cId="1799510652" sldId="386"/>
            <ac:spMk id="3" creationId="{3E5FEE2D-79E5-4C1D-8BF7-EE619CA7039A}"/>
          </ac:spMkLst>
        </pc:spChg>
        <pc:spChg chg="mod">
          <ac:chgData name="Singh, Amrit" userId="193900bb-3852-4986-93e1-5b46d0dec78f" providerId="ADAL" clId="{A39DF09C-52F2-4A8D-9E00-6722DCE03C96}" dt="2023-04-27T00:31:02.751" v="948" actId="20577"/>
          <ac:spMkLst>
            <pc:docMk/>
            <pc:sldMk cId="1799510652" sldId="386"/>
            <ac:spMk id="6" creationId="{6551ECB9-850E-E70E-0CE9-26D1D9444BDD}"/>
          </ac:spMkLst>
        </pc:spChg>
        <pc:spChg chg="del mod">
          <ac:chgData name="Singh, Amrit" userId="193900bb-3852-4986-93e1-5b46d0dec78f" providerId="ADAL" clId="{A39DF09C-52F2-4A8D-9E00-6722DCE03C96}" dt="2023-04-27T00:28:36.853" v="908" actId="478"/>
          <ac:spMkLst>
            <pc:docMk/>
            <pc:sldMk cId="1799510652" sldId="386"/>
            <ac:spMk id="11" creationId="{C78527A2-A546-86DE-6229-95C450AD44B4}"/>
          </ac:spMkLst>
        </pc:spChg>
        <pc:spChg chg="add mod">
          <ac:chgData name="Singh, Amrit" userId="193900bb-3852-4986-93e1-5b46d0dec78f" providerId="ADAL" clId="{A39DF09C-52F2-4A8D-9E00-6722DCE03C96}" dt="2023-04-27T00:30:31.808" v="938" actId="1076"/>
          <ac:spMkLst>
            <pc:docMk/>
            <pc:sldMk cId="1799510652" sldId="386"/>
            <ac:spMk id="12" creationId="{0962EC8E-5BA5-FA60-3779-53216F36589B}"/>
          </ac:spMkLst>
        </pc:spChg>
        <pc:spChg chg="del">
          <ac:chgData name="Singh, Amrit" userId="193900bb-3852-4986-93e1-5b46d0dec78f" providerId="ADAL" clId="{A39DF09C-52F2-4A8D-9E00-6722DCE03C96}" dt="2023-04-27T00:28:39.428" v="909" actId="478"/>
          <ac:spMkLst>
            <pc:docMk/>
            <pc:sldMk cId="1799510652" sldId="386"/>
            <ac:spMk id="14" creationId="{5EB75154-18BD-CE1E-CEAA-1AA41D53A11E}"/>
          </ac:spMkLst>
        </pc:spChg>
        <pc:spChg chg="del">
          <ac:chgData name="Singh, Amrit" userId="193900bb-3852-4986-93e1-5b46d0dec78f" providerId="ADAL" clId="{A39DF09C-52F2-4A8D-9E00-6722DCE03C96}" dt="2023-04-27T00:29:23.404" v="917" actId="478"/>
          <ac:spMkLst>
            <pc:docMk/>
            <pc:sldMk cId="1799510652" sldId="386"/>
            <ac:spMk id="17" creationId="{546E733E-B80C-1EC4-B515-7E52C9BAA41A}"/>
          </ac:spMkLst>
        </pc:spChg>
        <pc:spChg chg="add mod">
          <ac:chgData name="Singh, Amrit" userId="193900bb-3852-4986-93e1-5b46d0dec78f" providerId="ADAL" clId="{A39DF09C-52F2-4A8D-9E00-6722DCE03C96}" dt="2023-04-27T00:31:10.111" v="951" actId="1076"/>
          <ac:spMkLst>
            <pc:docMk/>
            <pc:sldMk cId="1799510652" sldId="386"/>
            <ac:spMk id="19" creationId="{B487023A-7386-E4AD-DDDE-5944EA2D9570}"/>
          </ac:spMkLst>
        </pc:spChg>
        <pc:picChg chg="add mod">
          <ac:chgData name="Singh, Amrit" userId="193900bb-3852-4986-93e1-5b46d0dec78f" providerId="ADAL" clId="{A39DF09C-52F2-4A8D-9E00-6722DCE03C96}" dt="2023-04-27T00:29:48.453" v="921" actId="1076"/>
          <ac:picMkLst>
            <pc:docMk/>
            <pc:sldMk cId="1799510652" sldId="386"/>
            <ac:picMk id="5" creationId="{023276BA-2BEA-04FB-B345-341A6D726469}"/>
          </ac:picMkLst>
        </pc:picChg>
        <pc:picChg chg="del">
          <ac:chgData name="Singh, Amrit" userId="193900bb-3852-4986-93e1-5b46d0dec78f" providerId="ADAL" clId="{A39DF09C-52F2-4A8D-9E00-6722DCE03C96}" dt="2023-04-27T00:29:26.705" v="918" actId="478"/>
          <ac:picMkLst>
            <pc:docMk/>
            <pc:sldMk cId="1799510652" sldId="386"/>
            <ac:picMk id="10" creationId="{D10AB9BC-1B8D-5D42-E18D-77BBD6FE55E9}"/>
          </ac:picMkLst>
        </pc:picChg>
        <pc:picChg chg="del">
          <ac:chgData name="Singh, Amrit" userId="193900bb-3852-4986-93e1-5b46d0dec78f" providerId="ADAL" clId="{A39DF09C-52F2-4A8D-9E00-6722DCE03C96}" dt="2023-04-27T00:29:26.705" v="918" actId="478"/>
          <ac:picMkLst>
            <pc:docMk/>
            <pc:sldMk cId="1799510652" sldId="386"/>
            <ac:picMk id="13" creationId="{F0AE034A-027E-4163-0738-56C18F59C195}"/>
          </ac:picMkLst>
        </pc:picChg>
        <pc:picChg chg="del">
          <ac:chgData name="Singh, Amrit" userId="193900bb-3852-4986-93e1-5b46d0dec78f" providerId="ADAL" clId="{A39DF09C-52F2-4A8D-9E00-6722DCE03C96}" dt="2023-04-27T00:29:21.014" v="916" actId="478"/>
          <ac:picMkLst>
            <pc:docMk/>
            <pc:sldMk cId="1799510652" sldId="386"/>
            <ac:picMk id="15" creationId="{D0CF8D4D-A82C-3061-D968-DAC26EE7F2D6}"/>
          </ac:picMkLst>
        </pc:picChg>
        <pc:picChg chg="add mod">
          <ac:chgData name="Singh, Amrit" userId="193900bb-3852-4986-93e1-5b46d0dec78f" providerId="ADAL" clId="{A39DF09C-52F2-4A8D-9E00-6722DCE03C96}" dt="2023-04-27T00:30:46.837" v="940" actId="1076"/>
          <ac:picMkLst>
            <pc:docMk/>
            <pc:sldMk cId="1799510652" sldId="386"/>
            <ac:picMk id="18" creationId="{F228322F-23D6-D416-E725-1F8036FF11AC}"/>
          </ac:picMkLst>
        </pc:picChg>
        <pc:picChg chg="del">
          <ac:chgData name="Singh, Amrit" userId="193900bb-3852-4986-93e1-5b46d0dec78f" providerId="ADAL" clId="{A39DF09C-52F2-4A8D-9E00-6722DCE03C96}" dt="2023-04-27T00:29:26.705" v="918" actId="478"/>
          <ac:picMkLst>
            <pc:docMk/>
            <pc:sldMk cId="1799510652" sldId="386"/>
            <ac:picMk id="20" creationId="{DFF7DBF2-FE2E-BCB4-9615-B5291AB75D8A}"/>
          </ac:picMkLst>
        </pc:picChg>
        <pc:picChg chg="add mod">
          <ac:chgData name="Singh, Amrit" userId="193900bb-3852-4986-93e1-5b46d0dec78f" providerId="ADAL" clId="{A39DF09C-52F2-4A8D-9E00-6722DCE03C96}" dt="2023-04-27T00:31:28.826" v="955" actId="14100"/>
          <ac:picMkLst>
            <pc:docMk/>
            <pc:sldMk cId="1799510652" sldId="386"/>
            <ac:picMk id="22" creationId="{F3F80A06-213A-8317-ED7A-E7D5A2E16D8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2980" y="3871609"/>
            <a:ext cx="5034832" cy="1685433"/>
          </a:xfrm>
        </p:spPr>
        <p:txBody>
          <a:bodyPr/>
          <a:lstStyle/>
          <a:p>
            <a:r>
              <a:rPr lang="en-US" dirty="0"/>
              <a:t>Performing ETL on a Dataset by Using AWS Glue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Made for Professor Lanham A. by Amrit Singh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2389"/>
            <a:ext cx="10515600" cy="1325563"/>
          </a:xfrm>
        </p:spPr>
        <p:txBody>
          <a:bodyPr/>
          <a:lstStyle/>
          <a:p>
            <a:r>
              <a:rPr lang="en-US" dirty="0"/>
              <a:t>Run the crawler and review the metadata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6CC2A2-5E77-0950-B80B-4E9934E17326}"/>
              </a:ext>
            </a:extLst>
          </p:cNvPr>
          <p:cNvSpPr txBox="1"/>
          <p:nvPr/>
        </p:nvSpPr>
        <p:spPr>
          <a:xfrm>
            <a:off x="7538720" y="1690689"/>
            <a:ext cx="4114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the crawler.</a:t>
            </a:r>
          </a:p>
          <a:p>
            <a:r>
              <a:rPr lang="en-US" dirty="0"/>
              <a:t>On the Crawlers page, select the  Weather crawler that you just created.</a:t>
            </a:r>
          </a:p>
          <a:p>
            <a:r>
              <a:rPr lang="en-US" dirty="0"/>
              <a:t>Choose Run.</a:t>
            </a:r>
          </a:p>
          <a:p>
            <a:r>
              <a:rPr lang="en-US" dirty="0"/>
              <a:t>The crawler state changes to Running.</a:t>
            </a:r>
          </a:p>
          <a:p>
            <a:pPr algn="l"/>
            <a:endParaRPr lang="en-U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Review the metadata that AWS Glue created.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In the navigation pane, choose </a:t>
            </a:r>
            <a:r>
              <a:rPr lang="en-US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Databases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Choose the link for the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weatherdata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database.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In the </a:t>
            </a:r>
            <a:r>
              <a:rPr lang="en-US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Tables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section, choose the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by_year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link.</a:t>
            </a:r>
          </a:p>
          <a:p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3855D9-117A-09DB-D3E7-CC7BBA342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29" y="1729084"/>
            <a:ext cx="7211291" cy="14509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F71859C-762B-2047-BBD3-9C46E118F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428" y="3291189"/>
            <a:ext cx="7211291" cy="19192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E14140D-707F-E5D5-5BDD-75F6BAA15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428" y="5251959"/>
            <a:ext cx="3018446" cy="155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923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Configure the tables and views in the database continued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E7E3D7-7C3C-84B1-CACD-CB054600932B}"/>
              </a:ext>
            </a:extLst>
          </p:cNvPr>
          <p:cNvSpPr txBox="1"/>
          <p:nvPr/>
        </p:nvSpPr>
        <p:spPr>
          <a:xfrm>
            <a:off x="6733309" y="1595120"/>
            <a:ext cx="532014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Edit the schema.</a:t>
            </a:r>
          </a:p>
          <a:p>
            <a:endParaRPr lang="en-US" sz="14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From the Actions menu in the upper-right corner of the page, choose Edit schema.</a:t>
            </a:r>
          </a:p>
          <a:p>
            <a:endParaRPr lang="en-US" sz="14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Change the column names according to the following table.</a:t>
            </a:r>
          </a:p>
          <a:p>
            <a:endParaRPr lang="en-US" sz="14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To change a column name, select the  check box for the item that you want to modify, and then choose Edit. </a:t>
            </a:r>
          </a:p>
          <a:p>
            <a:endParaRPr lang="en-US" sz="14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In the window that opens, change the value for the Name, and then choose Edit. Repeat these steps for each column name</a:t>
            </a:r>
          </a:p>
          <a:p>
            <a:endParaRPr lang="en-US" sz="14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sz="1400" dirty="0"/>
              <a:t>Choose Update schema.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87F3FF-25EA-5857-E79F-17FAF118C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54" y="1497723"/>
            <a:ext cx="3958846" cy="25409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DE729B-EECF-D968-45D9-5C44B3F4E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54" y="4038703"/>
            <a:ext cx="4348851" cy="263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849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746560" cy="1714033"/>
          </a:xfrm>
        </p:spPr>
        <p:txBody>
          <a:bodyPr/>
          <a:lstStyle/>
          <a:p>
            <a:r>
              <a:rPr lang="en-US" dirty="0"/>
              <a:t>Task 2: Querying a table by using Athena</a:t>
            </a:r>
          </a:p>
        </p:txBody>
      </p:sp>
    </p:spTree>
    <p:extLst>
      <p:ext uri="{BB962C8B-B14F-4D97-AF65-F5344CB8AC3E}">
        <p14:creationId xmlns:p14="http://schemas.microsoft.com/office/powerpoint/2010/main" val="629928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Setting up </a:t>
            </a:r>
            <a:r>
              <a:rPr lang="en-US" dirty="0" err="1"/>
              <a:t>athena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E7E3D7-7C3C-84B1-CACD-CB054600932B}"/>
              </a:ext>
            </a:extLst>
          </p:cNvPr>
          <p:cNvSpPr txBox="1"/>
          <p:nvPr/>
        </p:nvSpPr>
        <p:spPr>
          <a:xfrm>
            <a:off x="7398327" y="1595120"/>
            <a:ext cx="465512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Configure an S3 bucket to store Athena query results</a:t>
            </a:r>
            <a:endParaRPr lang="en-US" sz="1400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In the navigation pane, under 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Databases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choose 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Tables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Choose the link for the </a:t>
            </a:r>
            <a:r>
              <a:rPr lang="en-US" sz="1400" b="1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by_year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table.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Choose 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Actions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&gt; 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View data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When the pop-up appears to warn you that you will be taken to the Athena console, choose 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Proceed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The Athena console opens. Notice the error message that indicates that an output location was not provided. Before you run a query in Athena, you need to specify an S3 bucket to hold query results.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Choose the 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Settings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tab.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Choose 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Manage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To the right of 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Location of query result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choose 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Browse S3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Choose the bucket name that is similar to the following: 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data-science-bucket-XXXXXX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Select 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Choose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Keep the default settings for the other options, and choose 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Save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/>
            <a:endParaRPr lang="en-US" sz="14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13FB9C-634A-DF66-9E79-A7C5843B7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6" y="1595120"/>
            <a:ext cx="7224124" cy="17300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5FE0DA-3D49-4F69-E98B-178408F51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46" y="3347103"/>
            <a:ext cx="4336156" cy="14936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313B5E-143A-2D5E-C3B9-8BA8EA99F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47" y="4840752"/>
            <a:ext cx="4336156" cy="119753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99B376F-EA61-3648-5BBB-B6DBB02ABB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4703" y="3347103"/>
            <a:ext cx="2887968" cy="222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256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Previewing a table in </a:t>
            </a:r>
            <a:r>
              <a:rPr lang="en-US" dirty="0" err="1"/>
              <a:t>athena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A253FE-5E41-E6F3-FEDC-9A4956DC309D}"/>
              </a:ext>
            </a:extLst>
          </p:cNvPr>
          <p:cNvSpPr txBox="1"/>
          <p:nvPr/>
        </p:nvSpPr>
        <p:spPr>
          <a:xfrm>
            <a:off x="7924800" y="1584960"/>
            <a:ext cx="411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Preview a table in Athena.</a:t>
            </a:r>
          </a:p>
          <a:p>
            <a:r>
              <a:rPr lang="en-US" dirty="0"/>
              <a:t>Choose the Editor tab.</a:t>
            </a:r>
          </a:p>
          <a:p>
            <a:r>
              <a:rPr lang="en-US" dirty="0"/>
              <a:t>In the Data panel on the left, notice that the Data source is </a:t>
            </a:r>
            <a:r>
              <a:rPr lang="en-US" dirty="0" err="1"/>
              <a:t>AwsDataCatalog</a:t>
            </a:r>
            <a:r>
              <a:rPr lang="en-US" dirty="0"/>
              <a:t>.</a:t>
            </a:r>
          </a:p>
          <a:p>
            <a:r>
              <a:rPr lang="en-US" dirty="0"/>
              <a:t>For Database, choose </a:t>
            </a:r>
            <a:r>
              <a:rPr lang="en-US" dirty="0" err="1"/>
              <a:t>weatherdata</a:t>
            </a:r>
            <a:r>
              <a:rPr lang="en-US" dirty="0"/>
              <a:t>.</a:t>
            </a:r>
          </a:p>
          <a:p>
            <a:r>
              <a:rPr lang="en-US" dirty="0"/>
              <a:t>In the Tables section, choose the ellipsis (three dot) icon for the </a:t>
            </a:r>
            <a:r>
              <a:rPr lang="en-US" dirty="0" err="1"/>
              <a:t>by_year</a:t>
            </a:r>
            <a:r>
              <a:rPr lang="en-US" dirty="0"/>
              <a:t> table, and then choose Preview Table.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61588B-354A-4301-6C01-8F537282C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27" y="1584960"/>
            <a:ext cx="7833773" cy="341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87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Creating a new table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A253FE-5E41-E6F3-FEDC-9A4956DC309D}"/>
              </a:ext>
            </a:extLst>
          </p:cNvPr>
          <p:cNvSpPr txBox="1"/>
          <p:nvPr/>
        </p:nvSpPr>
        <p:spPr>
          <a:xfrm>
            <a:off x="7924800" y="1584960"/>
            <a:ext cx="4114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Create a table for data after 1950.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First, you need to retrieve the name of the bucket that was created for you to store this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In the search box next to </a:t>
            </a:r>
            <a:r>
              <a:rPr lang="en-US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Services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search for and choose </a:t>
            </a:r>
            <a:r>
              <a:rPr lang="en-US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S3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In the </a:t>
            </a:r>
            <a:r>
              <a:rPr lang="en-US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Buckets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list, copy the bucket name that contains </a:t>
            </a:r>
            <a:r>
              <a:rPr lang="en-US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glue-1950-bucket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to a text editor of your choice.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Return to the Athena query editor.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Copy and paste the following query into a query tab in the editor. Replace </a:t>
            </a:r>
            <a:r>
              <a:rPr lang="en-US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&lt;glue-1950-bucket&gt;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with the name of the bucket that you recorded: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680AD61-2EF6-B588-E3DD-82C82E392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3514" y="6048573"/>
            <a:ext cx="3645477" cy="61555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70088"/>
                </a:solidFill>
                <a:effectLst/>
                <a:latin typeface="inherit"/>
              </a:rPr>
              <a:t>CREATE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70088"/>
                </a:solidFill>
                <a:effectLst/>
                <a:latin typeface="inherit"/>
              </a:rPr>
              <a:t>table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weatherdata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55AA"/>
                </a:solidFill>
                <a:effectLst/>
                <a:latin typeface="inherit"/>
              </a:rPr>
              <a:t>.late20th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rgbClr val="770088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70088"/>
                </a:solidFill>
                <a:effectLst/>
                <a:latin typeface="inherit"/>
              </a:rPr>
              <a:t>WITH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99977"/>
                </a:solidFill>
                <a:effectLst/>
                <a:latin typeface="inherit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format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81A1A"/>
                </a:solidFill>
                <a:effectLst/>
                <a:latin typeface="inherit"/>
              </a:rPr>
              <a:t>=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A1111"/>
                </a:solidFill>
                <a:effectLst/>
                <a:latin typeface="inherit"/>
              </a:rPr>
              <a:t>'PARQUET'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, external_location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81A1A"/>
                </a:solidFill>
                <a:effectLst/>
                <a:latin typeface="inherit"/>
              </a:rPr>
              <a:t>=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A1111"/>
                </a:solidFill>
                <a:effectLst/>
                <a:latin typeface="inherit"/>
              </a:rPr>
              <a:t>'s3://&lt;glue-1950-bucket&gt;/lab3'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99977"/>
                </a:solidFill>
                <a:effectLst/>
                <a:latin typeface="inherit"/>
              </a:rPr>
              <a:t>)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70088"/>
                </a:solidFill>
                <a:effectLst/>
                <a:latin typeface="inherit"/>
              </a:rPr>
              <a:t>AS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70088"/>
                </a:solidFill>
                <a:effectLst/>
                <a:latin typeface="inherit"/>
              </a:rPr>
              <a:t>SELECT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date, type, observation 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70088"/>
                </a:solidFill>
                <a:effectLst/>
                <a:latin typeface="inherit"/>
              </a:rPr>
              <a:t>FROM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by_year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70088"/>
                </a:solidFill>
                <a:effectLst/>
                <a:latin typeface="inherit"/>
              </a:rPr>
              <a:t>WHERE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date/10000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70088"/>
                </a:solidFill>
                <a:effectLst/>
                <a:latin typeface="inherit"/>
              </a:rPr>
              <a:t>between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116644"/>
                </a:solidFill>
                <a:effectLst/>
                <a:latin typeface="inherit"/>
              </a:rPr>
              <a:t>1950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70088"/>
                </a:solidFill>
                <a:effectLst/>
                <a:latin typeface="inherit"/>
              </a:rPr>
              <a:t>and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116644"/>
                </a:solidFill>
                <a:effectLst/>
                <a:latin typeface="inherit"/>
              </a:rPr>
              <a:t>2015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;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C67AF1-09E3-1A41-7463-29D67E44E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84960"/>
            <a:ext cx="6005080" cy="178323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1D8C220-E66D-6E92-456A-F77BD6AF58E9}"/>
              </a:ext>
            </a:extLst>
          </p:cNvPr>
          <p:cNvSpPr/>
          <p:nvPr/>
        </p:nvSpPr>
        <p:spPr>
          <a:xfrm>
            <a:off x="235527" y="3062648"/>
            <a:ext cx="2060864" cy="24423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443A0E1-D63B-755C-A6A5-E6E5BDECD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489806"/>
            <a:ext cx="4114800" cy="16743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A876ED5-2737-B5ED-4592-8585AD8574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356" y="3303714"/>
            <a:ext cx="4442558" cy="305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15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Querying on the new table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A253FE-5E41-E6F3-FEDC-9A4956DC309D}"/>
              </a:ext>
            </a:extLst>
          </p:cNvPr>
          <p:cNvSpPr txBox="1"/>
          <p:nvPr/>
        </p:nvSpPr>
        <p:spPr>
          <a:xfrm>
            <a:off x="7924800" y="1584960"/>
            <a:ext cx="4114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Run a query on the new table.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First, create a view that only includes the maximum temperature reading, or TMAX, value.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Run the following query in a new query tab: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To preview the results, in the </a:t>
            </a:r>
            <a:r>
              <a:rPr lang="en-US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Views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section, to the right of the </a:t>
            </a:r>
            <a:r>
              <a:rPr lang="en-US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tmax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view, choose the ellipsis icon, and then choose </a:t>
            </a:r>
            <a:r>
              <a:rPr lang="en-US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Preview View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Run the following query in a new query tab.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2C110D-FA45-99F2-8D5F-F6CE83916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3514" y="3335917"/>
            <a:ext cx="3823855" cy="307777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70088"/>
                </a:solidFill>
                <a:effectLst/>
                <a:latin typeface="inherit"/>
              </a:rPr>
              <a:t>CREATE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70088"/>
                </a:solidFill>
                <a:effectLst/>
                <a:latin typeface="inherit"/>
              </a:rPr>
              <a:t>VIEW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TMAX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70088"/>
                </a:solidFill>
                <a:effectLst/>
                <a:latin typeface="inherit"/>
              </a:rPr>
              <a:t>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70088"/>
                </a:solidFill>
                <a:effectLst/>
                <a:latin typeface="inherit"/>
              </a:rPr>
              <a:t>SELECT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date, observation, type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70088"/>
                </a:solidFill>
                <a:effectLst/>
                <a:latin typeface="inherit"/>
              </a:rPr>
              <a:t>FROM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late20th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70088"/>
                </a:solidFill>
                <a:effectLst/>
                <a:latin typeface="inherit"/>
              </a:rPr>
              <a:t>WHERE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type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81A1A"/>
                </a:solidFill>
                <a:effectLst/>
                <a:latin typeface="inherit"/>
              </a:rPr>
              <a:t>=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A1111"/>
                </a:solidFill>
                <a:effectLst/>
                <a:latin typeface="inherit"/>
              </a:rPr>
              <a:t>'TMAX'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EB3550DD-CB12-7076-31DD-866D306D1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3514" y="5771147"/>
            <a:ext cx="3148445" cy="307777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70088"/>
                </a:solidFill>
                <a:effectLst/>
                <a:latin typeface="inherit"/>
              </a:rPr>
              <a:t>SELECT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date/10000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70088"/>
                </a:solidFill>
                <a:effectLst/>
                <a:latin typeface="inherit"/>
              </a:rPr>
              <a:t>as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Year,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70088"/>
                </a:solidFill>
                <a:effectLst/>
                <a:latin typeface="inherit"/>
              </a:rPr>
              <a:t>avg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99977"/>
                </a:solidFill>
                <a:effectLst/>
                <a:latin typeface="inherit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observation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99977"/>
                </a:solidFill>
                <a:effectLst/>
                <a:latin typeface="inherit"/>
              </a:rPr>
              <a:t>)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/10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70088"/>
                </a:solidFill>
                <a:effectLst/>
                <a:latin typeface="inherit"/>
              </a:rPr>
              <a:t>as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70088"/>
                </a:solidFill>
                <a:effectLst/>
                <a:latin typeface="inherit"/>
              </a:rPr>
              <a:t>Max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70088"/>
                </a:solidFill>
                <a:effectLst/>
                <a:latin typeface="inherit"/>
              </a:rPr>
              <a:t>FROM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tmax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70088"/>
                </a:solidFill>
                <a:effectLst/>
                <a:latin typeface="inherit"/>
              </a:rPr>
              <a:t>GROUP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70088"/>
                </a:solidFill>
                <a:effectLst/>
                <a:latin typeface="inherit"/>
              </a:rPr>
              <a:t>BY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date/10000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70088"/>
                </a:solidFill>
                <a:effectLst/>
                <a:latin typeface="inherit"/>
              </a:rPr>
              <a:t>ORDER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70088"/>
                </a:solidFill>
                <a:effectLst/>
                <a:latin typeface="inherit"/>
              </a:rPr>
              <a:t>BY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date/10000;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67824CC-382E-131B-C43A-BD2506935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03" y="1584960"/>
            <a:ext cx="6530600" cy="26294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AF2E7E-C603-2FCC-658C-8C7497162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09" y="4277462"/>
            <a:ext cx="4587946" cy="207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697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746560" cy="1714033"/>
          </a:xfrm>
        </p:spPr>
        <p:txBody>
          <a:bodyPr/>
          <a:lstStyle/>
          <a:p>
            <a:r>
              <a:rPr lang="en-US" dirty="0"/>
              <a:t>Task 3: Creating a CloudFormation template for an AWS Glue crawler</a:t>
            </a:r>
          </a:p>
        </p:txBody>
      </p:sp>
    </p:spTree>
    <p:extLst>
      <p:ext uri="{BB962C8B-B14F-4D97-AF65-F5344CB8AC3E}">
        <p14:creationId xmlns:p14="http://schemas.microsoft.com/office/powerpoint/2010/main" val="2000230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551ECB9-850E-E70E-0CE9-26D1D9444BDD}"/>
              </a:ext>
            </a:extLst>
          </p:cNvPr>
          <p:cNvSpPr txBox="1"/>
          <p:nvPr/>
        </p:nvSpPr>
        <p:spPr>
          <a:xfrm>
            <a:off x="6982690" y="1285568"/>
            <a:ext cx="520931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Find the Amazon Resource Number (ARN) for the </a:t>
            </a:r>
            <a:r>
              <a:rPr lang="en-US" sz="1400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gluelab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IAM role. You need this ARN to deploy the CloudFormation template.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In the search box next to 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Services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search for and choose 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IAM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to open the IAM console.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In the navigation pane, choose 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Roles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Choose the link for the </a:t>
            </a:r>
            <a:r>
              <a:rPr lang="en-US" sz="1400" b="1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gluelab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role.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Copy the ARN to a text editor to use in the next step.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algn="l"/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Navigate to the AWS Cloud9 integrated development environment (IDE).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In the search box next to 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Services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search for and choose 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Cloud9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to open the AWS Cloud9 console.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AWS Cloud9 environments are listed.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For the environment named 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Cloud9 Instance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choose 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Open IDE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 new browser tab opens and displays the AWS Cloud9 IDE</a:t>
            </a:r>
          </a:p>
          <a:p>
            <a:endParaRPr lang="en-US" sz="14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652"/>
            <a:ext cx="10515600" cy="1325563"/>
          </a:xfrm>
        </p:spPr>
        <p:txBody>
          <a:bodyPr/>
          <a:lstStyle/>
          <a:p>
            <a:r>
              <a:rPr lang="en-US" dirty="0"/>
              <a:t>Find the </a:t>
            </a:r>
            <a:r>
              <a:rPr lang="en-US" dirty="0" err="1"/>
              <a:t>arn</a:t>
            </a:r>
            <a:r>
              <a:rPr lang="en-US" dirty="0"/>
              <a:t> and configure cloud9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3378" y="6492875"/>
            <a:ext cx="3111443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0CF8D4D-A82C-3061-D968-DAC26EE7F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79" y="1285568"/>
            <a:ext cx="6768811" cy="158987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46E733E-B80C-1EC4-B515-7E52C9BAA41A}"/>
              </a:ext>
            </a:extLst>
          </p:cNvPr>
          <p:cNvSpPr/>
          <p:nvPr/>
        </p:nvSpPr>
        <p:spPr>
          <a:xfrm>
            <a:off x="3477491" y="1966093"/>
            <a:ext cx="2476500" cy="27834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FF7DBF2-FE2E-BCB4-9615-B5291AB75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02" y="3114156"/>
            <a:ext cx="6843088" cy="99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190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551ECB9-850E-E70E-0CE9-26D1D9444BDD}"/>
              </a:ext>
            </a:extLst>
          </p:cNvPr>
          <p:cNvSpPr txBox="1"/>
          <p:nvPr/>
        </p:nvSpPr>
        <p:spPr>
          <a:xfrm>
            <a:off x="6982690" y="1285568"/>
            <a:ext cx="520931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Create a new CloudFormation template.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In the AWS Cloud9 IDE, choose 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File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&gt; 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New File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Save the empty file as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gluecrawler.cf.yml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but keep it open.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Copy and paste the code into the file from 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AWS LABS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Save the changes to the template file.</a:t>
            </a:r>
            <a:endParaRPr lang="en-US" sz="1400" b="1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algn="l"/>
            <a:endParaRPr lang="en-US" sz="1400" b="1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algn="l"/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To validate the CloudFormation template, run the following command in the AWS Cloud9 terminal:</a:t>
            </a:r>
          </a:p>
          <a:p>
            <a:pPr algn="l"/>
            <a:endParaRPr lang="en-US" sz="1400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algn="l"/>
            <a:endParaRPr lang="en-US" sz="1400" b="1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To create the CloudFormation stack, run the following command:</a:t>
            </a:r>
          </a:p>
          <a:p>
            <a:pPr algn="l"/>
            <a:endParaRPr lang="en-US" sz="1400" b="1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algn="l"/>
            <a:endParaRPr lang="en-US" sz="1400" b="1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endParaRPr lang="en-US" sz="1400" b="1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652"/>
            <a:ext cx="10515600" cy="1325563"/>
          </a:xfrm>
        </p:spPr>
        <p:txBody>
          <a:bodyPr/>
          <a:lstStyle/>
          <a:p>
            <a:r>
              <a:rPr lang="en-US" dirty="0"/>
              <a:t>In cloud9 configure the new template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3378" y="6492875"/>
            <a:ext cx="3111443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0CF8D4D-A82C-3061-D968-DAC26EE7F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79" y="1285568"/>
            <a:ext cx="6768811" cy="158987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46E733E-B80C-1EC4-B515-7E52C9BAA41A}"/>
              </a:ext>
            </a:extLst>
          </p:cNvPr>
          <p:cNvSpPr/>
          <p:nvPr/>
        </p:nvSpPr>
        <p:spPr>
          <a:xfrm>
            <a:off x="3477491" y="1966093"/>
            <a:ext cx="2476500" cy="27834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FF7DBF2-FE2E-BCB4-9615-B5291AB75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02" y="3114156"/>
            <a:ext cx="6843088" cy="9992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0AB9BC-1B8D-5D42-E18D-77BBD6FE55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511" y="4113380"/>
            <a:ext cx="3524607" cy="2626800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C78527A2-A546-86DE-6229-95C450AD4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008" y="3268241"/>
            <a:ext cx="4426527" cy="153888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aws cloudformation validate-template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CC"/>
                </a:solidFill>
                <a:effectLst/>
                <a:latin typeface="inherit"/>
              </a:rPr>
              <a:t>--template-body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file://gluecrawler.cf.yml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0AE034A-027E-4163-0738-56C18F59C1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4953" y="5388111"/>
            <a:ext cx="8184589" cy="685859"/>
          </a:xfrm>
          <a:prstGeom prst="rect">
            <a:avLst/>
          </a:prstGeom>
        </p:spPr>
      </p:pic>
      <p:sp>
        <p:nvSpPr>
          <p:cNvPr id="14" name="Rectangle 4">
            <a:extLst>
              <a:ext uri="{FF2B5EF4-FFF2-40B4-BE49-F238E27FC236}">
                <a16:creationId xmlns:a16="http://schemas.microsoft.com/office/drawing/2014/main" id="{5EB75154-18BD-CE1E-CEAA-1AA41D53A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008" y="4213333"/>
            <a:ext cx="4804065" cy="307777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aws cloudformation create-stack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CC"/>
                </a:solidFill>
                <a:effectLst/>
                <a:latin typeface="inherit"/>
              </a:rPr>
              <a:t>--stack-name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gluecrawler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CC"/>
                </a:solidFill>
                <a:effectLst/>
                <a:latin typeface="inherit"/>
              </a:rPr>
              <a:t>--template-body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file://gluecrawler.cf.yml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CC"/>
                </a:solidFill>
                <a:effectLst/>
                <a:latin typeface="inherit"/>
              </a:rPr>
              <a:t>--capabilities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CAPABILITY_NAMED_IAM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700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413" y="2490281"/>
            <a:ext cx="5155659" cy="3686783"/>
          </a:xfrm>
        </p:spPr>
        <p:txBody>
          <a:bodyPr>
            <a:normAutofit/>
          </a:bodyPr>
          <a:lstStyle/>
          <a:p>
            <a:r>
              <a:rPr lang="en-US" dirty="0"/>
              <a:t>Accessing the AWS management console</a:t>
            </a:r>
          </a:p>
          <a:p>
            <a:r>
              <a:rPr lang="en-US" dirty="0"/>
              <a:t>Task 1: Using an AWS Glue crawler with the GHCN-D dataset</a:t>
            </a:r>
          </a:p>
          <a:p>
            <a:r>
              <a:rPr lang="en-US" dirty="0"/>
              <a:t>Task 2: Querying a table by using Athena</a:t>
            </a:r>
          </a:p>
          <a:p>
            <a:r>
              <a:rPr lang="en-US" dirty="0"/>
              <a:t>Task 3: Creating a CloudFormation template for an AWS Glue crawler</a:t>
            </a:r>
          </a:p>
          <a:p>
            <a:r>
              <a:rPr lang="en-US" dirty="0"/>
              <a:t>Task 4: Reviewing the IAM policy for Athena and AWS Glue access</a:t>
            </a:r>
          </a:p>
          <a:p>
            <a:r>
              <a:rPr lang="en-US" dirty="0"/>
              <a:t>Task 5: Confirming that Mary can access and use the AWS Glue crawler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LAB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551ECB9-850E-E70E-0CE9-26D1D9444BDD}"/>
              </a:ext>
            </a:extLst>
          </p:cNvPr>
          <p:cNvSpPr txBox="1"/>
          <p:nvPr/>
        </p:nvSpPr>
        <p:spPr>
          <a:xfrm>
            <a:off x="6982690" y="1285568"/>
            <a:ext cx="520931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To verify that the AWS Glue database was created in the stack, run the following command:</a:t>
            </a:r>
          </a:p>
          <a:p>
            <a:pPr algn="l"/>
            <a:endParaRPr lang="en-US" sz="1400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algn="l"/>
            <a:endParaRPr lang="en-US" sz="1400" b="1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algn="l"/>
            <a:endParaRPr lang="en-US" sz="1400" b="1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algn="l"/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Verify that the crawler was created in the stack.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To verify that the crawler was created, run the following command: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algn="l"/>
            <a:endParaRPr lang="en-US" sz="1400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algn="l"/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To retrieve the details of the crawler, run the following command.</a:t>
            </a:r>
          </a:p>
          <a:p>
            <a:pPr algn="l"/>
            <a:endParaRPr lang="en-US" sz="14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endParaRPr lang="en-US" sz="1400" b="1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652"/>
            <a:ext cx="10515600" cy="1325563"/>
          </a:xfrm>
        </p:spPr>
        <p:txBody>
          <a:bodyPr/>
          <a:lstStyle/>
          <a:p>
            <a:r>
              <a:rPr lang="en-US" dirty="0"/>
              <a:t>Verify that glue database was created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3378" y="6492875"/>
            <a:ext cx="3111443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42D68CB-9E5A-6B22-6FA6-9B5BAA301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9997" y="1739988"/>
            <a:ext cx="1714500" cy="153888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aws glue get-databases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3276BA-2BEA-04FB-B345-341A6D726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65" y="1291485"/>
            <a:ext cx="5112177" cy="2819905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0962EC8E-5BA5-FA60-3779-53216F365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8042" y="3056262"/>
            <a:ext cx="1818409" cy="153888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aws glue list-crawlers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228322F-23D6-D416-E725-1F8036FF1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65" y="4119127"/>
            <a:ext cx="3147333" cy="944962"/>
          </a:xfrm>
          <a:prstGeom prst="rect">
            <a:avLst/>
          </a:prstGeom>
        </p:spPr>
      </p:pic>
      <p:sp>
        <p:nvSpPr>
          <p:cNvPr id="19" name="Rectangle 3">
            <a:extLst>
              <a:ext uri="{FF2B5EF4-FFF2-40B4-BE49-F238E27FC236}">
                <a16:creationId xmlns:a16="http://schemas.microsoft.com/office/drawing/2014/main" id="{B487023A-7386-E4AD-DDDE-5944EA2D9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9997" y="3957502"/>
            <a:ext cx="3147333" cy="153888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aws glue get-crawler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CC"/>
                </a:solidFill>
                <a:effectLst/>
                <a:latin typeface="inherit"/>
              </a:rPr>
              <a:t>--name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cfn-crawler-weather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3F80A06-213A-8317-ED7A-E7D5A2E16D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45" y="5064089"/>
            <a:ext cx="4525338" cy="171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510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746560" cy="1714033"/>
          </a:xfrm>
        </p:spPr>
        <p:txBody>
          <a:bodyPr/>
          <a:lstStyle/>
          <a:p>
            <a:r>
              <a:rPr lang="en-US" dirty="0"/>
              <a:t>Task 4: Reviewing the IAM policy for Athena and AWS Glue access</a:t>
            </a:r>
          </a:p>
        </p:txBody>
      </p:sp>
    </p:spTree>
    <p:extLst>
      <p:ext uri="{BB962C8B-B14F-4D97-AF65-F5344CB8AC3E}">
        <p14:creationId xmlns:p14="http://schemas.microsoft.com/office/powerpoint/2010/main" val="3966900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In the </a:t>
            </a:r>
            <a:r>
              <a:rPr lang="en-IN" dirty="0" err="1"/>
              <a:t>iam</a:t>
            </a:r>
            <a:r>
              <a:rPr lang="en-IN" dirty="0"/>
              <a:t> user console open the users pane to understand access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6AA391-BD39-9346-F43D-7A8E1E9C28F5}"/>
              </a:ext>
            </a:extLst>
          </p:cNvPr>
          <p:cNvSpPr txBox="1"/>
          <p:nvPr/>
        </p:nvSpPr>
        <p:spPr>
          <a:xfrm>
            <a:off x="8007927" y="1575869"/>
            <a:ext cx="4114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Review the </a:t>
            </a:r>
            <a:r>
              <a:rPr lang="en-US" sz="1200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Policy-For-Data-Scientists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policy in IAM.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In the search box to the right of </a:t>
            </a:r>
            <a:r>
              <a:rPr lang="en-US" sz="12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Services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search for and choose </a:t>
            </a:r>
            <a:r>
              <a:rPr lang="en-US" sz="12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IAM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to open the IAM console.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In the navigation pane, choose </a:t>
            </a:r>
            <a:r>
              <a:rPr lang="en-US" sz="12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Users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Note that </a:t>
            </a:r>
            <a:r>
              <a:rPr lang="en-US" sz="1200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mary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is one of the IAM users that is listed. This user is part of the </a:t>
            </a:r>
            <a:r>
              <a:rPr lang="en-US" sz="1200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DataScienceGroup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IAM group.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Choose the link for the </a:t>
            </a:r>
            <a:r>
              <a:rPr lang="en-US" sz="1200" b="1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DataScienceGroup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IAM group.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On the </a:t>
            </a:r>
            <a:r>
              <a:rPr lang="en-US" sz="1200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DataScienceGroup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details page, choose the </a:t>
            </a:r>
            <a:r>
              <a:rPr lang="en-US" sz="12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Permissions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tab.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In the list of policies that are attached to the group, choose the link for the </a:t>
            </a:r>
            <a:r>
              <a:rPr lang="en-US" sz="12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Policy-For-Data-Scientists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policy.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1654ED-87B5-CEEF-0A21-B97302BF3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5869"/>
            <a:ext cx="7824355" cy="15992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F4672D-48DA-8C6E-69D3-659CE6831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90428"/>
            <a:ext cx="6096000" cy="295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4960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746560" cy="1714033"/>
          </a:xfrm>
        </p:spPr>
        <p:txBody>
          <a:bodyPr/>
          <a:lstStyle/>
          <a:p>
            <a:r>
              <a:rPr lang="en-US" dirty="0"/>
              <a:t>Task 5: Confirming that Mary can access and use the AWS Glue crawler</a:t>
            </a:r>
          </a:p>
        </p:txBody>
      </p:sp>
    </p:spTree>
    <p:extLst>
      <p:ext uri="{BB962C8B-B14F-4D97-AF65-F5344CB8AC3E}">
        <p14:creationId xmlns:p14="http://schemas.microsoft.com/office/powerpoint/2010/main" val="730200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899"/>
            <a:ext cx="10515600" cy="1325563"/>
          </a:xfrm>
        </p:spPr>
        <p:txBody>
          <a:bodyPr/>
          <a:lstStyle/>
          <a:p>
            <a:r>
              <a:rPr lang="en-US" dirty="0"/>
              <a:t>Save the </a:t>
            </a:r>
            <a:r>
              <a:rPr lang="en-US" dirty="0" err="1"/>
              <a:t>acesskey</a:t>
            </a:r>
            <a:r>
              <a:rPr lang="en-US" dirty="0"/>
              <a:t> and </a:t>
            </a:r>
            <a:r>
              <a:rPr lang="en-US" dirty="0" err="1"/>
              <a:t>secretaccesskey</a:t>
            </a:r>
            <a:r>
              <a:rPr lang="en-US" dirty="0"/>
              <a:t> from </a:t>
            </a:r>
            <a:r>
              <a:rPr lang="en-US" dirty="0" err="1"/>
              <a:t>cloudformation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EF088D-F3B6-06C5-C068-F56E08AB2CCC}"/>
              </a:ext>
            </a:extLst>
          </p:cNvPr>
          <p:cNvSpPr txBox="1"/>
          <p:nvPr/>
        </p:nvSpPr>
        <p:spPr>
          <a:xfrm>
            <a:off x="8239760" y="1495462"/>
            <a:ext cx="39522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Retrieve the credentials for the </a:t>
            </a:r>
            <a:r>
              <a:rPr lang="en-US" sz="1200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mary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IAM user, and store these as bash variables.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In the search box next to </a:t>
            </a:r>
            <a:r>
              <a:rPr lang="en-US" sz="12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Services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search for and choose </a:t>
            </a:r>
            <a:r>
              <a:rPr lang="en-US" sz="12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CloudFormation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In the navigation pane, choose </a:t>
            </a:r>
            <a:r>
              <a:rPr lang="en-US" sz="12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Stacks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Choose the link for the stack that created the lab environment. The stack name includes a random string of letters and numbers, and the stack should have the oldest creation time.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On the stack details page, choose the </a:t>
            </a:r>
            <a:r>
              <a:rPr lang="en-US" sz="12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Outputs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tab.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Copy the value of </a:t>
            </a:r>
            <a:r>
              <a:rPr lang="en-US" sz="1200" b="1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MarysAccessKey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to your clipboard.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Return to the AWS Cloud9 terminal.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To create a variable for the access key, run the following command. Replace </a:t>
            </a:r>
            <a:r>
              <a:rPr lang="en-US" sz="1200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&lt;ACCESS-KEY&gt;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with the value from your clipboard.</a:t>
            </a:r>
          </a:p>
          <a:p>
            <a:pPr algn="l"/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AK=&lt;ACCESS-KEY&gt;</a:t>
            </a:r>
          </a:p>
          <a:p>
            <a:pPr algn="l"/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Return to the CloudFormation console, and copy the value of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MarysSecretAccessKey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to your clipboard.</a:t>
            </a:r>
          </a:p>
          <a:p>
            <a:pPr algn="l"/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Return to the AWS Cloud9 terminal.</a:t>
            </a:r>
          </a:p>
          <a:p>
            <a:pPr algn="l"/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To create a variable for the secret access key, run the following command. Replace &lt;SECRET-ACCESS-KEY&gt; with the value from your clipboard.</a:t>
            </a:r>
          </a:p>
          <a:p>
            <a:pPr algn="l"/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SAK=&lt;SECRET-ACCESS-KEY&gt;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E7D9B20-0067-958F-6802-018A56200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89" y="1567345"/>
            <a:ext cx="8047271" cy="250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120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Setup ide with </a:t>
            </a:r>
            <a:r>
              <a:rPr lang="en-US" dirty="0" err="1"/>
              <a:t>mary’s</a:t>
            </a:r>
            <a:r>
              <a:rPr lang="en-US" dirty="0"/>
              <a:t> access keys and test the access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9E8DEB-6470-ECDD-AF1E-40717299A929}"/>
              </a:ext>
            </a:extLst>
          </p:cNvPr>
          <p:cNvSpPr txBox="1"/>
          <p:nvPr/>
        </p:nvSpPr>
        <p:spPr>
          <a:xfrm>
            <a:off x="8610600" y="1412240"/>
            <a:ext cx="3581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Test Mary's access to the AWS Glue crawler.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To test whether the </a:t>
            </a:r>
            <a:r>
              <a:rPr lang="en-US" sz="1200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mary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user can perform the list-crawlers command, run the following command:</a:t>
            </a:r>
          </a:p>
          <a:p>
            <a:pPr algn="l"/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AWS_ACCESS_KEY_ID=$AK AWS_SECRET_ACCESS_KEY=$SAK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aws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glue list-crawlers</a:t>
            </a:r>
          </a:p>
          <a:p>
            <a:pPr algn="l"/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To test whether the </a:t>
            </a:r>
            <a:r>
              <a:rPr lang="en-US" sz="1200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mary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user can perform the get-crawler command, run the following command:</a:t>
            </a:r>
            <a:endParaRPr lang="en-US" sz="1200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algn="l"/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AWS_ACCESS_KEY_ID=$AK AWS_SECRET_ACCESS_KEY=$SAK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aws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glue get-crawler --name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cfn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-crawler-weather</a:t>
            </a:r>
          </a:p>
          <a:p>
            <a:pPr algn="l"/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Test that the </a:t>
            </a:r>
            <a:r>
              <a:rPr lang="en-US" sz="1200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mary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user can run the crawler.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Run the following command.</a:t>
            </a:r>
          </a:p>
          <a:p>
            <a:pPr algn="l"/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AWS_ACCESS_KEY_ID=$AK AWS_SECRET_ACCESS_KEY=$SAK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aws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glue start-crawler --name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cfn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-crawler-weather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To observe the crawler running and adding data to the table, navigate to the AWS Glue console.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In the navigation pane, choose </a:t>
            </a:r>
            <a:r>
              <a:rPr lang="en-US" sz="12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Crawlers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/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To confirm that the crawler is finished running, run the following command.</a:t>
            </a:r>
            <a:endParaRPr lang="en-US" sz="1200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algn="l"/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AWS_ACCESS_KEY_ID=$AK AWS_SECRET_ACCESS_KEY=$SAK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aws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glue get-crawler --name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cfn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-crawler-weather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464333B-5EEA-4617-7F6F-18357B089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19" y="1465592"/>
            <a:ext cx="7264545" cy="291017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C70B881-585B-EA6A-98FF-67A06B900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19" y="4375764"/>
            <a:ext cx="6828126" cy="248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2870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r>
              <a:rPr lang="en-US" dirty="0"/>
              <a:t>Amrit Singh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aws</a:t>
            </a:r>
            <a:r>
              <a:rPr lang="en-US" dirty="0"/>
              <a:t> labs click on start lab 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DDCF91C4-860B-4545-E849-4AD8BC46E145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/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FAD46B-67B6-B06E-CC96-9FE00E0A5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9399"/>
            <a:ext cx="10515600" cy="488932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236BA10-3456-2E7B-A480-4DB833862EBE}"/>
              </a:ext>
            </a:extLst>
          </p:cNvPr>
          <p:cNvSpPr/>
          <p:nvPr/>
        </p:nvSpPr>
        <p:spPr>
          <a:xfrm>
            <a:off x="7619999" y="1539786"/>
            <a:ext cx="618931" cy="34499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81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Wait to see lab ready status in the window then press x and click on </a:t>
            </a:r>
            <a:r>
              <a:rPr lang="en-US" dirty="0" err="1"/>
              <a:t>aws</a:t>
            </a:r>
            <a:r>
              <a:rPr lang="en-US" dirty="0"/>
              <a:t> to launch console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77F913-6CF6-E691-49FA-AE8C04DA7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386" y="1899486"/>
            <a:ext cx="8991240" cy="416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433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746560" cy="1714033"/>
          </a:xfrm>
        </p:spPr>
        <p:txBody>
          <a:bodyPr/>
          <a:lstStyle/>
          <a:p>
            <a:r>
              <a:rPr lang="en-US" dirty="0"/>
              <a:t>Task 1: Using an AWS Glue crawler with the GHCN-D dataset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OPEN THE AWS GLUE CONSOLE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E7E3D7-7C3C-84B1-CACD-CB054600932B}"/>
              </a:ext>
            </a:extLst>
          </p:cNvPr>
          <p:cNvSpPr txBox="1"/>
          <p:nvPr/>
        </p:nvSpPr>
        <p:spPr>
          <a:xfrm>
            <a:off x="8849360" y="1595120"/>
            <a:ext cx="2743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Configure and create the AWS Glue crawler. </a:t>
            </a:r>
          </a:p>
          <a:p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In the AWS Management Console, in the search box next to  Services, search for and choose AWS Glue to open the AWS Glue console.</a:t>
            </a:r>
          </a:p>
          <a:p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In the navigation pane, under Databases, choose Tables.</a:t>
            </a:r>
          </a:p>
          <a:p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Choose 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Add tables using crawler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endParaRPr lang="en-US" sz="14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23A74F-93A5-642F-0ACC-28141D1BB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00" y="1595120"/>
            <a:ext cx="7398427" cy="267089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67B4BD0-A2AF-DC01-2A15-71EB8C261F9E}"/>
              </a:ext>
            </a:extLst>
          </p:cNvPr>
          <p:cNvSpPr/>
          <p:nvPr/>
        </p:nvSpPr>
        <p:spPr>
          <a:xfrm>
            <a:off x="592282" y="3075708"/>
            <a:ext cx="1012998" cy="37407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4460531-270E-4A72-8F27-16515712A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00" y="4381713"/>
            <a:ext cx="7420445" cy="136488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86A6CA0-C96F-5CD3-1754-166B01F88225}"/>
              </a:ext>
            </a:extLst>
          </p:cNvPr>
          <p:cNvSpPr/>
          <p:nvPr/>
        </p:nvSpPr>
        <p:spPr>
          <a:xfrm>
            <a:off x="6418118" y="4875762"/>
            <a:ext cx="1012998" cy="15343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19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Setup the crawler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844BDE-6FE7-CA12-C89C-E6BF142FEAC0}"/>
              </a:ext>
            </a:extLst>
          </p:cNvPr>
          <p:cNvSpPr txBox="1"/>
          <p:nvPr/>
        </p:nvSpPr>
        <p:spPr>
          <a:xfrm>
            <a:off x="8046720" y="1570480"/>
            <a:ext cx="414528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For </a:t>
            </a:r>
            <a:r>
              <a:rPr lang="en-US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Name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enter </a:t>
            </a:r>
            <a:r>
              <a:rPr lang="en-US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Weather</a:t>
            </a:r>
          </a:p>
          <a:p>
            <a:r>
              <a:rPr lang="en-US" dirty="0"/>
              <a:t>Expand the Tags (optional) section. </a:t>
            </a:r>
          </a:p>
          <a:p>
            <a:r>
              <a:rPr lang="en-US" dirty="0"/>
              <a:t>Notice that this is where you could add tags or extra security configurations. Keep the default settings.</a:t>
            </a:r>
          </a:p>
          <a:p>
            <a:r>
              <a:rPr lang="en-US" dirty="0"/>
              <a:t>Choose Next at the bottom of the page.</a:t>
            </a:r>
          </a:p>
          <a:p>
            <a:r>
              <a:rPr lang="en-US" dirty="0"/>
              <a:t>Choose Add a data source and configure the following:</a:t>
            </a:r>
          </a:p>
          <a:p>
            <a:r>
              <a:rPr lang="en-US" dirty="0"/>
              <a:t>Data source: Choose S3.</a:t>
            </a:r>
          </a:p>
          <a:p>
            <a:r>
              <a:rPr lang="en-US" dirty="0"/>
              <a:t>Location of S3 data: Choose In a different account.</a:t>
            </a:r>
          </a:p>
          <a:p>
            <a:r>
              <a:rPr lang="en-US" dirty="0"/>
              <a:t>S3 path: Enter the following S3 bucket location for the publicly available dataset: s3://noaa-ghcn-pds/csv/by_year/</a:t>
            </a:r>
          </a:p>
          <a:p>
            <a:r>
              <a:rPr lang="en-US" dirty="0"/>
              <a:t>Subsequent crawler runs: Choose Crawl all sub-folders.</a:t>
            </a:r>
          </a:p>
          <a:p>
            <a:r>
              <a:rPr lang="en-US" dirty="0"/>
              <a:t>Choose Add an S3 data source.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8E33D36-FECC-B257-119D-223F2AAAE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26" y="1570480"/>
            <a:ext cx="6625348" cy="21422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BEB6143-3629-5A6D-A60E-6FDBBBEA3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25" y="3792682"/>
            <a:ext cx="1972247" cy="297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36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configure the IAM policy and set the target database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E7E3D7-7C3C-84B1-CACD-CB054600932B}"/>
              </a:ext>
            </a:extLst>
          </p:cNvPr>
          <p:cNvSpPr txBox="1"/>
          <p:nvPr/>
        </p:nvSpPr>
        <p:spPr>
          <a:xfrm>
            <a:off x="7950777" y="1595120"/>
            <a:ext cx="40628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For 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Existing IAM role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choose </a:t>
            </a:r>
            <a:r>
              <a:rPr lang="en-US" sz="1400" b="1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gluelab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/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This role was provided in the lab environment for you. For reference, see the lab's CloudFormation template.</a:t>
            </a:r>
          </a:p>
          <a:p>
            <a:pPr algn="l"/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Choose Next.</a:t>
            </a:r>
          </a:p>
          <a:p>
            <a:pPr algn="l"/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In the Output configuration section, choose Add database.</a:t>
            </a:r>
          </a:p>
          <a:p>
            <a:pPr algn="l"/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 new browser tab opens.</a:t>
            </a:r>
          </a:p>
          <a:p>
            <a:pPr algn="l"/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For Name, enter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weatherdata</a:t>
            </a:r>
            <a:endParaRPr lang="en-US" sz="14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34422F-4109-B155-4484-69C71382D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36" y="1595120"/>
            <a:ext cx="6151528" cy="22036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9E9F8A-28E1-1090-1EC9-3558FC9CF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36" y="3909822"/>
            <a:ext cx="5101006" cy="23354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625FEB-8B91-0A29-51C4-E54F3A6E94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6493" y="3921597"/>
            <a:ext cx="6307282" cy="186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811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Continue the setup of output and scheduling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E7E3D7-7C3C-84B1-CACD-CB054600932B}"/>
              </a:ext>
            </a:extLst>
          </p:cNvPr>
          <p:cNvSpPr txBox="1"/>
          <p:nvPr/>
        </p:nvSpPr>
        <p:spPr>
          <a:xfrm>
            <a:off x="6733309" y="1595120"/>
            <a:ext cx="53201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Return to the browser tab that is open to the Set output and scheduling page in the AWS Glue console.</a:t>
            </a:r>
          </a:p>
          <a:p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For Target database, choose the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weatherdata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database that you just created.</a:t>
            </a:r>
          </a:p>
          <a:p>
            <a:r>
              <a:rPr lang="en-US" sz="1400" dirty="0"/>
              <a:t>In the Crawler schedule section, for Frequency, keep the default On demand.</a:t>
            </a:r>
          </a:p>
          <a:p>
            <a:r>
              <a:rPr lang="en-US" sz="1400" dirty="0"/>
              <a:t>Choose Next.</a:t>
            </a:r>
          </a:p>
          <a:p>
            <a:r>
              <a:rPr lang="en-US" sz="1400" dirty="0"/>
              <a:t>Confirm your crawler configuration is similar to the following.</a:t>
            </a:r>
          </a:p>
          <a:p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Choose 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Create crawler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A107D7-C38C-27F8-A00A-993A24C44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32" y="1595120"/>
            <a:ext cx="5265875" cy="229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61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230e9df3-be65-4c73-a93b-d1236ebd677e"/>
    <ds:schemaRef ds:uri="http://purl.org/dc/dcmitype/"/>
    <ds:schemaRef ds:uri="http://schemas.microsoft.com/sharepoint/v3"/>
    <ds:schemaRef ds:uri="71af3243-3dd4-4a8d-8c0d-dd76da1f02a5"/>
    <ds:schemaRef ds:uri="http://purl.org/dc/terms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16c05727-aa75-4e4a-9b5f-8a80a1165891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{31445813-9591-42B5-853D-0D86C627885D}tf67328976_win32</Template>
  <TotalTime>10580</TotalTime>
  <Words>2025</Words>
  <Application>Microsoft Office PowerPoint</Application>
  <PresentationFormat>Widescreen</PresentationFormat>
  <Paragraphs>246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inherit</vt:lpstr>
      <vt:lpstr>Lucida Console</vt:lpstr>
      <vt:lpstr>Open Sans</vt:lpstr>
      <vt:lpstr>Tenorite</vt:lpstr>
      <vt:lpstr>Office Theme</vt:lpstr>
      <vt:lpstr>Performing ETL on a Dataset by Using AWS Glue</vt:lpstr>
      <vt:lpstr>AGENDA</vt:lpstr>
      <vt:lpstr>In aws labs click on start lab </vt:lpstr>
      <vt:lpstr>Wait to see lab ready status in the window then press x and click on aws to launch console</vt:lpstr>
      <vt:lpstr>Task 1: Using an AWS Glue crawler with the GHCN-D dataset</vt:lpstr>
      <vt:lpstr>OPEN THE AWS GLUE CONSOLE</vt:lpstr>
      <vt:lpstr>Setup the crawler</vt:lpstr>
      <vt:lpstr>configure the IAM policy and set the target database</vt:lpstr>
      <vt:lpstr>Continue the setup of output and scheduling</vt:lpstr>
      <vt:lpstr>Run the crawler and review the metadata</vt:lpstr>
      <vt:lpstr>Configure the tables and views in the database continued</vt:lpstr>
      <vt:lpstr>Task 2: Querying a table by using Athena</vt:lpstr>
      <vt:lpstr>Setting up athena</vt:lpstr>
      <vt:lpstr>Previewing a table in athena</vt:lpstr>
      <vt:lpstr>Creating a new table</vt:lpstr>
      <vt:lpstr>Querying on the new table</vt:lpstr>
      <vt:lpstr>Task 3: Creating a CloudFormation template for an AWS Glue crawler</vt:lpstr>
      <vt:lpstr>Find the arn and configure cloud9</vt:lpstr>
      <vt:lpstr>In cloud9 configure the new template</vt:lpstr>
      <vt:lpstr>Verify that glue database was created</vt:lpstr>
      <vt:lpstr>Task 4: Reviewing the IAM policy for Athena and AWS Glue access</vt:lpstr>
      <vt:lpstr>In the iam user console open the users pane to understand access</vt:lpstr>
      <vt:lpstr>Task 5: Confirming that Mary can access and use the AWS Glue crawler</vt:lpstr>
      <vt:lpstr>Save the acesskey and secretaccesskey from cloudformation</vt:lpstr>
      <vt:lpstr>Setup ide with mary’s access keys and test the access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</dc:title>
  <dc:creator>Singh, Amrit</dc:creator>
  <cp:lastModifiedBy>Singh, Amrit</cp:lastModifiedBy>
  <cp:revision>7</cp:revision>
  <dcterms:created xsi:type="dcterms:W3CDTF">2022-11-23T20:54:37Z</dcterms:created>
  <dcterms:modified xsi:type="dcterms:W3CDTF">2023-04-27T00:45:10Z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4044bd30-2ed7-4c9d-9d12-46200872a97b_Enabled">
    <vt:lpwstr>true</vt:lpwstr>
  </property>
  <property fmtid="{D5CDD505-2E9C-101B-9397-08002B2CF9AE}" pid="4" name="MSIP_Label_4044bd30-2ed7-4c9d-9d12-46200872a97b_SetDate">
    <vt:lpwstr>2022-12-20T18:11:50Z</vt:lpwstr>
  </property>
  <property fmtid="{D5CDD505-2E9C-101B-9397-08002B2CF9AE}" pid="5" name="MSIP_Label_4044bd30-2ed7-4c9d-9d12-46200872a97b_Method">
    <vt:lpwstr>Standard</vt:lpwstr>
  </property>
  <property fmtid="{D5CDD505-2E9C-101B-9397-08002B2CF9AE}" pid="6" name="MSIP_Label_4044bd30-2ed7-4c9d-9d12-46200872a97b_Name">
    <vt:lpwstr>defa4170-0d19-0005-0004-bc88714345d2</vt:lpwstr>
  </property>
  <property fmtid="{D5CDD505-2E9C-101B-9397-08002B2CF9AE}" pid="7" name="MSIP_Label_4044bd30-2ed7-4c9d-9d12-46200872a97b_SiteId">
    <vt:lpwstr>4130bd39-7c53-419c-b1e5-8758d6d63f21</vt:lpwstr>
  </property>
  <property fmtid="{D5CDD505-2E9C-101B-9397-08002B2CF9AE}" pid="8" name="MSIP_Label_4044bd30-2ed7-4c9d-9d12-46200872a97b_ActionId">
    <vt:lpwstr>c8ea75f9-c6ad-4f15-bf96-828bf2d12088</vt:lpwstr>
  </property>
  <property fmtid="{D5CDD505-2E9C-101B-9397-08002B2CF9AE}" pid="9" name="MSIP_Label_4044bd30-2ed7-4c9d-9d12-46200872a97b_ContentBits">
    <vt:lpwstr>0</vt:lpwstr>
  </property>
</Properties>
</file>