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9"/>
  </p:notesMasterIdLst>
  <p:handoutMasterIdLst>
    <p:handoutMasterId r:id="rId40"/>
  </p:handoutMasterIdLst>
  <p:sldIdLst>
    <p:sldId id="256" r:id="rId5"/>
    <p:sldId id="257" r:id="rId6"/>
    <p:sldId id="317" r:id="rId7"/>
    <p:sldId id="319" r:id="rId8"/>
    <p:sldId id="262" r:id="rId9"/>
    <p:sldId id="332" r:id="rId10"/>
    <p:sldId id="353" r:id="rId11"/>
    <p:sldId id="354" r:id="rId12"/>
    <p:sldId id="371" r:id="rId13"/>
    <p:sldId id="372" r:id="rId14"/>
    <p:sldId id="373" r:id="rId15"/>
    <p:sldId id="374" r:id="rId16"/>
    <p:sldId id="281" r:id="rId17"/>
    <p:sldId id="355" r:id="rId18"/>
    <p:sldId id="356" r:id="rId19"/>
    <p:sldId id="333" r:id="rId20"/>
    <p:sldId id="357" r:id="rId21"/>
    <p:sldId id="298" r:id="rId22"/>
    <p:sldId id="272" r:id="rId23"/>
    <p:sldId id="273" r:id="rId24"/>
    <p:sldId id="321" r:id="rId25"/>
    <p:sldId id="305" r:id="rId26"/>
    <p:sldId id="335" r:id="rId27"/>
    <p:sldId id="307" r:id="rId28"/>
    <p:sldId id="369" r:id="rId29"/>
    <p:sldId id="370" r:id="rId30"/>
    <p:sldId id="375" r:id="rId31"/>
    <p:sldId id="376" r:id="rId32"/>
    <p:sldId id="377" r:id="rId33"/>
    <p:sldId id="378" r:id="rId34"/>
    <p:sldId id="379" r:id="rId35"/>
    <p:sldId id="380" r:id="rId36"/>
    <p:sldId id="381" r:id="rId37"/>
    <p:sldId id="2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BED294-2B09-4A7C-BDD5-2F88BB3251A8}" v="180" dt="2023-04-23T04:37:42.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74" d="100"/>
          <a:sy n="74" d="100"/>
        </p:scale>
        <p:origin x="965"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Amrit" userId="193900bb-3852-4986-93e1-5b46d0dec78f" providerId="ADAL" clId="{76BED294-2B09-4A7C-BDD5-2F88BB3251A8}"/>
    <pc:docChg chg="undo custSel addSld delSld modSld sldOrd">
      <pc:chgData name="Singh, Amrit" userId="193900bb-3852-4986-93e1-5b46d0dec78f" providerId="ADAL" clId="{76BED294-2B09-4A7C-BDD5-2F88BB3251A8}" dt="2023-04-23T04:39:58.367" v="1392" actId="20577"/>
      <pc:docMkLst>
        <pc:docMk/>
      </pc:docMkLst>
      <pc:sldChg chg="modSp mod">
        <pc:chgData name="Singh, Amrit" userId="193900bb-3852-4986-93e1-5b46d0dec78f" providerId="ADAL" clId="{76BED294-2B09-4A7C-BDD5-2F88BB3251A8}" dt="2023-04-23T02:33:19.756" v="12"/>
        <pc:sldMkLst>
          <pc:docMk/>
          <pc:sldMk cId="2586058810" sldId="256"/>
        </pc:sldMkLst>
        <pc:spChg chg="mod">
          <ac:chgData name="Singh, Amrit" userId="193900bb-3852-4986-93e1-5b46d0dec78f" providerId="ADAL" clId="{76BED294-2B09-4A7C-BDD5-2F88BB3251A8}" dt="2023-04-23T02:33:19.756" v="12"/>
          <ac:spMkLst>
            <pc:docMk/>
            <pc:sldMk cId="2586058810" sldId="256"/>
            <ac:spMk id="2" creationId="{CFE75451-6A4B-484B-9ED1-353CCE25B0F4}"/>
          </ac:spMkLst>
        </pc:spChg>
      </pc:sldChg>
      <pc:sldChg chg="modSp mod">
        <pc:chgData name="Singh, Amrit" userId="193900bb-3852-4986-93e1-5b46d0dec78f" providerId="ADAL" clId="{76BED294-2B09-4A7C-BDD5-2F88BB3251A8}" dt="2023-04-23T04:39:58.367" v="1392" actId="20577"/>
        <pc:sldMkLst>
          <pc:docMk/>
          <pc:sldMk cId="1713219598" sldId="257"/>
        </pc:sldMkLst>
        <pc:spChg chg="mod">
          <ac:chgData name="Singh, Amrit" userId="193900bb-3852-4986-93e1-5b46d0dec78f" providerId="ADAL" clId="{76BED294-2B09-4A7C-BDD5-2F88BB3251A8}" dt="2023-04-23T04:39:58.367" v="1392" actId="20577"/>
          <ac:spMkLst>
            <pc:docMk/>
            <pc:sldMk cId="1713219598" sldId="257"/>
            <ac:spMk id="3" creationId="{5671D7E5-EF66-4BCD-8DAA-E9061157F0BE}"/>
          </ac:spMkLst>
        </pc:spChg>
      </pc:sldChg>
      <pc:sldChg chg="modSp mod">
        <pc:chgData name="Singh, Amrit" userId="193900bb-3852-4986-93e1-5b46d0dec78f" providerId="ADAL" clId="{76BED294-2B09-4A7C-BDD5-2F88BB3251A8}" dt="2023-04-23T02:33:46.236" v="19"/>
        <pc:sldMkLst>
          <pc:docMk/>
          <pc:sldMk cId="379728094" sldId="262"/>
        </pc:sldMkLst>
        <pc:spChg chg="mod">
          <ac:chgData name="Singh, Amrit" userId="193900bb-3852-4986-93e1-5b46d0dec78f" providerId="ADAL" clId="{76BED294-2B09-4A7C-BDD5-2F88BB3251A8}" dt="2023-04-23T02:33:46.236" v="19"/>
          <ac:spMkLst>
            <pc:docMk/>
            <pc:sldMk cId="379728094" sldId="262"/>
            <ac:spMk id="2" creationId="{B1FE5F11-B7B9-4B80-8C6A-A8A7A7190B77}"/>
          </ac:spMkLst>
        </pc:spChg>
      </pc:sldChg>
      <pc:sldChg chg="modSp mod">
        <pc:chgData name="Singh, Amrit" userId="193900bb-3852-4986-93e1-5b46d0dec78f" providerId="ADAL" clId="{76BED294-2B09-4A7C-BDD5-2F88BB3251A8}" dt="2023-04-23T02:52:18.976" v="401"/>
        <pc:sldMkLst>
          <pc:docMk/>
          <pc:sldMk cId="629928692" sldId="281"/>
        </pc:sldMkLst>
        <pc:spChg chg="mod">
          <ac:chgData name="Singh, Amrit" userId="193900bb-3852-4986-93e1-5b46d0dec78f" providerId="ADAL" clId="{76BED294-2B09-4A7C-BDD5-2F88BB3251A8}" dt="2023-04-23T02:52:18.976" v="401"/>
          <ac:spMkLst>
            <pc:docMk/>
            <pc:sldMk cId="629928692" sldId="281"/>
            <ac:spMk id="2" creationId="{B1FE5F11-B7B9-4B80-8C6A-A8A7A7190B77}"/>
          </ac:spMkLst>
        </pc:spChg>
      </pc:sldChg>
      <pc:sldChg chg="modSp mod">
        <pc:chgData name="Singh, Amrit" userId="193900bb-3852-4986-93e1-5b46d0dec78f" providerId="ADAL" clId="{76BED294-2B09-4A7C-BDD5-2F88BB3251A8}" dt="2023-04-23T03:58:31.666" v="722"/>
        <pc:sldMkLst>
          <pc:docMk/>
          <pc:sldMk cId="3966900556" sldId="298"/>
        </pc:sldMkLst>
        <pc:spChg chg="mod">
          <ac:chgData name="Singh, Amrit" userId="193900bb-3852-4986-93e1-5b46d0dec78f" providerId="ADAL" clId="{76BED294-2B09-4A7C-BDD5-2F88BB3251A8}" dt="2023-04-23T03:58:31.666" v="722"/>
          <ac:spMkLst>
            <pc:docMk/>
            <pc:sldMk cId="3966900556" sldId="298"/>
            <ac:spMk id="2" creationId="{B1FE5F11-B7B9-4B80-8C6A-A8A7A7190B77}"/>
          </ac:spMkLst>
        </pc:spChg>
      </pc:sldChg>
      <pc:sldChg chg="addSp delSp modSp mod">
        <pc:chgData name="Singh, Amrit" userId="193900bb-3852-4986-93e1-5b46d0dec78f" providerId="ADAL" clId="{76BED294-2B09-4A7C-BDD5-2F88BB3251A8}" dt="2023-04-23T04:13:28.995" v="799" actId="20577"/>
        <pc:sldMkLst>
          <pc:docMk/>
          <pc:sldMk cId="4069120785" sldId="305"/>
        </pc:sldMkLst>
        <pc:spChg chg="add mod">
          <ac:chgData name="Singh, Amrit" userId="193900bb-3852-4986-93e1-5b46d0dec78f" providerId="ADAL" clId="{76BED294-2B09-4A7C-BDD5-2F88BB3251A8}" dt="2023-04-23T03:59:52.026" v="737" actId="1076"/>
          <ac:spMkLst>
            <pc:docMk/>
            <pc:sldMk cId="4069120785" sldId="305"/>
            <ac:spMk id="2" creationId="{2E3C39E7-3114-A1B0-59B7-7D45AC4F17E3}"/>
          </ac:spMkLst>
        </pc:spChg>
        <pc:spChg chg="mod">
          <ac:chgData name="Singh, Amrit" userId="193900bb-3852-4986-93e1-5b46d0dec78f" providerId="ADAL" clId="{76BED294-2B09-4A7C-BDD5-2F88BB3251A8}" dt="2023-04-23T04:13:28.995" v="799" actId="20577"/>
          <ac:spMkLst>
            <pc:docMk/>
            <pc:sldMk cId="4069120785" sldId="305"/>
            <ac:spMk id="3" creationId="{3E5FEE2D-79E5-4C1D-8BF7-EE619CA7039A}"/>
          </ac:spMkLst>
        </pc:spChg>
        <pc:spChg chg="add mod">
          <ac:chgData name="Singh, Amrit" userId="193900bb-3852-4986-93e1-5b46d0dec78f" providerId="ADAL" clId="{76BED294-2B09-4A7C-BDD5-2F88BB3251A8}" dt="2023-04-23T04:00:14.310" v="742" actId="1076"/>
          <ac:spMkLst>
            <pc:docMk/>
            <pc:sldMk cId="4069120785" sldId="305"/>
            <ac:spMk id="4" creationId="{C10EAF04-AE42-A9B7-482E-5893C38B8BBC}"/>
          </ac:spMkLst>
        </pc:spChg>
        <pc:spChg chg="mod">
          <ac:chgData name="Singh, Amrit" userId="193900bb-3852-4986-93e1-5b46d0dec78f" providerId="ADAL" clId="{76BED294-2B09-4A7C-BDD5-2F88BB3251A8}" dt="2023-04-23T04:11:28.304" v="756"/>
          <ac:spMkLst>
            <pc:docMk/>
            <pc:sldMk cId="4069120785" sldId="305"/>
            <ac:spMk id="5" creationId="{BFEF088D-F3B6-06C5-C068-F56E08AB2CCC}"/>
          </ac:spMkLst>
        </pc:spChg>
        <pc:spChg chg="add mod">
          <ac:chgData name="Singh, Amrit" userId="193900bb-3852-4986-93e1-5b46d0dec78f" providerId="ADAL" clId="{76BED294-2B09-4A7C-BDD5-2F88BB3251A8}" dt="2023-04-23T04:11:13.977" v="750" actId="14100"/>
          <ac:spMkLst>
            <pc:docMk/>
            <pc:sldMk cId="4069120785" sldId="305"/>
            <ac:spMk id="6" creationId="{57B9A8EA-840F-CE22-8EC8-07656BFE9ABA}"/>
          </ac:spMkLst>
        </pc:spChg>
        <pc:spChg chg="add mod">
          <ac:chgData name="Singh, Amrit" userId="193900bb-3852-4986-93e1-5b46d0dec78f" providerId="ADAL" clId="{76BED294-2B09-4A7C-BDD5-2F88BB3251A8}" dt="2023-04-23T04:11:40.020" v="759" actId="1076"/>
          <ac:spMkLst>
            <pc:docMk/>
            <pc:sldMk cId="4069120785" sldId="305"/>
            <ac:spMk id="10" creationId="{2CB3EA84-1597-08E5-79D7-AD86BEC266D0}"/>
          </ac:spMkLst>
        </pc:spChg>
        <pc:picChg chg="add mod">
          <ac:chgData name="Singh, Amrit" userId="193900bb-3852-4986-93e1-5b46d0dec78f" providerId="ADAL" clId="{76BED294-2B09-4A7C-BDD5-2F88BB3251A8}" dt="2023-04-23T04:12:38.793" v="764" actId="1076"/>
          <ac:picMkLst>
            <pc:docMk/>
            <pc:sldMk cId="4069120785" sldId="305"/>
            <ac:picMk id="12" creationId="{98AA00ED-D0DD-26DB-2C52-84A9490F69AF}"/>
          </ac:picMkLst>
        </pc:picChg>
        <pc:picChg chg="del">
          <ac:chgData name="Singh, Amrit" userId="193900bb-3852-4986-93e1-5b46d0dec78f" providerId="ADAL" clId="{76BED294-2B09-4A7C-BDD5-2F88BB3251A8}" dt="2023-04-23T03:58:42.484" v="723" actId="478"/>
          <ac:picMkLst>
            <pc:docMk/>
            <pc:sldMk cId="4069120785" sldId="305"/>
            <ac:picMk id="13" creationId="{1FE29EF2-ABC2-9517-D521-8042D42547CD}"/>
          </ac:picMkLst>
        </pc:picChg>
        <pc:picChg chg="add mod">
          <ac:chgData name="Singh, Amrit" userId="193900bb-3852-4986-93e1-5b46d0dec78f" providerId="ADAL" clId="{76BED294-2B09-4A7C-BDD5-2F88BB3251A8}" dt="2023-04-23T04:13:17.396" v="768" actId="14100"/>
          <ac:picMkLst>
            <pc:docMk/>
            <pc:sldMk cId="4069120785" sldId="305"/>
            <ac:picMk id="15" creationId="{6F83561B-4669-FD59-8F30-039755E2824B}"/>
          </ac:picMkLst>
        </pc:picChg>
      </pc:sldChg>
      <pc:sldChg chg="addSp delSp modSp mod">
        <pc:chgData name="Singh, Amrit" userId="193900bb-3852-4986-93e1-5b46d0dec78f" providerId="ADAL" clId="{76BED294-2B09-4A7C-BDD5-2F88BB3251A8}" dt="2023-04-23T04:19:25.852" v="927" actId="14100"/>
        <pc:sldMkLst>
          <pc:docMk/>
          <pc:sldMk cId="665813935" sldId="307"/>
        </pc:sldMkLst>
        <pc:spChg chg="add mod">
          <ac:chgData name="Singh, Amrit" userId="193900bb-3852-4986-93e1-5b46d0dec78f" providerId="ADAL" clId="{76BED294-2B09-4A7C-BDD5-2F88BB3251A8}" dt="2023-04-23T04:17:39.038" v="904" actId="14100"/>
          <ac:spMkLst>
            <pc:docMk/>
            <pc:sldMk cId="665813935" sldId="307"/>
            <ac:spMk id="2" creationId="{9189E7A1-F240-F8B8-DA0F-ABA6E0CD1046}"/>
          </ac:spMkLst>
        </pc:spChg>
        <pc:spChg chg="mod">
          <ac:chgData name="Singh, Amrit" userId="193900bb-3852-4986-93e1-5b46d0dec78f" providerId="ADAL" clId="{76BED294-2B09-4A7C-BDD5-2F88BB3251A8}" dt="2023-04-23T04:17:16.025" v="899" actId="20577"/>
          <ac:spMkLst>
            <pc:docMk/>
            <pc:sldMk cId="665813935" sldId="307"/>
            <ac:spMk id="3" creationId="{3E5FEE2D-79E5-4C1D-8BF7-EE619CA7039A}"/>
          </ac:spMkLst>
        </pc:spChg>
        <pc:spChg chg="mod">
          <ac:chgData name="Singh, Amrit" userId="193900bb-3852-4986-93e1-5b46d0dec78f" providerId="ADAL" clId="{76BED294-2B09-4A7C-BDD5-2F88BB3251A8}" dt="2023-04-23T04:18:03.855" v="915"/>
          <ac:spMkLst>
            <pc:docMk/>
            <pc:sldMk cId="665813935" sldId="307"/>
            <ac:spMk id="6" creationId="{D26E88FD-BDEF-7D54-5208-E97153786C88}"/>
          </ac:spMkLst>
        </pc:spChg>
        <pc:picChg chg="del">
          <ac:chgData name="Singh, Amrit" userId="193900bb-3852-4986-93e1-5b46d0dec78f" providerId="ADAL" clId="{76BED294-2B09-4A7C-BDD5-2F88BB3251A8}" dt="2023-04-23T04:18:08.195" v="916" actId="478"/>
          <ac:picMkLst>
            <pc:docMk/>
            <pc:sldMk cId="665813935" sldId="307"/>
            <ac:picMk id="4" creationId="{1EAA7B4F-C2BC-F24C-160B-F08E67FF06CA}"/>
          </ac:picMkLst>
        </pc:picChg>
        <pc:picChg chg="add mod">
          <ac:chgData name="Singh, Amrit" userId="193900bb-3852-4986-93e1-5b46d0dec78f" providerId="ADAL" clId="{76BED294-2B09-4A7C-BDD5-2F88BB3251A8}" dt="2023-04-23T04:18:31.763" v="920" actId="14100"/>
          <ac:picMkLst>
            <pc:docMk/>
            <pc:sldMk cId="665813935" sldId="307"/>
            <ac:picMk id="10" creationId="{290C1839-DF34-8103-DB12-2F39E3A5D7B4}"/>
          </ac:picMkLst>
        </pc:picChg>
        <pc:picChg chg="del">
          <ac:chgData name="Singh, Amrit" userId="193900bb-3852-4986-93e1-5b46d0dec78f" providerId="ADAL" clId="{76BED294-2B09-4A7C-BDD5-2F88BB3251A8}" dt="2023-04-23T04:18:08.195" v="916" actId="478"/>
          <ac:picMkLst>
            <pc:docMk/>
            <pc:sldMk cId="665813935" sldId="307"/>
            <ac:picMk id="11" creationId="{23A1A18D-94F7-6729-7D30-0462E6C09001}"/>
          </ac:picMkLst>
        </pc:picChg>
        <pc:picChg chg="add mod">
          <ac:chgData name="Singh, Amrit" userId="193900bb-3852-4986-93e1-5b46d0dec78f" providerId="ADAL" clId="{76BED294-2B09-4A7C-BDD5-2F88BB3251A8}" dt="2023-04-23T04:19:25.852" v="927" actId="14100"/>
          <ac:picMkLst>
            <pc:docMk/>
            <pc:sldMk cId="665813935" sldId="307"/>
            <ac:picMk id="13" creationId="{4A0F1061-F4F9-1881-7F5D-18F83F173323}"/>
          </ac:picMkLst>
        </pc:picChg>
      </pc:sldChg>
      <pc:sldChg chg="addSp delSp modSp mod">
        <pc:chgData name="Singh, Amrit" userId="193900bb-3852-4986-93e1-5b46d0dec78f" providerId="ADAL" clId="{76BED294-2B09-4A7C-BDD5-2F88BB3251A8}" dt="2023-04-23T02:34:39.285" v="39" actId="1076"/>
        <pc:sldMkLst>
          <pc:docMk/>
          <pc:sldMk cId="2289319394" sldId="332"/>
        </pc:sldMkLst>
        <pc:spChg chg="mod">
          <ac:chgData name="Singh, Amrit" userId="193900bb-3852-4986-93e1-5b46d0dec78f" providerId="ADAL" clId="{76BED294-2B09-4A7C-BDD5-2F88BB3251A8}" dt="2023-04-23T02:33:57.728" v="27" actId="20577"/>
          <ac:spMkLst>
            <pc:docMk/>
            <pc:sldMk cId="2289319394" sldId="332"/>
            <ac:spMk id="3" creationId="{3E5FEE2D-79E5-4C1D-8BF7-EE619CA7039A}"/>
          </ac:spMkLst>
        </pc:spChg>
        <pc:spChg chg="mod">
          <ac:chgData name="Singh, Amrit" userId="193900bb-3852-4986-93e1-5b46d0dec78f" providerId="ADAL" clId="{76BED294-2B09-4A7C-BDD5-2F88BB3251A8}" dt="2023-04-23T02:34:06.972" v="34" actId="20577"/>
          <ac:spMkLst>
            <pc:docMk/>
            <pc:sldMk cId="2289319394" sldId="332"/>
            <ac:spMk id="10" creationId="{45E7E3D7-7C3C-84B1-CACD-CB054600932B}"/>
          </ac:spMkLst>
        </pc:spChg>
        <pc:picChg chg="add mod">
          <ac:chgData name="Singh, Amrit" userId="193900bb-3852-4986-93e1-5b46d0dec78f" providerId="ADAL" clId="{76BED294-2B09-4A7C-BDD5-2F88BB3251A8}" dt="2023-04-23T02:34:39.285" v="39" actId="1076"/>
          <ac:picMkLst>
            <pc:docMk/>
            <pc:sldMk cId="2289319394" sldId="332"/>
            <ac:picMk id="4" creationId="{45123576-621E-AFE9-2003-568E7C02613D}"/>
          </ac:picMkLst>
        </pc:picChg>
        <pc:picChg chg="del">
          <ac:chgData name="Singh, Amrit" userId="193900bb-3852-4986-93e1-5b46d0dec78f" providerId="ADAL" clId="{76BED294-2B09-4A7C-BDD5-2F88BB3251A8}" dt="2023-04-23T02:34:30.021" v="35" actId="478"/>
          <ac:picMkLst>
            <pc:docMk/>
            <pc:sldMk cId="2289319394" sldId="332"/>
            <ac:picMk id="5" creationId="{0A5C733E-2A07-18CD-505D-65ACB0ED53A0}"/>
          </ac:picMkLst>
        </pc:picChg>
      </pc:sldChg>
      <pc:sldChg chg="modSp mod">
        <pc:chgData name="Singh, Amrit" userId="193900bb-3852-4986-93e1-5b46d0dec78f" providerId="ADAL" clId="{76BED294-2B09-4A7C-BDD5-2F88BB3251A8}" dt="2023-04-23T02:59:29.154" v="587"/>
        <pc:sldMkLst>
          <pc:docMk/>
          <pc:sldMk cId="2000230586" sldId="333"/>
        </pc:sldMkLst>
        <pc:spChg chg="mod">
          <ac:chgData name="Singh, Amrit" userId="193900bb-3852-4986-93e1-5b46d0dec78f" providerId="ADAL" clId="{76BED294-2B09-4A7C-BDD5-2F88BB3251A8}" dt="2023-04-23T02:59:29.154" v="587"/>
          <ac:spMkLst>
            <pc:docMk/>
            <pc:sldMk cId="2000230586" sldId="333"/>
            <ac:spMk id="2" creationId="{B1FE5F11-B7B9-4B80-8C6A-A8A7A7190B77}"/>
          </ac:spMkLst>
        </pc:spChg>
      </pc:sldChg>
      <pc:sldChg chg="addSp delSp modSp mod">
        <pc:chgData name="Singh, Amrit" userId="193900bb-3852-4986-93e1-5b46d0dec78f" providerId="ADAL" clId="{76BED294-2B09-4A7C-BDD5-2F88BB3251A8}" dt="2023-04-23T04:16:34.797" v="875" actId="14100"/>
        <pc:sldMkLst>
          <pc:docMk/>
          <pc:sldMk cId="1447287024" sldId="335"/>
        </pc:sldMkLst>
        <pc:spChg chg="add mod">
          <ac:chgData name="Singh, Amrit" userId="193900bb-3852-4986-93e1-5b46d0dec78f" providerId="ADAL" clId="{76BED294-2B09-4A7C-BDD5-2F88BB3251A8}" dt="2023-04-23T04:14:14.819" v="841" actId="1076"/>
          <ac:spMkLst>
            <pc:docMk/>
            <pc:sldMk cId="1447287024" sldId="335"/>
            <ac:spMk id="2" creationId="{C76A791D-CEF4-6255-4B1A-BD2F803F06EF}"/>
          </ac:spMkLst>
        </pc:spChg>
        <pc:spChg chg="mod">
          <ac:chgData name="Singh, Amrit" userId="193900bb-3852-4986-93e1-5b46d0dec78f" providerId="ADAL" clId="{76BED294-2B09-4A7C-BDD5-2F88BB3251A8}" dt="2023-04-23T04:13:48.677" v="833" actId="20577"/>
          <ac:spMkLst>
            <pc:docMk/>
            <pc:sldMk cId="1447287024" sldId="335"/>
            <ac:spMk id="3" creationId="{3E5FEE2D-79E5-4C1D-8BF7-EE619CA7039A}"/>
          </ac:spMkLst>
        </pc:spChg>
        <pc:spChg chg="add mod">
          <ac:chgData name="Singh, Amrit" userId="193900bb-3852-4986-93e1-5b46d0dec78f" providerId="ADAL" clId="{76BED294-2B09-4A7C-BDD5-2F88BB3251A8}" dt="2023-04-23T04:14:31.329" v="847" actId="1076"/>
          <ac:spMkLst>
            <pc:docMk/>
            <pc:sldMk cId="1447287024" sldId="335"/>
            <ac:spMk id="5" creationId="{5E78460D-DD29-5753-65AC-67CA750494ED}"/>
          </ac:spMkLst>
        </pc:spChg>
        <pc:spChg chg="add mod">
          <ac:chgData name="Singh, Amrit" userId="193900bb-3852-4986-93e1-5b46d0dec78f" providerId="ADAL" clId="{76BED294-2B09-4A7C-BDD5-2F88BB3251A8}" dt="2023-04-23T04:14:53.715" v="855" actId="1076"/>
          <ac:spMkLst>
            <pc:docMk/>
            <pc:sldMk cId="1447287024" sldId="335"/>
            <ac:spMk id="6" creationId="{A287C186-AC52-6277-C53C-8F48E5E6BF50}"/>
          </ac:spMkLst>
        </pc:spChg>
        <pc:spChg chg="add mod">
          <ac:chgData name="Singh, Amrit" userId="193900bb-3852-4986-93e1-5b46d0dec78f" providerId="ADAL" clId="{76BED294-2B09-4A7C-BDD5-2F88BB3251A8}" dt="2023-04-23T04:15:13.007" v="863" actId="1076"/>
          <ac:spMkLst>
            <pc:docMk/>
            <pc:sldMk cId="1447287024" sldId="335"/>
            <ac:spMk id="10" creationId="{6F8B99FC-B693-59F8-0F92-86372D3EC39E}"/>
          </ac:spMkLst>
        </pc:spChg>
        <pc:spChg chg="mod">
          <ac:chgData name="Singh, Amrit" userId="193900bb-3852-4986-93e1-5b46d0dec78f" providerId="ADAL" clId="{76BED294-2B09-4A7C-BDD5-2F88BB3251A8}" dt="2023-04-23T04:15:02.313" v="860"/>
          <ac:spMkLst>
            <pc:docMk/>
            <pc:sldMk cId="1447287024" sldId="335"/>
            <ac:spMk id="15" creationId="{CB9E8DEB-6470-ECDD-AF1E-40717299A929}"/>
          </ac:spMkLst>
        </pc:spChg>
        <pc:picChg chg="del">
          <ac:chgData name="Singh, Amrit" userId="193900bb-3852-4986-93e1-5b46d0dec78f" providerId="ADAL" clId="{76BED294-2B09-4A7C-BDD5-2F88BB3251A8}" dt="2023-04-23T04:15:18.012" v="864" actId="478"/>
          <ac:picMkLst>
            <pc:docMk/>
            <pc:sldMk cId="1447287024" sldId="335"/>
            <ac:picMk id="4" creationId="{A2F656BC-3A38-420F-FC23-EE2CFDB226FD}"/>
          </ac:picMkLst>
        </pc:picChg>
        <pc:picChg chg="add del mod">
          <ac:chgData name="Singh, Amrit" userId="193900bb-3852-4986-93e1-5b46d0dec78f" providerId="ADAL" clId="{76BED294-2B09-4A7C-BDD5-2F88BB3251A8}" dt="2023-04-23T04:15:50.375" v="868" actId="478"/>
          <ac:picMkLst>
            <pc:docMk/>
            <pc:sldMk cId="1447287024" sldId="335"/>
            <ac:picMk id="12" creationId="{E72234CD-F9C9-AFA7-6A63-3FDD536C52C1}"/>
          </ac:picMkLst>
        </pc:picChg>
        <pc:picChg chg="add mod">
          <ac:chgData name="Singh, Amrit" userId="193900bb-3852-4986-93e1-5b46d0dec78f" providerId="ADAL" clId="{76BED294-2B09-4A7C-BDD5-2F88BB3251A8}" dt="2023-04-23T04:16:01.999" v="871" actId="1076"/>
          <ac:picMkLst>
            <pc:docMk/>
            <pc:sldMk cId="1447287024" sldId="335"/>
            <ac:picMk id="14" creationId="{E296C244-DC0C-A7FD-498D-DF989527B0CA}"/>
          </ac:picMkLst>
        </pc:picChg>
        <pc:picChg chg="add mod">
          <ac:chgData name="Singh, Amrit" userId="193900bb-3852-4986-93e1-5b46d0dec78f" providerId="ADAL" clId="{76BED294-2B09-4A7C-BDD5-2F88BB3251A8}" dt="2023-04-23T04:16:34.797" v="875" actId="14100"/>
          <ac:picMkLst>
            <pc:docMk/>
            <pc:sldMk cId="1447287024" sldId="335"/>
            <ac:picMk id="17" creationId="{EAC5BDDC-5016-DF87-F872-E6B78D7B90FC}"/>
          </ac:picMkLst>
        </pc:picChg>
      </pc:sldChg>
      <pc:sldChg chg="addSp delSp modSp mod">
        <pc:chgData name="Singh, Amrit" userId="193900bb-3852-4986-93e1-5b46d0dec78f" providerId="ADAL" clId="{76BED294-2B09-4A7C-BDD5-2F88BB3251A8}" dt="2023-04-23T02:38:07.723" v="128" actId="14100"/>
        <pc:sldMkLst>
          <pc:docMk/>
          <pc:sldMk cId="342236491" sldId="353"/>
        </pc:sldMkLst>
        <pc:spChg chg="mod">
          <ac:chgData name="Singh, Amrit" userId="193900bb-3852-4986-93e1-5b46d0dec78f" providerId="ADAL" clId="{76BED294-2B09-4A7C-BDD5-2F88BB3251A8}" dt="2023-04-23T02:36:42.660" v="114" actId="6549"/>
          <ac:spMkLst>
            <pc:docMk/>
            <pc:sldMk cId="342236491" sldId="353"/>
            <ac:spMk id="2" creationId="{D6844BDE-6FE7-CA12-C89C-E6BF142FEAC0}"/>
          </ac:spMkLst>
        </pc:spChg>
        <pc:spChg chg="mod">
          <ac:chgData name="Singh, Amrit" userId="193900bb-3852-4986-93e1-5b46d0dec78f" providerId="ADAL" clId="{76BED294-2B09-4A7C-BDD5-2F88BB3251A8}" dt="2023-04-23T02:35:15.007" v="88" actId="20577"/>
          <ac:spMkLst>
            <pc:docMk/>
            <pc:sldMk cId="342236491" sldId="353"/>
            <ac:spMk id="3" creationId="{3E5FEE2D-79E5-4C1D-8BF7-EE619CA7039A}"/>
          </ac:spMkLst>
        </pc:spChg>
        <pc:picChg chg="add mod">
          <ac:chgData name="Singh, Amrit" userId="193900bb-3852-4986-93e1-5b46d0dec78f" providerId="ADAL" clId="{76BED294-2B09-4A7C-BDD5-2F88BB3251A8}" dt="2023-04-23T02:37:49.858" v="123" actId="1076"/>
          <ac:picMkLst>
            <pc:docMk/>
            <pc:sldMk cId="342236491" sldId="353"/>
            <ac:picMk id="5" creationId="{9942F8A3-A0B7-013A-3476-2CB0B66B145C}"/>
          </ac:picMkLst>
        </pc:picChg>
        <pc:picChg chg="del">
          <ac:chgData name="Singh, Amrit" userId="193900bb-3852-4986-93e1-5b46d0dec78f" providerId="ADAL" clId="{76BED294-2B09-4A7C-BDD5-2F88BB3251A8}" dt="2023-04-23T02:35:49.904" v="89" actId="478"/>
          <ac:picMkLst>
            <pc:docMk/>
            <pc:sldMk cId="342236491" sldId="353"/>
            <ac:picMk id="10" creationId="{102ABD57-E0E8-606B-36C6-7A6ED1DCBD31}"/>
          </ac:picMkLst>
        </pc:picChg>
        <pc:picChg chg="add mod">
          <ac:chgData name="Singh, Amrit" userId="193900bb-3852-4986-93e1-5b46d0dec78f" providerId="ADAL" clId="{76BED294-2B09-4A7C-BDD5-2F88BB3251A8}" dt="2023-04-23T02:36:59.760" v="117" actId="14100"/>
          <ac:picMkLst>
            <pc:docMk/>
            <pc:sldMk cId="342236491" sldId="353"/>
            <ac:picMk id="11" creationId="{0D46949E-D7A2-CA66-CA3C-C18EBE4A1786}"/>
          </ac:picMkLst>
        </pc:picChg>
        <pc:picChg chg="add mod">
          <ac:chgData name="Singh, Amrit" userId="193900bb-3852-4986-93e1-5b46d0dec78f" providerId="ADAL" clId="{76BED294-2B09-4A7C-BDD5-2F88BB3251A8}" dt="2023-04-23T02:38:07.723" v="128" actId="14100"/>
          <ac:picMkLst>
            <pc:docMk/>
            <pc:sldMk cId="342236491" sldId="353"/>
            <ac:picMk id="13" creationId="{12642DE9-33C0-3117-260D-BFBFE39C3674}"/>
          </ac:picMkLst>
        </pc:picChg>
      </pc:sldChg>
      <pc:sldChg chg="addSp delSp modSp mod">
        <pc:chgData name="Singh, Amrit" userId="193900bb-3852-4986-93e1-5b46d0dec78f" providerId="ADAL" clId="{76BED294-2B09-4A7C-BDD5-2F88BB3251A8}" dt="2023-04-23T02:39:59.166" v="180" actId="14100"/>
        <pc:sldMkLst>
          <pc:docMk/>
          <pc:sldMk cId="2681811833" sldId="354"/>
        </pc:sldMkLst>
        <pc:spChg chg="add del">
          <ac:chgData name="Singh, Amrit" userId="193900bb-3852-4986-93e1-5b46d0dec78f" providerId="ADAL" clId="{76BED294-2B09-4A7C-BDD5-2F88BB3251A8}" dt="2023-04-23T02:38:58.934" v="162"/>
          <ac:spMkLst>
            <pc:docMk/>
            <pc:sldMk cId="2681811833" sldId="354"/>
            <ac:spMk id="2" creationId="{136D9E77-9BED-F9A6-9DEB-F7C2C33019A4}"/>
          </ac:spMkLst>
        </pc:spChg>
        <pc:spChg chg="mod">
          <ac:chgData name="Singh, Amrit" userId="193900bb-3852-4986-93e1-5b46d0dec78f" providerId="ADAL" clId="{76BED294-2B09-4A7C-BDD5-2F88BB3251A8}" dt="2023-04-23T02:38:39.711" v="158" actId="20577"/>
          <ac:spMkLst>
            <pc:docMk/>
            <pc:sldMk cId="2681811833" sldId="354"/>
            <ac:spMk id="3" creationId="{3E5FEE2D-79E5-4C1D-8BF7-EE619CA7039A}"/>
          </ac:spMkLst>
        </pc:spChg>
        <pc:spChg chg="add del">
          <ac:chgData name="Singh, Amrit" userId="193900bb-3852-4986-93e1-5b46d0dec78f" providerId="ADAL" clId="{76BED294-2B09-4A7C-BDD5-2F88BB3251A8}" dt="2023-04-23T02:38:58.934" v="162"/>
          <ac:spMkLst>
            <pc:docMk/>
            <pc:sldMk cId="2681811833" sldId="354"/>
            <ac:spMk id="6" creationId="{C4E97D59-C4B3-BB79-89A3-370A2F3D7AED}"/>
          </ac:spMkLst>
        </pc:spChg>
        <pc:spChg chg="mod">
          <ac:chgData name="Singh, Amrit" userId="193900bb-3852-4986-93e1-5b46d0dec78f" providerId="ADAL" clId="{76BED294-2B09-4A7C-BDD5-2F88BB3251A8}" dt="2023-04-23T02:39:39.551" v="177" actId="6549"/>
          <ac:spMkLst>
            <pc:docMk/>
            <pc:sldMk cId="2681811833" sldId="354"/>
            <ac:spMk id="10" creationId="{45E7E3D7-7C3C-84B1-CACD-CB054600932B}"/>
          </ac:spMkLst>
        </pc:spChg>
        <pc:spChg chg="add del">
          <ac:chgData name="Singh, Amrit" userId="193900bb-3852-4986-93e1-5b46d0dec78f" providerId="ADAL" clId="{76BED294-2B09-4A7C-BDD5-2F88BB3251A8}" dt="2023-04-23T02:38:58.934" v="162"/>
          <ac:spMkLst>
            <pc:docMk/>
            <pc:sldMk cId="2681811833" sldId="354"/>
            <ac:spMk id="11" creationId="{584D5416-C356-0792-AA7B-0FF9C343D6B0}"/>
          </ac:spMkLst>
        </pc:spChg>
        <pc:spChg chg="add del">
          <ac:chgData name="Singh, Amrit" userId="193900bb-3852-4986-93e1-5b46d0dec78f" providerId="ADAL" clId="{76BED294-2B09-4A7C-BDD5-2F88BB3251A8}" dt="2023-04-23T02:39:25.973" v="170"/>
          <ac:spMkLst>
            <pc:docMk/>
            <pc:sldMk cId="2681811833" sldId="354"/>
            <ac:spMk id="12" creationId="{354A395C-52F7-97FA-F16E-AE921D8F6C4C}"/>
          </ac:spMkLst>
        </pc:spChg>
        <pc:graphicFrameChg chg="add del mod">
          <ac:chgData name="Singh, Amrit" userId="193900bb-3852-4986-93e1-5b46d0dec78f" providerId="ADAL" clId="{76BED294-2B09-4A7C-BDD5-2F88BB3251A8}" dt="2023-04-23T02:38:58.934" v="162"/>
          <ac:graphicFrameMkLst>
            <pc:docMk/>
            <pc:sldMk cId="2681811833" sldId="354"/>
            <ac:graphicFrameMk id="4" creationId="{83B7C2F2-5EBF-07BD-A6EA-7678FB70BB68}"/>
          </ac:graphicFrameMkLst>
        </pc:graphicFrameChg>
        <pc:picChg chg="del">
          <ac:chgData name="Singh, Amrit" userId="193900bb-3852-4986-93e1-5b46d0dec78f" providerId="ADAL" clId="{76BED294-2B09-4A7C-BDD5-2F88BB3251A8}" dt="2023-04-23T02:38:41.280" v="159" actId="478"/>
          <ac:picMkLst>
            <pc:docMk/>
            <pc:sldMk cId="2681811833" sldId="354"/>
            <ac:picMk id="5" creationId="{187BF10F-93B6-D0F1-BE68-6C09A67EBE71}"/>
          </ac:picMkLst>
        </pc:picChg>
        <pc:picChg chg="add mod">
          <ac:chgData name="Singh, Amrit" userId="193900bb-3852-4986-93e1-5b46d0dec78f" providerId="ADAL" clId="{76BED294-2B09-4A7C-BDD5-2F88BB3251A8}" dt="2023-04-23T02:39:59.166" v="180" actId="14100"/>
          <ac:picMkLst>
            <pc:docMk/>
            <pc:sldMk cId="2681811833" sldId="354"/>
            <ac:picMk id="14" creationId="{971B9991-E4E9-73DE-FDE9-C66A7CBA1415}"/>
          </ac:picMkLst>
        </pc:picChg>
      </pc:sldChg>
      <pc:sldChg chg="addSp delSp modSp mod">
        <pc:chgData name="Singh, Amrit" userId="193900bb-3852-4986-93e1-5b46d0dec78f" providerId="ADAL" clId="{76BED294-2B09-4A7C-BDD5-2F88BB3251A8}" dt="2023-04-23T02:55:14.166" v="479" actId="20577"/>
        <pc:sldMkLst>
          <pc:docMk/>
          <pc:sldMk cId="506256023" sldId="355"/>
        </pc:sldMkLst>
        <pc:spChg chg="add mod">
          <ac:chgData name="Singh, Amrit" userId="193900bb-3852-4986-93e1-5b46d0dec78f" providerId="ADAL" clId="{76BED294-2B09-4A7C-BDD5-2F88BB3251A8}" dt="2023-04-23T02:55:01.693" v="440" actId="1076"/>
          <ac:spMkLst>
            <pc:docMk/>
            <pc:sldMk cId="506256023" sldId="355"/>
            <ac:spMk id="2" creationId="{FC3D4A72-80E8-6308-6CA2-D34E1FC5CFE5}"/>
          </ac:spMkLst>
        </pc:spChg>
        <pc:spChg chg="mod">
          <ac:chgData name="Singh, Amrit" userId="193900bb-3852-4986-93e1-5b46d0dec78f" providerId="ADAL" clId="{76BED294-2B09-4A7C-BDD5-2F88BB3251A8}" dt="2023-04-23T02:55:14.166" v="479" actId="20577"/>
          <ac:spMkLst>
            <pc:docMk/>
            <pc:sldMk cId="506256023" sldId="355"/>
            <ac:spMk id="3" creationId="{3E5FEE2D-79E5-4C1D-8BF7-EE619CA7039A}"/>
          </ac:spMkLst>
        </pc:spChg>
        <pc:spChg chg="mod">
          <ac:chgData name="Singh, Amrit" userId="193900bb-3852-4986-93e1-5b46d0dec78f" providerId="ADAL" clId="{76BED294-2B09-4A7C-BDD5-2F88BB3251A8}" dt="2023-04-23T02:54:56.790" v="438" actId="14100"/>
          <ac:spMkLst>
            <pc:docMk/>
            <pc:sldMk cId="506256023" sldId="355"/>
            <ac:spMk id="10" creationId="{45E7E3D7-7C3C-84B1-CACD-CB054600932B}"/>
          </ac:spMkLst>
        </pc:spChg>
        <pc:picChg chg="add mod">
          <ac:chgData name="Singh, Amrit" userId="193900bb-3852-4986-93e1-5b46d0dec78f" providerId="ADAL" clId="{76BED294-2B09-4A7C-BDD5-2F88BB3251A8}" dt="2023-04-23T02:54:53.490" v="437" actId="1076"/>
          <ac:picMkLst>
            <pc:docMk/>
            <pc:sldMk cId="506256023" sldId="355"/>
            <ac:picMk id="5" creationId="{687C38EA-5532-2864-11B6-39EAA1EC21EE}"/>
          </ac:picMkLst>
        </pc:picChg>
        <pc:picChg chg="del">
          <ac:chgData name="Singh, Amrit" userId="193900bb-3852-4986-93e1-5b46d0dec78f" providerId="ADAL" clId="{76BED294-2B09-4A7C-BDD5-2F88BB3251A8}" dt="2023-04-23T02:54:15.149" v="435" actId="478"/>
          <ac:picMkLst>
            <pc:docMk/>
            <pc:sldMk cId="506256023" sldId="355"/>
            <ac:picMk id="6" creationId="{4CE4DF89-94A5-6478-9B9B-32C1635D0938}"/>
          </ac:picMkLst>
        </pc:picChg>
        <pc:picChg chg="del">
          <ac:chgData name="Singh, Amrit" userId="193900bb-3852-4986-93e1-5b46d0dec78f" providerId="ADAL" clId="{76BED294-2B09-4A7C-BDD5-2F88BB3251A8}" dt="2023-04-23T02:54:15.149" v="435" actId="478"/>
          <ac:picMkLst>
            <pc:docMk/>
            <pc:sldMk cId="506256023" sldId="355"/>
            <ac:picMk id="14" creationId="{0E84B768-FC18-C63A-3C4B-E3FB2955FFB4}"/>
          </ac:picMkLst>
        </pc:picChg>
      </pc:sldChg>
      <pc:sldChg chg="addSp delSp modSp mod">
        <pc:chgData name="Singh, Amrit" userId="193900bb-3852-4986-93e1-5b46d0dec78f" providerId="ADAL" clId="{76BED294-2B09-4A7C-BDD5-2F88BB3251A8}" dt="2023-04-23T02:59:11.862" v="584" actId="1076"/>
        <pc:sldMkLst>
          <pc:docMk/>
          <pc:sldMk cId="3577287130" sldId="356"/>
        </pc:sldMkLst>
        <pc:spChg chg="add mod">
          <ac:chgData name="Singh, Amrit" userId="193900bb-3852-4986-93e1-5b46d0dec78f" providerId="ADAL" clId="{76BED294-2B09-4A7C-BDD5-2F88BB3251A8}" dt="2023-04-23T02:57:40.323" v="568" actId="14100"/>
          <ac:spMkLst>
            <pc:docMk/>
            <pc:sldMk cId="3577287130" sldId="356"/>
            <ac:spMk id="2" creationId="{04092B44-55AE-3758-2248-ADA2C8B0DE8E}"/>
          </ac:spMkLst>
        </pc:spChg>
        <pc:spChg chg="mod">
          <ac:chgData name="Singh, Amrit" userId="193900bb-3852-4986-93e1-5b46d0dec78f" providerId="ADAL" clId="{76BED294-2B09-4A7C-BDD5-2F88BB3251A8}" dt="2023-04-23T02:55:34.801" v="514" actId="20577"/>
          <ac:spMkLst>
            <pc:docMk/>
            <pc:sldMk cId="3577287130" sldId="356"/>
            <ac:spMk id="3" creationId="{3E5FEE2D-79E5-4C1D-8BF7-EE619CA7039A}"/>
          </ac:spMkLst>
        </pc:spChg>
        <pc:spChg chg="add mod">
          <ac:chgData name="Singh, Amrit" userId="193900bb-3852-4986-93e1-5b46d0dec78f" providerId="ADAL" clId="{76BED294-2B09-4A7C-BDD5-2F88BB3251A8}" dt="2023-04-23T02:57:52.584" v="576" actId="14100"/>
          <ac:spMkLst>
            <pc:docMk/>
            <pc:sldMk cId="3577287130" sldId="356"/>
            <ac:spMk id="4" creationId="{09CDC51E-BEBF-0A84-080A-D861D27D0B1A}"/>
          </ac:spMkLst>
        </pc:spChg>
        <pc:spChg chg="mod">
          <ac:chgData name="Singh, Amrit" userId="193900bb-3852-4986-93e1-5b46d0dec78f" providerId="ADAL" clId="{76BED294-2B09-4A7C-BDD5-2F88BB3251A8}" dt="2023-04-23T02:57:47.383" v="574" actId="20577"/>
          <ac:spMkLst>
            <pc:docMk/>
            <pc:sldMk cId="3577287130" sldId="356"/>
            <ac:spMk id="10" creationId="{45E7E3D7-7C3C-84B1-CACD-CB054600932B}"/>
          </ac:spMkLst>
        </pc:spChg>
        <pc:picChg chg="del">
          <ac:chgData name="Singh, Amrit" userId="193900bb-3852-4986-93e1-5b46d0dec78f" providerId="ADAL" clId="{76BED294-2B09-4A7C-BDD5-2F88BB3251A8}" dt="2023-04-23T02:56:13.115" v="525" actId="478"/>
          <ac:picMkLst>
            <pc:docMk/>
            <pc:sldMk cId="3577287130" sldId="356"/>
            <ac:picMk id="6" creationId="{F7FE61F7-1050-CFD3-F437-7805E9631281}"/>
          </ac:picMkLst>
        </pc:picChg>
        <pc:picChg chg="add mod">
          <ac:chgData name="Singh, Amrit" userId="193900bb-3852-4986-93e1-5b46d0dec78f" providerId="ADAL" clId="{76BED294-2B09-4A7C-BDD5-2F88BB3251A8}" dt="2023-04-23T02:58:34.604" v="579" actId="1076"/>
          <ac:picMkLst>
            <pc:docMk/>
            <pc:sldMk cId="3577287130" sldId="356"/>
            <ac:picMk id="11" creationId="{F2167BC7-604B-4034-C7D9-56D859635AE9}"/>
          </ac:picMkLst>
        </pc:picChg>
        <pc:picChg chg="add mod">
          <ac:chgData name="Singh, Amrit" userId="193900bb-3852-4986-93e1-5b46d0dec78f" providerId="ADAL" clId="{76BED294-2B09-4A7C-BDD5-2F88BB3251A8}" dt="2023-04-23T02:59:11.862" v="584" actId="1076"/>
          <ac:picMkLst>
            <pc:docMk/>
            <pc:sldMk cId="3577287130" sldId="356"/>
            <ac:picMk id="13" creationId="{FCDCCA67-3B22-EC96-D318-C35FFFB01022}"/>
          </ac:picMkLst>
        </pc:picChg>
        <pc:picChg chg="del">
          <ac:chgData name="Singh, Amrit" userId="193900bb-3852-4986-93e1-5b46d0dec78f" providerId="ADAL" clId="{76BED294-2B09-4A7C-BDD5-2F88BB3251A8}" dt="2023-04-23T02:56:13.115" v="525" actId="478"/>
          <ac:picMkLst>
            <pc:docMk/>
            <pc:sldMk cId="3577287130" sldId="356"/>
            <ac:picMk id="17" creationId="{22972DC0-5DAC-B1D5-2DBA-4580C7743C71}"/>
          </ac:picMkLst>
        </pc:picChg>
        <pc:picChg chg="del">
          <ac:chgData name="Singh, Amrit" userId="193900bb-3852-4986-93e1-5b46d0dec78f" providerId="ADAL" clId="{76BED294-2B09-4A7C-BDD5-2F88BB3251A8}" dt="2023-04-23T02:56:13.115" v="525" actId="478"/>
          <ac:picMkLst>
            <pc:docMk/>
            <pc:sldMk cId="3577287130" sldId="356"/>
            <ac:picMk id="19" creationId="{C6043C8A-587F-56FB-0842-643179B5F7E0}"/>
          </ac:picMkLst>
        </pc:picChg>
      </pc:sldChg>
      <pc:sldChg chg="addSp delSp modSp mod">
        <pc:chgData name="Singh, Amrit" userId="193900bb-3852-4986-93e1-5b46d0dec78f" providerId="ADAL" clId="{76BED294-2B09-4A7C-BDD5-2F88BB3251A8}" dt="2023-04-23T03:58:09.908" v="716" actId="20577"/>
        <pc:sldMkLst>
          <pc:docMk/>
          <pc:sldMk cId="2886190358" sldId="357"/>
        </pc:sldMkLst>
        <pc:spChg chg="add mod">
          <ac:chgData name="Singh, Amrit" userId="193900bb-3852-4986-93e1-5b46d0dec78f" providerId="ADAL" clId="{76BED294-2B09-4A7C-BDD5-2F88BB3251A8}" dt="2023-04-23T03:02:01.993" v="636" actId="14100"/>
          <ac:spMkLst>
            <pc:docMk/>
            <pc:sldMk cId="2886190358" sldId="357"/>
            <ac:spMk id="2" creationId="{FBFB0BE7-FD8D-B64F-91A7-4ABA0C9E2DF3}"/>
          </ac:spMkLst>
        </pc:spChg>
        <pc:spChg chg="mod">
          <ac:chgData name="Singh, Amrit" userId="193900bb-3852-4986-93e1-5b46d0dec78f" providerId="ADAL" clId="{76BED294-2B09-4A7C-BDD5-2F88BB3251A8}" dt="2023-04-23T03:58:09.908" v="716" actId="20577"/>
          <ac:spMkLst>
            <pc:docMk/>
            <pc:sldMk cId="2886190358" sldId="357"/>
            <ac:spMk id="3" creationId="{3E5FEE2D-79E5-4C1D-8BF7-EE619CA7039A}"/>
          </ac:spMkLst>
        </pc:spChg>
        <pc:spChg chg="add mod">
          <ac:chgData name="Singh, Amrit" userId="193900bb-3852-4986-93e1-5b46d0dec78f" providerId="ADAL" clId="{76BED294-2B09-4A7C-BDD5-2F88BB3251A8}" dt="2023-04-23T03:02:47.748" v="646" actId="1076"/>
          <ac:spMkLst>
            <pc:docMk/>
            <pc:sldMk cId="2886190358" sldId="357"/>
            <ac:spMk id="5" creationId="{7A80C0AC-26D3-8ACB-AA45-E9E06B4DE3E8}"/>
          </ac:spMkLst>
        </pc:spChg>
        <pc:spChg chg="mod ord">
          <ac:chgData name="Singh, Amrit" userId="193900bb-3852-4986-93e1-5b46d0dec78f" providerId="ADAL" clId="{76BED294-2B09-4A7C-BDD5-2F88BB3251A8}" dt="2023-04-23T03:03:37.972" v="666"/>
          <ac:spMkLst>
            <pc:docMk/>
            <pc:sldMk cId="2886190358" sldId="357"/>
            <ac:spMk id="6" creationId="{6551ECB9-850E-E70E-0CE9-26D1D9444BDD}"/>
          </ac:spMkLst>
        </pc:spChg>
        <pc:spChg chg="mod">
          <ac:chgData name="Singh, Amrit" userId="193900bb-3852-4986-93e1-5b46d0dec78f" providerId="ADAL" clId="{76BED294-2B09-4A7C-BDD5-2F88BB3251A8}" dt="2023-04-23T03:02:19.336" v="638" actId="1076"/>
          <ac:spMkLst>
            <pc:docMk/>
            <pc:sldMk cId="2886190358" sldId="357"/>
            <ac:spMk id="9" creationId="{03091613-153A-4005-9F4D-2F185AE5F7BF}"/>
          </ac:spMkLst>
        </pc:spChg>
        <pc:spChg chg="add mod">
          <ac:chgData name="Singh, Amrit" userId="193900bb-3852-4986-93e1-5b46d0dec78f" providerId="ADAL" clId="{76BED294-2B09-4A7C-BDD5-2F88BB3251A8}" dt="2023-04-23T03:04:08.457" v="672" actId="1036"/>
          <ac:spMkLst>
            <pc:docMk/>
            <pc:sldMk cId="2886190358" sldId="357"/>
            <ac:spMk id="10" creationId="{E7D2306B-9243-7BEF-658A-DFB744797800}"/>
          </ac:spMkLst>
        </pc:spChg>
        <pc:spChg chg="add mod">
          <ac:chgData name="Singh, Amrit" userId="193900bb-3852-4986-93e1-5b46d0dec78f" providerId="ADAL" clId="{76BED294-2B09-4A7C-BDD5-2F88BB3251A8}" dt="2023-04-23T03:02:59.537" v="650" actId="1076"/>
          <ac:spMkLst>
            <pc:docMk/>
            <pc:sldMk cId="2886190358" sldId="357"/>
            <ac:spMk id="11" creationId="{52D60985-DA67-78E5-A2E9-CBA02BA8B151}"/>
          </ac:spMkLst>
        </pc:spChg>
        <pc:spChg chg="add mod">
          <ac:chgData name="Singh, Amrit" userId="193900bb-3852-4986-93e1-5b46d0dec78f" providerId="ADAL" clId="{76BED294-2B09-4A7C-BDD5-2F88BB3251A8}" dt="2023-04-23T03:03:27.362" v="664" actId="1076"/>
          <ac:spMkLst>
            <pc:docMk/>
            <pc:sldMk cId="2886190358" sldId="357"/>
            <ac:spMk id="13" creationId="{D90F2FF4-2245-95FE-89E9-5DF17393033A}"/>
          </ac:spMkLst>
        </pc:spChg>
        <pc:spChg chg="add mod">
          <ac:chgData name="Singh, Amrit" userId="193900bb-3852-4986-93e1-5b46d0dec78f" providerId="ADAL" clId="{76BED294-2B09-4A7C-BDD5-2F88BB3251A8}" dt="2023-04-23T03:03:56.931" v="669" actId="1076"/>
          <ac:spMkLst>
            <pc:docMk/>
            <pc:sldMk cId="2886190358" sldId="357"/>
            <ac:spMk id="14" creationId="{A8FAEC50-B13A-85C9-8299-E5DB8706B966}"/>
          </ac:spMkLst>
        </pc:spChg>
        <pc:picChg chg="del">
          <ac:chgData name="Singh, Amrit" userId="193900bb-3852-4986-93e1-5b46d0dec78f" providerId="ADAL" clId="{76BED294-2B09-4A7C-BDD5-2F88BB3251A8}" dt="2023-04-23T03:04:02.482" v="670" actId="478"/>
          <ac:picMkLst>
            <pc:docMk/>
            <pc:sldMk cId="2886190358" sldId="357"/>
            <ac:picMk id="4" creationId="{A5EF689E-1393-7BE5-8587-E12E9C8DECFB}"/>
          </ac:picMkLst>
        </pc:picChg>
        <pc:picChg chg="add mod">
          <ac:chgData name="Singh, Amrit" userId="193900bb-3852-4986-93e1-5b46d0dec78f" providerId="ADAL" clId="{76BED294-2B09-4A7C-BDD5-2F88BB3251A8}" dt="2023-04-23T03:55:58.634" v="676" actId="14100"/>
          <ac:picMkLst>
            <pc:docMk/>
            <pc:sldMk cId="2886190358" sldId="357"/>
            <ac:picMk id="12" creationId="{288F01FE-DDBF-EB8B-0F05-098591B7538C}"/>
          </ac:picMkLst>
        </pc:picChg>
        <pc:picChg chg="del">
          <ac:chgData name="Singh, Amrit" userId="193900bb-3852-4986-93e1-5b46d0dec78f" providerId="ADAL" clId="{76BED294-2B09-4A7C-BDD5-2F88BB3251A8}" dt="2023-04-23T03:04:02.482" v="670" actId="478"/>
          <ac:picMkLst>
            <pc:docMk/>
            <pc:sldMk cId="2886190358" sldId="357"/>
            <ac:picMk id="12" creationId="{7644A2F8-7518-7416-AC82-0E5A9CBCACCB}"/>
          </ac:picMkLst>
        </pc:picChg>
        <pc:picChg chg="add mod">
          <ac:chgData name="Singh, Amrit" userId="193900bb-3852-4986-93e1-5b46d0dec78f" providerId="ADAL" clId="{76BED294-2B09-4A7C-BDD5-2F88BB3251A8}" dt="2023-04-23T03:56:51.654" v="680" actId="14100"/>
          <ac:picMkLst>
            <pc:docMk/>
            <pc:sldMk cId="2886190358" sldId="357"/>
            <ac:picMk id="16" creationId="{87F0425E-5E20-F1EB-D0DD-39804BD247E4}"/>
          </ac:picMkLst>
        </pc:picChg>
        <pc:picChg chg="add mod">
          <ac:chgData name="Singh, Amrit" userId="193900bb-3852-4986-93e1-5b46d0dec78f" providerId="ADAL" clId="{76BED294-2B09-4A7C-BDD5-2F88BB3251A8}" dt="2023-04-23T03:57:27.596" v="684" actId="14100"/>
          <ac:picMkLst>
            <pc:docMk/>
            <pc:sldMk cId="2886190358" sldId="357"/>
            <ac:picMk id="18" creationId="{57B42DC8-82FA-3D80-605C-CFCBE706CB43}"/>
          </ac:picMkLst>
        </pc:picChg>
      </pc:sldChg>
      <pc:sldChg chg="del">
        <pc:chgData name="Singh, Amrit" userId="193900bb-3852-4986-93e1-5b46d0dec78f" providerId="ADAL" clId="{76BED294-2B09-4A7C-BDD5-2F88BB3251A8}" dt="2023-04-23T03:58:13.481" v="717" actId="47"/>
        <pc:sldMkLst>
          <pc:docMk/>
          <pc:sldMk cId="3051022979" sldId="367"/>
        </pc:sldMkLst>
      </pc:sldChg>
      <pc:sldChg chg="del">
        <pc:chgData name="Singh, Amrit" userId="193900bb-3852-4986-93e1-5b46d0dec78f" providerId="ADAL" clId="{76BED294-2B09-4A7C-BDD5-2F88BB3251A8}" dt="2023-04-23T03:58:13.481" v="717" actId="47"/>
        <pc:sldMkLst>
          <pc:docMk/>
          <pc:sldMk cId="450624432" sldId="368"/>
        </pc:sldMkLst>
      </pc:sldChg>
      <pc:sldChg chg="modSp mod ord">
        <pc:chgData name="Singh, Amrit" userId="193900bb-3852-4986-93e1-5b46d0dec78f" providerId="ADAL" clId="{76BED294-2B09-4A7C-BDD5-2F88BB3251A8}" dt="2023-04-23T04:30:36.492" v="1203"/>
        <pc:sldMkLst>
          <pc:docMk/>
          <pc:sldMk cId="2212892728" sldId="369"/>
        </pc:sldMkLst>
        <pc:spChg chg="mod">
          <ac:chgData name="Singh, Amrit" userId="193900bb-3852-4986-93e1-5b46d0dec78f" providerId="ADAL" clId="{76BED294-2B09-4A7C-BDD5-2F88BB3251A8}" dt="2023-04-23T04:19:09.276" v="923"/>
          <ac:spMkLst>
            <pc:docMk/>
            <pc:sldMk cId="2212892728" sldId="369"/>
            <ac:spMk id="2" creationId="{B1FE5F11-B7B9-4B80-8C6A-A8A7A7190B77}"/>
          </ac:spMkLst>
        </pc:spChg>
      </pc:sldChg>
      <pc:sldChg chg="addSp delSp modSp mod">
        <pc:chgData name="Singh, Amrit" userId="193900bb-3852-4986-93e1-5b46d0dec78f" providerId="ADAL" clId="{76BED294-2B09-4A7C-BDD5-2F88BB3251A8}" dt="2023-04-23T04:21:57.895" v="1038" actId="1076"/>
        <pc:sldMkLst>
          <pc:docMk/>
          <pc:sldMk cId="1229924628" sldId="370"/>
        </pc:sldMkLst>
        <pc:spChg chg="add mod">
          <ac:chgData name="Singh, Amrit" userId="193900bb-3852-4986-93e1-5b46d0dec78f" providerId="ADAL" clId="{76BED294-2B09-4A7C-BDD5-2F88BB3251A8}" dt="2023-04-23T04:21:16.131" v="1006" actId="1076"/>
          <ac:spMkLst>
            <pc:docMk/>
            <pc:sldMk cId="1229924628" sldId="370"/>
            <ac:spMk id="2" creationId="{9D4B7CCD-985E-4284-80CD-3BD14BF8DE17}"/>
          </ac:spMkLst>
        </pc:spChg>
        <pc:spChg chg="mod">
          <ac:chgData name="Singh, Amrit" userId="193900bb-3852-4986-93e1-5b46d0dec78f" providerId="ADAL" clId="{76BED294-2B09-4A7C-BDD5-2F88BB3251A8}" dt="2023-04-23T04:20:30.748" v="974" actId="20577"/>
          <ac:spMkLst>
            <pc:docMk/>
            <pc:sldMk cId="1229924628" sldId="370"/>
            <ac:spMk id="3" creationId="{3E5FEE2D-79E5-4C1D-8BF7-EE619CA7039A}"/>
          </ac:spMkLst>
        </pc:spChg>
        <pc:spChg chg="mod">
          <ac:chgData name="Singh, Amrit" userId="193900bb-3852-4986-93e1-5b46d0dec78f" providerId="ADAL" clId="{76BED294-2B09-4A7C-BDD5-2F88BB3251A8}" dt="2023-04-23T04:21:11.547" v="1005" actId="20577"/>
          <ac:spMkLst>
            <pc:docMk/>
            <pc:sldMk cId="1229924628" sldId="370"/>
            <ac:spMk id="6" creationId="{D26E88FD-BDEF-7D54-5208-E97153786C88}"/>
          </ac:spMkLst>
        </pc:spChg>
        <pc:picChg chg="add mod">
          <ac:chgData name="Singh, Amrit" userId="193900bb-3852-4986-93e1-5b46d0dec78f" providerId="ADAL" clId="{76BED294-2B09-4A7C-BDD5-2F88BB3251A8}" dt="2023-04-23T04:21:57.895" v="1038" actId="1076"/>
          <ac:picMkLst>
            <pc:docMk/>
            <pc:sldMk cId="1229924628" sldId="370"/>
            <ac:picMk id="4" creationId="{D45E0F59-6DE5-45E1-AA17-40D871B581AD}"/>
          </ac:picMkLst>
        </pc:picChg>
        <pc:picChg chg="del">
          <ac:chgData name="Singh, Amrit" userId="193900bb-3852-4986-93e1-5b46d0dec78f" providerId="ADAL" clId="{76BED294-2B09-4A7C-BDD5-2F88BB3251A8}" dt="2023-04-23T04:19:55.464" v="933" actId="478"/>
          <ac:picMkLst>
            <pc:docMk/>
            <pc:sldMk cId="1229924628" sldId="370"/>
            <ac:picMk id="5" creationId="{13C48008-6BC1-865F-3C6C-31AEA9BC3C50}"/>
          </ac:picMkLst>
        </pc:picChg>
        <pc:picChg chg="del">
          <ac:chgData name="Singh, Amrit" userId="193900bb-3852-4986-93e1-5b46d0dec78f" providerId="ADAL" clId="{76BED294-2B09-4A7C-BDD5-2F88BB3251A8}" dt="2023-04-23T04:19:55.464" v="933" actId="478"/>
          <ac:picMkLst>
            <pc:docMk/>
            <pc:sldMk cId="1229924628" sldId="370"/>
            <ac:picMk id="12" creationId="{1369AD72-C074-AE94-1BD4-2F7002D2633B}"/>
          </ac:picMkLst>
        </pc:picChg>
        <pc:picChg chg="del">
          <ac:chgData name="Singh, Amrit" userId="193900bb-3852-4986-93e1-5b46d0dec78f" providerId="ADAL" clId="{76BED294-2B09-4A7C-BDD5-2F88BB3251A8}" dt="2023-04-23T04:19:55.464" v="933" actId="478"/>
          <ac:picMkLst>
            <pc:docMk/>
            <pc:sldMk cId="1229924628" sldId="370"/>
            <ac:picMk id="14" creationId="{5F268888-1777-A99C-8626-F1A2B519A7E9}"/>
          </ac:picMkLst>
        </pc:picChg>
      </pc:sldChg>
      <pc:sldChg chg="addSp delSp modSp add mod">
        <pc:chgData name="Singh, Amrit" userId="193900bb-3852-4986-93e1-5b46d0dec78f" providerId="ADAL" clId="{76BED294-2B09-4A7C-BDD5-2F88BB3251A8}" dt="2023-04-23T02:44:53.139" v="283" actId="14100"/>
        <pc:sldMkLst>
          <pc:docMk/>
          <pc:sldMk cId="266161062" sldId="371"/>
        </pc:sldMkLst>
        <pc:spChg chg="add del">
          <ac:chgData name="Singh, Amrit" userId="193900bb-3852-4986-93e1-5b46d0dec78f" providerId="ADAL" clId="{76BED294-2B09-4A7C-BDD5-2F88BB3251A8}" dt="2023-04-23T02:40:30.291" v="185"/>
          <ac:spMkLst>
            <pc:docMk/>
            <pc:sldMk cId="266161062" sldId="371"/>
            <ac:spMk id="2" creationId="{078B0DE8-34AF-A5B7-7F2C-9CAADBD83121}"/>
          </ac:spMkLst>
        </pc:spChg>
        <pc:spChg chg="mod">
          <ac:chgData name="Singh, Amrit" userId="193900bb-3852-4986-93e1-5b46d0dec78f" providerId="ADAL" clId="{76BED294-2B09-4A7C-BDD5-2F88BB3251A8}" dt="2023-04-23T02:41:52.627" v="265" actId="20577"/>
          <ac:spMkLst>
            <pc:docMk/>
            <pc:sldMk cId="266161062" sldId="371"/>
            <ac:spMk id="3" creationId="{3E5FEE2D-79E5-4C1D-8BF7-EE619CA7039A}"/>
          </ac:spMkLst>
        </pc:spChg>
        <pc:spChg chg="add del">
          <ac:chgData name="Singh, Amrit" userId="193900bb-3852-4986-93e1-5b46d0dec78f" providerId="ADAL" clId="{76BED294-2B09-4A7C-BDD5-2F88BB3251A8}" dt="2023-04-23T02:41:15.040" v="204"/>
          <ac:spMkLst>
            <pc:docMk/>
            <pc:sldMk cId="266161062" sldId="371"/>
            <ac:spMk id="4" creationId="{337D8B45-3031-B0B2-E5D2-29FC7703F8A1}"/>
          </ac:spMkLst>
        </pc:spChg>
        <pc:spChg chg="mod">
          <ac:chgData name="Singh, Amrit" userId="193900bb-3852-4986-93e1-5b46d0dec78f" providerId="ADAL" clId="{76BED294-2B09-4A7C-BDD5-2F88BB3251A8}" dt="2023-04-23T02:44:53.139" v="283" actId="14100"/>
          <ac:spMkLst>
            <pc:docMk/>
            <pc:sldMk cId="266161062" sldId="371"/>
            <ac:spMk id="10" creationId="{45E7E3D7-7C3C-84B1-CACD-CB054600932B}"/>
          </ac:spMkLst>
        </pc:spChg>
        <pc:picChg chg="add mod">
          <ac:chgData name="Singh, Amrit" userId="193900bb-3852-4986-93e1-5b46d0dec78f" providerId="ADAL" clId="{76BED294-2B09-4A7C-BDD5-2F88BB3251A8}" dt="2023-04-23T02:42:37.101" v="270" actId="1076"/>
          <ac:picMkLst>
            <pc:docMk/>
            <pc:sldMk cId="266161062" sldId="371"/>
            <ac:picMk id="6" creationId="{83547C77-081B-EAD9-083D-C06F24781A2A}"/>
          </ac:picMkLst>
        </pc:picChg>
        <pc:picChg chg="add mod">
          <ac:chgData name="Singh, Amrit" userId="193900bb-3852-4986-93e1-5b46d0dec78f" providerId="ADAL" clId="{76BED294-2B09-4A7C-BDD5-2F88BB3251A8}" dt="2023-04-23T02:44:49.458" v="282" actId="1076"/>
          <ac:picMkLst>
            <pc:docMk/>
            <pc:sldMk cId="266161062" sldId="371"/>
            <ac:picMk id="12" creationId="{F163B7EB-C886-3200-8D4F-04E3CB2983CF}"/>
          </ac:picMkLst>
        </pc:picChg>
        <pc:picChg chg="del">
          <ac:chgData name="Singh, Amrit" userId="193900bb-3852-4986-93e1-5b46d0dec78f" providerId="ADAL" clId="{76BED294-2B09-4A7C-BDD5-2F88BB3251A8}" dt="2023-04-23T02:42:09.592" v="266" actId="478"/>
          <ac:picMkLst>
            <pc:docMk/>
            <pc:sldMk cId="266161062" sldId="371"/>
            <ac:picMk id="14" creationId="{971B9991-E4E9-73DE-FDE9-C66A7CBA1415}"/>
          </ac:picMkLst>
        </pc:picChg>
        <pc:picChg chg="add mod">
          <ac:chgData name="Singh, Amrit" userId="193900bb-3852-4986-93e1-5b46d0dec78f" providerId="ADAL" clId="{76BED294-2B09-4A7C-BDD5-2F88BB3251A8}" dt="2023-04-23T02:44:40.894" v="281" actId="1076"/>
          <ac:picMkLst>
            <pc:docMk/>
            <pc:sldMk cId="266161062" sldId="371"/>
            <ac:picMk id="15" creationId="{79AA4588-5C49-7820-7349-3E959FDF8590}"/>
          </ac:picMkLst>
        </pc:picChg>
      </pc:sldChg>
      <pc:sldChg chg="addSp delSp modSp add mod">
        <pc:chgData name="Singh, Amrit" userId="193900bb-3852-4986-93e1-5b46d0dec78f" providerId="ADAL" clId="{76BED294-2B09-4A7C-BDD5-2F88BB3251A8}" dt="2023-04-23T02:49:35.315" v="358" actId="1076"/>
        <pc:sldMkLst>
          <pc:docMk/>
          <pc:sldMk cId="1581923095" sldId="372"/>
        </pc:sldMkLst>
        <pc:spChg chg="add del">
          <ac:chgData name="Singh, Amrit" userId="193900bb-3852-4986-93e1-5b46d0dec78f" providerId="ADAL" clId="{76BED294-2B09-4A7C-BDD5-2F88BB3251A8}" dt="2023-04-23T02:45:48.190" v="303" actId="478"/>
          <ac:spMkLst>
            <pc:docMk/>
            <pc:sldMk cId="1581923095" sldId="372"/>
            <ac:spMk id="2" creationId="{CDCE1B6A-8D70-B0BE-A6CD-8AD31FAE182F}"/>
          </ac:spMkLst>
        </pc:spChg>
        <pc:spChg chg="mod">
          <ac:chgData name="Singh, Amrit" userId="193900bb-3852-4986-93e1-5b46d0dec78f" providerId="ADAL" clId="{76BED294-2B09-4A7C-BDD5-2F88BB3251A8}" dt="2023-04-23T02:44:59.548" v="294" actId="20577"/>
          <ac:spMkLst>
            <pc:docMk/>
            <pc:sldMk cId="1581923095" sldId="372"/>
            <ac:spMk id="3" creationId="{3E5FEE2D-79E5-4C1D-8BF7-EE619CA7039A}"/>
          </ac:spMkLst>
        </pc:spChg>
        <pc:spChg chg="add del">
          <ac:chgData name="Singh, Amrit" userId="193900bb-3852-4986-93e1-5b46d0dec78f" providerId="ADAL" clId="{76BED294-2B09-4A7C-BDD5-2F88BB3251A8}" dt="2023-04-23T02:45:43.493" v="302" actId="478"/>
          <ac:spMkLst>
            <pc:docMk/>
            <pc:sldMk cId="1581923095" sldId="372"/>
            <ac:spMk id="5" creationId="{091C2FE8-8F44-B0B5-DF19-E9641B436995}"/>
          </ac:spMkLst>
        </pc:spChg>
        <pc:spChg chg="mod">
          <ac:chgData name="Singh, Amrit" userId="193900bb-3852-4986-93e1-5b46d0dec78f" providerId="ADAL" clId="{76BED294-2B09-4A7C-BDD5-2F88BB3251A8}" dt="2023-04-23T02:48:59.737" v="351"/>
          <ac:spMkLst>
            <pc:docMk/>
            <pc:sldMk cId="1581923095" sldId="372"/>
            <ac:spMk id="10" creationId="{45E7E3D7-7C3C-84B1-CACD-CB054600932B}"/>
          </ac:spMkLst>
        </pc:spChg>
        <pc:spChg chg="add mod">
          <ac:chgData name="Singh, Amrit" userId="193900bb-3852-4986-93e1-5b46d0dec78f" providerId="ADAL" clId="{76BED294-2B09-4A7C-BDD5-2F88BB3251A8}" dt="2023-04-23T02:46:57.606" v="318" actId="14100"/>
          <ac:spMkLst>
            <pc:docMk/>
            <pc:sldMk cId="1581923095" sldId="372"/>
            <ac:spMk id="11" creationId="{93D383FF-C75E-DFDC-34F8-63F7D603661C}"/>
          </ac:spMkLst>
        </pc:spChg>
        <pc:spChg chg="add mod">
          <ac:chgData name="Singh, Amrit" userId="193900bb-3852-4986-93e1-5b46d0dec78f" providerId="ADAL" clId="{76BED294-2B09-4A7C-BDD5-2F88BB3251A8}" dt="2023-04-23T02:48:31.205" v="338" actId="1076"/>
          <ac:spMkLst>
            <pc:docMk/>
            <pc:sldMk cId="1581923095" sldId="372"/>
            <ac:spMk id="16" creationId="{558D2DEA-BAAF-4AC3-7C6E-B70EFC8E2C34}"/>
          </ac:spMkLst>
        </pc:spChg>
        <pc:graphicFrameChg chg="add del mod">
          <ac:chgData name="Singh, Amrit" userId="193900bb-3852-4986-93e1-5b46d0dec78f" providerId="ADAL" clId="{76BED294-2B09-4A7C-BDD5-2F88BB3251A8}" dt="2023-04-23T02:45:50.030" v="304" actId="478"/>
          <ac:graphicFrameMkLst>
            <pc:docMk/>
            <pc:sldMk cId="1581923095" sldId="372"/>
            <ac:graphicFrameMk id="4" creationId="{10F0E5A8-FF0A-35F4-BFA4-290655D5B5CF}"/>
          </ac:graphicFrameMkLst>
        </pc:graphicFrameChg>
        <pc:picChg chg="del">
          <ac:chgData name="Singh, Amrit" userId="193900bb-3852-4986-93e1-5b46d0dec78f" providerId="ADAL" clId="{76BED294-2B09-4A7C-BDD5-2F88BB3251A8}" dt="2023-04-23T02:47:25.622" v="319" actId="478"/>
          <ac:picMkLst>
            <pc:docMk/>
            <pc:sldMk cId="1581923095" sldId="372"/>
            <ac:picMk id="6" creationId="{83547C77-081B-EAD9-083D-C06F24781A2A}"/>
          </ac:picMkLst>
        </pc:picChg>
        <pc:picChg chg="del">
          <ac:chgData name="Singh, Amrit" userId="193900bb-3852-4986-93e1-5b46d0dec78f" providerId="ADAL" clId="{76BED294-2B09-4A7C-BDD5-2F88BB3251A8}" dt="2023-04-23T02:47:25.622" v="319" actId="478"/>
          <ac:picMkLst>
            <pc:docMk/>
            <pc:sldMk cId="1581923095" sldId="372"/>
            <ac:picMk id="12" creationId="{F163B7EB-C886-3200-8D4F-04E3CB2983CF}"/>
          </ac:picMkLst>
        </pc:picChg>
        <pc:picChg chg="add mod">
          <ac:chgData name="Singh, Amrit" userId="193900bb-3852-4986-93e1-5b46d0dec78f" providerId="ADAL" clId="{76BED294-2B09-4A7C-BDD5-2F88BB3251A8}" dt="2023-04-23T02:47:38.874" v="322" actId="14100"/>
          <ac:picMkLst>
            <pc:docMk/>
            <pc:sldMk cId="1581923095" sldId="372"/>
            <ac:picMk id="14" creationId="{68D1B6C1-468E-A2A4-C963-6386A3A77311}"/>
          </ac:picMkLst>
        </pc:picChg>
        <pc:picChg chg="del">
          <ac:chgData name="Singh, Amrit" userId="193900bb-3852-4986-93e1-5b46d0dec78f" providerId="ADAL" clId="{76BED294-2B09-4A7C-BDD5-2F88BB3251A8}" dt="2023-04-23T02:47:25.622" v="319" actId="478"/>
          <ac:picMkLst>
            <pc:docMk/>
            <pc:sldMk cId="1581923095" sldId="372"/>
            <ac:picMk id="15" creationId="{79AA4588-5C49-7820-7349-3E959FDF8590}"/>
          </ac:picMkLst>
        </pc:picChg>
        <pc:picChg chg="add mod">
          <ac:chgData name="Singh, Amrit" userId="193900bb-3852-4986-93e1-5b46d0dec78f" providerId="ADAL" clId="{76BED294-2B09-4A7C-BDD5-2F88BB3251A8}" dt="2023-04-23T02:48:49.210" v="341" actId="14100"/>
          <ac:picMkLst>
            <pc:docMk/>
            <pc:sldMk cId="1581923095" sldId="372"/>
            <ac:picMk id="18" creationId="{5C9A3733-2AE4-FDE6-62CA-7CDC63B43B2D}"/>
          </ac:picMkLst>
        </pc:picChg>
        <pc:picChg chg="add mod">
          <ac:chgData name="Singh, Amrit" userId="193900bb-3852-4986-93e1-5b46d0dec78f" providerId="ADAL" clId="{76BED294-2B09-4A7C-BDD5-2F88BB3251A8}" dt="2023-04-23T02:49:35.315" v="358" actId="1076"/>
          <ac:picMkLst>
            <pc:docMk/>
            <pc:sldMk cId="1581923095" sldId="372"/>
            <ac:picMk id="20" creationId="{2020E425-C4C3-075D-68F0-1772BA25C220}"/>
          </ac:picMkLst>
        </pc:picChg>
      </pc:sldChg>
      <pc:sldChg chg="add">
        <pc:chgData name="Singh, Amrit" userId="193900bb-3852-4986-93e1-5b46d0dec78f" providerId="ADAL" clId="{76BED294-2B09-4A7C-BDD5-2F88BB3251A8}" dt="2023-04-23T02:49:39.305" v="359"/>
        <pc:sldMkLst>
          <pc:docMk/>
          <pc:sldMk cId="3093849933" sldId="373"/>
        </pc:sldMkLst>
      </pc:sldChg>
      <pc:sldChg chg="addSp delSp modSp add mod">
        <pc:chgData name="Singh, Amrit" userId="193900bb-3852-4986-93e1-5b46d0dec78f" providerId="ADAL" clId="{76BED294-2B09-4A7C-BDD5-2F88BB3251A8}" dt="2023-04-23T02:52:09.186" v="398" actId="1076"/>
        <pc:sldMkLst>
          <pc:docMk/>
          <pc:sldMk cId="3655934457" sldId="374"/>
        </pc:sldMkLst>
        <pc:spChg chg="mod">
          <ac:chgData name="Singh, Amrit" userId="193900bb-3852-4986-93e1-5b46d0dec78f" providerId="ADAL" clId="{76BED294-2B09-4A7C-BDD5-2F88BB3251A8}" dt="2023-04-23T02:50:44.551" v="392" actId="20577"/>
          <ac:spMkLst>
            <pc:docMk/>
            <pc:sldMk cId="3655934457" sldId="374"/>
            <ac:spMk id="3" creationId="{3E5FEE2D-79E5-4C1D-8BF7-EE619CA7039A}"/>
          </ac:spMkLst>
        </pc:spChg>
        <pc:spChg chg="mod">
          <ac:chgData name="Singh, Amrit" userId="193900bb-3852-4986-93e1-5b46d0dec78f" providerId="ADAL" clId="{76BED294-2B09-4A7C-BDD5-2F88BB3251A8}" dt="2023-04-23T02:51:08.642" v="395"/>
          <ac:spMkLst>
            <pc:docMk/>
            <pc:sldMk cId="3655934457" sldId="374"/>
            <ac:spMk id="10" creationId="{45E7E3D7-7C3C-84B1-CACD-CB054600932B}"/>
          </ac:spMkLst>
        </pc:spChg>
        <pc:spChg chg="del">
          <ac:chgData name="Singh, Amrit" userId="193900bb-3852-4986-93e1-5b46d0dec78f" providerId="ADAL" clId="{76BED294-2B09-4A7C-BDD5-2F88BB3251A8}" dt="2023-04-23T02:50:56.198" v="393" actId="478"/>
          <ac:spMkLst>
            <pc:docMk/>
            <pc:sldMk cId="3655934457" sldId="374"/>
            <ac:spMk id="11" creationId="{93D383FF-C75E-DFDC-34F8-63F7D603661C}"/>
          </ac:spMkLst>
        </pc:spChg>
        <pc:spChg chg="del">
          <ac:chgData name="Singh, Amrit" userId="193900bb-3852-4986-93e1-5b46d0dec78f" providerId="ADAL" clId="{76BED294-2B09-4A7C-BDD5-2F88BB3251A8}" dt="2023-04-23T02:50:58.834" v="394" actId="478"/>
          <ac:spMkLst>
            <pc:docMk/>
            <pc:sldMk cId="3655934457" sldId="374"/>
            <ac:spMk id="16" creationId="{558D2DEA-BAAF-4AC3-7C6E-B70EFC8E2C34}"/>
          </ac:spMkLst>
        </pc:spChg>
        <pc:picChg chg="add mod">
          <ac:chgData name="Singh, Amrit" userId="193900bb-3852-4986-93e1-5b46d0dec78f" providerId="ADAL" clId="{76BED294-2B09-4A7C-BDD5-2F88BB3251A8}" dt="2023-04-23T02:52:09.186" v="398" actId="1076"/>
          <ac:picMkLst>
            <pc:docMk/>
            <pc:sldMk cId="3655934457" sldId="374"/>
            <ac:picMk id="4" creationId="{D9BF803B-9530-241D-B59A-74273649EC55}"/>
          </ac:picMkLst>
        </pc:picChg>
        <pc:picChg chg="del">
          <ac:chgData name="Singh, Amrit" userId="193900bb-3852-4986-93e1-5b46d0dec78f" providerId="ADAL" clId="{76BED294-2B09-4A7C-BDD5-2F88BB3251A8}" dt="2023-04-23T02:50:35.234" v="361" actId="478"/>
          <ac:picMkLst>
            <pc:docMk/>
            <pc:sldMk cId="3655934457" sldId="374"/>
            <ac:picMk id="14" creationId="{68D1B6C1-468E-A2A4-C963-6386A3A77311}"/>
          </ac:picMkLst>
        </pc:picChg>
        <pc:picChg chg="del">
          <ac:chgData name="Singh, Amrit" userId="193900bb-3852-4986-93e1-5b46d0dec78f" providerId="ADAL" clId="{76BED294-2B09-4A7C-BDD5-2F88BB3251A8}" dt="2023-04-23T02:50:35.234" v="361" actId="478"/>
          <ac:picMkLst>
            <pc:docMk/>
            <pc:sldMk cId="3655934457" sldId="374"/>
            <ac:picMk id="18" creationId="{5C9A3733-2AE4-FDE6-62CA-7CDC63B43B2D}"/>
          </ac:picMkLst>
        </pc:picChg>
        <pc:picChg chg="del">
          <ac:chgData name="Singh, Amrit" userId="193900bb-3852-4986-93e1-5b46d0dec78f" providerId="ADAL" clId="{76BED294-2B09-4A7C-BDD5-2F88BB3251A8}" dt="2023-04-23T02:50:35.234" v="361" actId="478"/>
          <ac:picMkLst>
            <pc:docMk/>
            <pc:sldMk cId="3655934457" sldId="374"/>
            <ac:picMk id="20" creationId="{2020E425-C4C3-075D-68F0-1772BA25C220}"/>
          </ac:picMkLst>
        </pc:picChg>
      </pc:sldChg>
      <pc:sldChg chg="addSp delSp modSp add mod">
        <pc:chgData name="Singh, Amrit" userId="193900bb-3852-4986-93e1-5b46d0dec78f" providerId="ADAL" clId="{76BED294-2B09-4A7C-BDD5-2F88BB3251A8}" dt="2023-04-23T04:24:40.785" v="1070" actId="1076"/>
        <pc:sldMkLst>
          <pc:docMk/>
          <pc:sldMk cId="1736245364" sldId="375"/>
        </pc:sldMkLst>
        <pc:spChg chg="del">
          <ac:chgData name="Singh, Amrit" userId="193900bb-3852-4986-93e1-5b46d0dec78f" providerId="ADAL" clId="{76BED294-2B09-4A7C-BDD5-2F88BB3251A8}" dt="2023-04-23T04:22:13.453" v="1042" actId="478"/>
          <ac:spMkLst>
            <pc:docMk/>
            <pc:sldMk cId="1736245364" sldId="375"/>
            <ac:spMk id="2" creationId="{9D4B7CCD-985E-4284-80CD-3BD14BF8DE17}"/>
          </ac:spMkLst>
        </pc:spChg>
        <pc:spChg chg="mod">
          <ac:chgData name="Singh, Amrit" userId="193900bb-3852-4986-93e1-5b46d0dec78f" providerId="ADAL" clId="{76BED294-2B09-4A7C-BDD5-2F88BB3251A8}" dt="2023-04-23T04:21:40.262" v="1031" actId="20577"/>
          <ac:spMkLst>
            <pc:docMk/>
            <pc:sldMk cId="1736245364" sldId="375"/>
            <ac:spMk id="3" creationId="{3E5FEE2D-79E5-4C1D-8BF7-EE619CA7039A}"/>
          </ac:spMkLst>
        </pc:spChg>
        <pc:spChg chg="mod">
          <ac:chgData name="Singh, Amrit" userId="193900bb-3852-4986-93e1-5b46d0dec78f" providerId="ADAL" clId="{76BED294-2B09-4A7C-BDD5-2F88BB3251A8}" dt="2023-04-23T04:22:53.120" v="1060" actId="6549"/>
          <ac:spMkLst>
            <pc:docMk/>
            <pc:sldMk cId="1736245364" sldId="375"/>
            <ac:spMk id="6" creationId="{D26E88FD-BDEF-7D54-5208-E97153786C88}"/>
          </ac:spMkLst>
        </pc:spChg>
        <pc:spChg chg="add del">
          <ac:chgData name="Singh, Amrit" userId="193900bb-3852-4986-93e1-5b46d0dec78f" providerId="ADAL" clId="{76BED294-2B09-4A7C-BDD5-2F88BB3251A8}" dt="2023-04-23T04:22:44.837" v="1054"/>
          <ac:spMkLst>
            <pc:docMk/>
            <pc:sldMk cId="1736245364" sldId="375"/>
            <ac:spMk id="10" creationId="{04FB9BC6-A6DA-72C6-5DED-404560BCE087}"/>
          </ac:spMkLst>
        </pc:spChg>
        <pc:spChg chg="add mod">
          <ac:chgData name="Singh, Amrit" userId="193900bb-3852-4986-93e1-5b46d0dec78f" providerId="ADAL" clId="{76BED294-2B09-4A7C-BDD5-2F88BB3251A8}" dt="2023-04-23T04:23:10.674" v="1063" actId="1076"/>
          <ac:spMkLst>
            <pc:docMk/>
            <pc:sldMk cId="1736245364" sldId="375"/>
            <ac:spMk id="11" creationId="{D1480BEA-FFE9-FD27-243C-A6A38178EE10}"/>
          </ac:spMkLst>
        </pc:spChg>
        <pc:picChg chg="add del mod">
          <ac:chgData name="Singh, Amrit" userId="193900bb-3852-4986-93e1-5b46d0dec78f" providerId="ADAL" clId="{76BED294-2B09-4A7C-BDD5-2F88BB3251A8}" dt="2023-04-23T04:21:52.084" v="1035" actId="21"/>
          <ac:picMkLst>
            <pc:docMk/>
            <pc:sldMk cId="1736245364" sldId="375"/>
            <ac:picMk id="5" creationId="{FC8FB750-70C4-AAE2-4341-37A9078211FF}"/>
          </ac:picMkLst>
        </pc:picChg>
        <pc:picChg chg="add mod">
          <ac:chgData name="Singh, Amrit" userId="193900bb-3852-4986-93e1-5b46d0dec78f" providerId="ADAL" clId="{76BED294-2B09-4A7C-BDD5-2F88BB3251A8}" dt="2023-04-23T04:23:47.477" v="1067" actId="1076"/>
          <ac:picMkLst>
            <pc:docMk/>
            <pc:sldMk cId="1736245364" sldId="375"/>
            <ac:picMk id="13" creationId="{4EE14392-E316-D9CD-737E-033EBEC0B498}"/>
          </ac:picMkLst>
        </pc:picChg>
        <pc:picChg chg="add mod">
          <ac:chgData name="Singh, Amrit" userId="193900bb-3852-4986-93e1-5b46d0dec78f" providerId="ADAL" clId="{76BED294-2B09-4A7C-BDD5-2F88BB3251A8}" dt="2023-04-23T04:24:40.785" v="1070" actId="1076"/>
          <ac:picMkLst>
            <pc:docMk/>
            <pc:sldMk cId="1736245364" sldId="375"/>
            <ac:picMk id="15" creationId="{1E4B8D86-1210-DCCE-0404-75A09C72B244}"/>
          </ac:picMkLst>
        </pc:picChg>
      </pc:sldChg>
      <pc:sldChg chg="new del">
        <pc:chgData name="Singh, Amrit" userId="193900bb-3852-4986-93e1-5b46d0dec78f" providerId="ADAL" clId="{76BED294-2B09-4A7C-BDD5-2F88BB3251A8}" dt="2023-04-23T02:52:30.867" v="406" actId="680"/>
        <pc:sldMkLst>
          <pc:docMk/>
          <pc:sldMk cId="2991881032" sldId="375"/>
        </pc:sldMkLst>
      </pc:sldChg>
      <pc:sldChg chg="add del">
        <pc:chgData name="Singh, Amrit" userId="193900bb-3852-4986-93e1-5b46d0dec78f" providerId="ADAL" clId="{76BED294-2B09-4A7C-BDD5-2F88BB3251A8}" dt="2023-04-23T03:58:22.651" v="719"/>
        <pc:sldMkLst>
          <pc:docMk/>
          <pc:sldMk cId="3974826912" sldId="375"/>
        </pc:sldMkLst>
      </pc:sldChg>
      <pc:sldChg chg="addSp delSp modSp add mod">
        <pc:chgData name="Singh, Amrit" userId="193900bb-3852-4986-93e1-5b46d0dec78f" providerId="ADAL" clId="{76BED294-2B09-4A7C-BDD5-2F88BB3251A8}" dt="2023-04-23T04:30:27.545" v="1201" actId="20577"/>
        <pc:sldMkLst>
          <pc:docMk/>
          <pc:sldMk cId="782745531" sldId="376"/>
        </pc:sldMkLst>
        <pc:spChg chg="add del">
          <ac:chgData name="Singh, Amrit" userId="193900bb-3852-4986-93e1-5b46d0dec78f" providerId="ADAL" clId="{76BED294-2B09-4A7C-BDD5-2F88BB3251A8}" dt="2023-04-23T04:26:10.960" v="1107"/>
          <ac:spMkLst>
            <pc:docMk/>
            <pc:sldMk cId="782745531" sldId="376"/>
            <ac:spMk id="2" creationId="{976E7677-D57A-5F0A-1B23-036ED269E7AB}"/>
          </ac:spMkLst>
        </pc:spChg>
        <pc:spChg chg="mod">
          <ac:chgData name="Singh, Amrit" userId="193900bb-3852-4986-93e1-5b46d0dec78f" providerId="ADAL" clId="{76BED294-2B09-4A7C-BDD5-2F88BB3251A8}" dt="2023-04-23T04:30:27.545" v="1201" actId="20577"/>
          <ac:spMkLst>
            <pc:docMk/>
            <pc:sldMk cId="782745531" sldId="376"/>
            <ac:spMk id="3" creationId="{3E5FEE2D-79E5-4C1D-8BF7-EE619CA7039A}"/>
          </ac:spMkLst>
        </pc:spChg>
        <pc:spChg chg="add del">
          <ac:chgData name="Singh, Amrit" userId="193900bb-3852-4986-93e1-5b46d0dec78f" providerId="ADAL" clId="{76BED294-2B09-4A7C-BDD5-2F88BB3251A8}" dt="2023-04-23T04:26:47.727" v="1118"/>
          <ac:spMkLst>
            <pc:docMk/>
            <pc:sldMk cId="782745531" sldId="376"/>
            <ac:spMk id="4" creationId="{436B70A5-AE81-D860-BF7A-965276C13A16}"/>
          </ac:spMkLst>
        </pc:spChg>
        <pc:spChg chg="add del">
          <ac:chgData name="Singh, Amrit" userId="193900bb-3852-4986-93e1-5b46d0dec78f" providerId="ADAL" clId="{76BED294-2B09-4A7C-BDD5-2F88BB3251A8}" dt="2023-04-23T04:27:07.350" v="1125"/>
          <ac:spMkLst>
            <pc:docMk/>
            <pc:sldMk cId="782745531" sldId="376"/>
            <ac:spMk id="5" creationId="{F1B3A7CA-8E5D-6230-7A0E-76F0DD825F2D}"/>
          </ac:spMkLst>
        </pc:spChg>
        <pc:spChg chg="mod">
          <ac:chgData name="Singh, Amrit" userId="193900bb-3852-4986-93e1-5b46d0dec78f" providerId="ADAL" clId="{76BED294-2B09-4A7C-BDD5-2F88BB3251A8}" dt="2023-04-23T04:30:13.545" v="1165"/>
          <ac:spMkLst>
            <pc:docMk/>
            <pc:sldMk cId="782745531" sldId="376"/>
            <ac:spMk id="6" creationId="{D26E88FD-BDEF-7D54-5208-E97153786C88}"/>
          </ac:spMkLst>
        </pc:spChg>
        <pc:spChg chg="del">
          <ac:chgData name="Singh, Amrit" userId="193900bb-3852-4986-93e1-5b46d0dec78f" providerId="ADAL" clId="{76BED294-2B09-4A7C-BDD5-2F88BB3251A8}" dt="2023-04-23T04:25:44.612" v="1100" actId="478"/>
          <ac:spMkLst>
            <pc:docMk/>
            <pc:sldMk cId="782745531" sldId="376"/>
            <ac:spMk id="11" creationId="{D1480BEA-FFE9-FD27-243C-A6A38178EE10}"/>
          </ac:spMkLst>
        </pc:spChg>
        <pc:spChg chg="add del">
          <ac:chgData name="Singh, Amrit" userId="193900bb-3852-4986-93e1-5b46d0dec78f" providerId="ADAL" clId="{76BED294-2B09-4A7C-BDD5-2F88BB3251A8}" dt="2023-04-23T04:29:27.895" v="1142"/>
          <ac:spMkLst>
            <pc:docMk/>
            <pc:sldMk cId="782745531" sldId="376"/>
            <ac:spMk id="14" creationId="{2C14CEC4-A0DB-4D34-64E9-532384B75A86}"/>
          </ac:spMkLst>
        </pc:spChg>
        <pc:spChg chg="add del">
          <ac:chgData name="Singh, Amrit" userId="193900bb-3852-4986-93e1-5b46d0dec78f" providerId="ADAL" clId="{76BED294-2B09-4A7C-BDD5-2F88BB3251A8}" dt="2023-04-23T04:29:57.409" v="1155"/>
          <ac:spMkLst>
            <pc:docMk/>
            <pc:sldMk cId="782745531" sldId="376"/>
            <ac:spMk id="16" creationId="{D879C5CE-35E2-0FA3-AAEF-E8E4FB27B18B}"/>
          </ac:spMkLst>
        </pc:spChg>
        <pc:spChg chg="add del">
          <ac:chgData name="Singh, Amrit" userId="193900bb-3852-4986-93e1-5b46d0dec78f" providerId="ADAL" clId="{76BED294-2B09-4A7C-BDD5-2F88BB3251A8}" dt="2023-04-23T04:30:13.539" v="1163"/>
          <ac:spMkLst>
            <pc:docMk/>
            <pc:sldMk cId="782745531" sldId="376"/>
            <ac:spMk id="17" creationId="{82307F40-1BA3-0E05-5F5A-F258067DFECD}"/>
          </ac:spMkLst>
        </pc:spChg>
        <pc:picChg chg="add mod">
          <ac:chgData name="Singh, Amrit" userId="193900bb-3852-4986-93e1-5b46d0dec78f" providerId="ADAL" clId="{76BED294-2B09-4A7C-BDD5-2F88BB3251A8}" dt="2023-04-23T04:28:53.496" v="1131" actId="1076"/>
          <ac:picMkLst>
            <pc:docMk/>
            <pc:sldMk cId="782745531" sldId="376"/>
            <ac:picMk id="12" creationId="{D6F6DED3-94BC-FD87-BA7B-CAF222DBE1FE}"/>
          </ac:picMkLst>
        </pc:picChg>
        <pc:picChg chg="del">
          <ac:chgData name="Singh, Amrit" userId="193900bb-3852-4986-93e1-5b46d0dec78f" providerId="ADAL" clId="{76BED294-2B09-4A7C-BDD5-2F88BB3251A8}" dt="2023-04-23T04:25:46.927" v="1101" actId="478"/>
          <ac:picMkLst>
            <pc:docMk/>
            <pc:sldMk cId="782745531" sldId="376"/>
            <ac:picMk id="13" creationId="{4EE14392-E316-D9CD-737E-033EBEC0B498}"/>
          </ac:picMkLst>
        </pc:picChg>
        <pc:picChg chg="del">
          <ac:chgData name="Singh, Amrit" userId="193900bb-3852-4986-93e1-5b46d0dec78f" providerId="ADAL" clId="{76BED294-2B09-4A7C-BDD5-2F88BB3251A8}" dt="2023-04-23T04:25:46.927" v="1101" actId="478"/>
          <ac:picMkLst>
            <pc:docMk/>
            <pc:sldMk cId="782745531" sldId="376"/>
            <ac:picMk id="15" creationId="{1E4B8D86-1210-DCCE-0404-75A09C72B244}"/>
          </ac:picMkLst>
        </pc:picChg>
      </pc:sldChg>
      <pc:sldChg chg="modSp add mod ord">
        <pc:chgData name="Singh, Amrit" userId="193900bb-3852-4986-93e1-5b46d0dec78f" providerId="ADAL" clId="{76BED294-2B09-4A7C-BDD5-2F88BB3251A8}" dt="2023-04-23T04:30:48.481" v="1209"/>
        <pc:sldMkLst>
          <pc:docMk/>
          <pc:sldMk cId="2125915975" sldId="377"/>
        </pc:sldMkLst>
        <pc:spChg chg="mod">
          <ac:chgData name="Singh, Amrit" userId="193900bb-3852-4986-93e1-5b46d0dec78f" providerId="ADAL" clId="{76BED294-2B09-4A7C-BDD5-2F88BB3251A8}" dt="2023-04-23T04:30:48.481" v="1209"/>
          <ac:spMkLst>
            <pc:docMk/>
            <pc:sldMk cId="2125915975" sldId="377"/>
            <ac:spMk id="2" creationId="{B1FE5F11-B7B9-4B80-8C6A-A8A7A7190B77}"/>
          </ac:spMkLst>
        </pc:spChg>
      </pc:sldChg>
      <pc:sldChg chg="addSp delSp modSp add mod">
        <pc:chgData name="Singh, Amrit" userId="193900bb-3852-4986-93e1-5b46d0dec78f" providerId="ADAL" clId="{76BED294-2B09-4A7C-BDD5-2F88BB3251A8}" dt="2023-04-23T04:32:02.552" v="1248" actId="14100"/>
        <pc:sldMkLst>
          <pc:docMk/>
          <pc:sldMk cId="2017365582" sldId="378"/>
        </pc:sldMkLst>
        <pc:spChg chg="mod">
          <ac:chgData name="Singh, Amrit" userId="193900bb-3852-4986-93e1-5b46d0dec78f" providerId="ADAL" clId="{76BED294-2B09-4A7C-BDD5-2F88BB3251A8}" dt="2023-04-23T04:31:05.452" v="1239" actId="20577"/>
          <ac:spMkLst>
            <pc:docMk/>
            <pc:sldMk cId="2017365582" sldId="378"/>
            <ac:spMk id="3" creationId="{3E5FEE2D-79E5-4C1D-8BF7-EE619CA7039A}"/>
          </ac:spMkLst>
        </pc:spChg>
        <pc:spChg chg="mod">
          <ac:chgData name="Singh, Amrit" userId="193900bb-3852-4986-93e1-5b46d0dec78f" providerId="ADAL" clId="{76BED294-2B09-4A7C-BDD5-2F88BB3251A8}" dt="2023-04-23T04:31:29.457" v="1242"/>
          <ac:spMkLst>
            <pc:docMk/>
            <pc:sldMk cId="2017365582" sldId="378"/>
            <ac:spMk id="6" creationId="{D26E88FD-BDEF-7D54-5208-E97153786C88}"/>
          </ac:spMkLst>
        </pc:spChg>
        <pc:picChg chg="add mod">
          <ac:chgData name="Singh, Amrit" userId="193900bb-3852-4986-93e1-5b46d0dec78f" providerId="ADAL" clId="{76BED294-2B09-4A7C-BDD5-2F88BB3251A8}" dt="2023-04-23T04:32:02.552" v="1248" actId="14100"/>
          <ac:picMkLst>
            <pc:docMk/>
            <pc:sldMk cId="2017365582" sldId="378"/>
            <ac:picMk id="4" creationId="{2468DED9-1642-F06E-CA71-BC2DEF769C84}"/>
          </ac:picMkLst>
        </pc:picChg>
        <pc:picChg chg="del">
          <ac:chgData name="Singh, Amrit" userId="193900bb-3852-4986-93e1-5b46d0dec78f" providerId="ADAL" clId="{76BED294-2B09-4A7C-BDD5-2F88BB3251A8}" dt="2023-04-23T04:31:31.768" v="1243" actId="478"/>
          <ac:picMkLst>
            <pc:docMk/>
            <pc:sldMk cId="2017365582" sldId="378"/>
            <ac:picMk id="12" creationId="{D6F6DED3-94BC-FD87-BA7B-CAF222DBE1FE}"/>
          </ac:picMkLst>
        </pc:picChg>
      </pc:sldChg>
      <pc:sldChg chg="modSp add mod ord">
        <pc:chgData name="Singh, Amrit" userId="193900bb-3852-4986-93e1-5b46d0dec78f" providerId="ADAL" clId="{76BED294-2B09-4A7C-BDD5-2F88BB3251A8}" dt="2023-04-23T04:32:31.148" v="1256"/>
        <pc:sldMkLst>
          <pc:docMk/>
          <pc:sldMk cId="461251863" sldId="379"/>
        </pc:sldMkLst>
        <pc:spChg chg="mod">
          <ac:chgData name="Singh, Amrit" userId="193900bb-3852-4986-93e1-5b46d0dec78f" providerId="ADAL" clId="{76BED294-2B09-4A7C-BDD5-2F88BB3251A8}" dt="2023-04-23T04:32:31.148" v="1256"/>
          <ac:spMkLst>
            <pc:docMk/>
            <pc:sldMk cId="461251863" sldId="379"/>
            <ac:spMk id="2" creationId="{B1FE5F11-B7B9-4B80-8C6A-A8A7A7190B77}"/>
          </ac:spMkLst>
        </pc:spChg>
      </pc:sldChg>
      <pc:sldChg chg="add del">
        <pc:chgData name="Singh, Amrit" userId="193900bb-3852-4986-93e1-5b46d0dec78f" providerId="ADAL" clId="{76BED294-2B09-4A7C-BDD5-2F88BB3251A8}" dt="2023-04-23T04:32:24.836" v="1253"/>
        <pc:sldMkLst>
          <pc:docMk/>
          <pc:sldMk cId="1041293995" sldId="380"/>
        </pc:sldMkLst>
      </pc:sldChg>
      <pc:sldChg chg="addSp delSp modSp add mod ord">
        <pc:chgData name="Singh, Amrit" userId="193900bb-3852-4986-93e1-5b46d0dec78f" providerId="ADAL" clId="{76BED294-2B09-4A7C-BDD5-2F88BB3251A8}" dt="2023-04-23T04:37:16.714" v="1355" actId="14100"/>
        <pc:sldMkLst>
          <pc:docMk/>
          <pc:sldMk cId="1213706054" sldId="380"/>
        </pc:sldMkLst>
        <pc:spChg chg="add del">
          <ac:chgData name="Singh, Amrit" userId="193900bb-3852-4986-93e1-5b46d0dec78f" providerId="ADAL" clId="{76BED294-2B09-4A7C-BDD5-2F88BB3251A8}" dt="2023-04-23T04:33:15.281" v="1332"/>
          <ac:spMkLst>
            <pc:docMk/>
            <pc:sldMk cId="1213706054" sldId="380"/>
            <ac:spMk id="2" creationId="{9C6DF0EE-11CD-8D42-6216-EE720D15C1B8}"/>
          </ac:spMkLst>
        </pc:spChg>
        <pc:spChg chg="mod">
          <ac:chgData name="Singh, Amrit" userId="193900bb-3852-4986-93e1-5b46d0dec78f" providerId="ADAL" clId="{76BED294-2B09-4A7C-BDD5-2F88BB3251A8}" dt="2023-04-23T04:32:54.323" v="1327" actId="20577"/>
          <ac:spMkLst>
            <pc:docMk/>
            <pc:sldMk cId="1213706054" sldId="380"/>
            <ac:spMk id="3" creationId="{3E5FEE2D-79E5-4C1D-8BF7-EE619CA7039A}"/>
          </ac:spMkLst>
        </pc:spChg>
        <pc:spChg chg="add del">
          <ac:chgData name="Singh, Amrit" userId="193900bb-3852-4986-93e1-5b46d0dec78f" providerId="ADAL" clId="{76BED294-2B09-4A7C-BDD5-2F88BB3251A8}" dt="2023-04-23T04:33:31.259" v="1340"/>
          <ac:spMkLst>
            <pc:docMk/>
            <pc:sldMk cId="1213706054" sldId="380"/>
            <ac:spMk id="5" creationId="{DFB7E0DF-7E29-93A6-D9B3-690CC297A145}"/>
          </ac:spMkLst>
        </pc:spChg>
        <pc:spChg chg="mod">
          <ac:chgData name="Singh, Amrit" userId="193900bb-3852-4986-93e1-5b46d0dec78f" providerId="ADAL" clId="{76BED294-2B09-4A7C-BDD5-2F88BB3251A8}" dt="2023-04-23T04:33:34.946" v="1344" actId="20577"/>
          <ac:spMkLst>
            <pc:docMk/>
            <pc:sldMk cId="1213706054" sldId="380"/>
            <ac:spMk id="6" creationId="{D26E88FD-BDEF-7D54-5208-E97153786C88}"/>
          </ac:spMkLst>
        </pc:spChg>
        <pc:picChg chg="del">
          <ac:chgData name="Singh, Amrit" userId="193900bb-3852-4986-93e1-5b46d0dec78f" providerId="ADAL" clId="{76BED294-2B09-4A7C-BDD5-2F88BB3251A8}" dt="2023-04-23T04:34:27.935" v="1345" actId="478"/>
          <ac:picMkLst>
            <pc:docMk/>
            <pc:sldMk cId="1213706054" sldId="380"/>
            <ac:picMk id="4" creationId="{2468DED9-1642-F06E-CA71-BC2DEF769C84}"/>
          </ac:picMkLst>
        </pc:picChg>
        <pc:picChg chg="add mod">
          <ac:chgData name="Singh, Amrit" userId="193900bb-3852-4986-93e1-5b46d0dec78f" providerId="ADAL" clId="{76BED294-2B09-4A7C-BDD5-2F88BB3251A8}" dt="2023-04-23T04:34:36.959" v="1348" actId="14100"/>
          <ac:picMkLst>
            <pc:docMk/>
            <pc:sldMk cId="1213706054" sldId="380"/>
            <ac:picMk id="11" creationId="{AAB5AF37-FCA5-1228-B1BE-343F9EBD30F5}"/>
          </ac:picMkLst>
        </pc:picChg>
        <pc:picChg chg="add mod">
          <ac:chgData name="Singh, Amrit" userId="193900bb-3852-4986-93e1-5b46d0dec78f" providerId="ADAL" clId="{76BED294-2B09-4A7C-BDD5-2F88BB3251A8}" dt="2023-04-23T04:35:14.004" v="1352" actId="14100"/>
          <ac:picMkLst>
            <pc:docMk/>
            <pc:sldMk cId="1213706054" sldId="380"/>
            <ac:picMk id="13" creationId="{558D7262-DDDE-9695-7C80-579D392F86C6}"/>
          </ac:picMkLst>
        </pc:picChg>
        <pc:picChg chg="add mod">
          <ac:chgData name="Singh, Amrit" userId="193900bb-3852-4986-93e1-5b46d0dec78f" providerId="ADAL" clId="{76BED294-2B09-4A7C-BDD5-2F88BB3251A8}" dt="2023-04-23T04:37:16.714" v="1355" actId="14100"/>
          <ac:picMkLst>
            <pc:docMk/>
            <pc:sldMk cId="1213706054" sldId="380"/>
            <ac:picMk id="15" creationId="{1FC6A89A-191C-181D-0EA4-04CB6DEFBB1C}"/>
          </ac:picMkLst>
        </pc:picChg>
      </pc:sldChg>
      <pc:sldChg chg="addSp delSp modSp add mod">
        <pc:chgData name="Singh, Amrit" userId="193900bb-3852-4986-93e1-5b46d0dec78f" providerId="ADAL" clId="{76BED294-2B09-4A7C-BDD5-2F88BB3251A8}" dt="2023-04-23T04:38:24.778" v="1371" actId="14100"/>
        <pc:sldMkLst>
          <pc:docMk/>
          <pc:sldMk cId="3042987562" sldId="381"/>
        </pc:sldMkLst>
        <pc:spChg chg="add del">
          <ac:chgData name="Singh, Amrit" userId="193900bb-3852-4986-93e1-5b46d0dec78f" providerId="ADAL" clId="{76BED294-2B09-4A7C-BDD5-2F88BB3251A8}" dt="2023-04-23T04:37:42.015" v="1363"/>
          <ac:spMkLst>
            <pc:docMk/>
            <pc:sldMk cId="3042987562" sldId="381"/>
            <ac:spMk id="2" creationId="{C6121901-1EC8-8673-4B67-FF8E53D16622}"/>
          </ac:spMkLst>
        </pc:spChg>
        <pc:spChg chg="mod">
          <ac:chgData name="Singh, Amrit" userId="193900bb-3852-4986-93e1-5b46d0dec78f" providerId="ADAL" clId="{76BED294-2B09-4A7C-BDD5-2F88BB3251A8}" dt="2023-04-23T04:38:19.978" v="1370" actId="20577"/>
          <ac:spMkLst>
            <pc:docMk/>
            <pc:sldMk cId="3042987562" sldId="381"/>
            <ac:spMk id="6" creationId="{D26E88FD-BDEF-7D54-5208-E97153786C88}"/>
          </ac:spMkLst>
        </pc:spChg>
        <pc:picChg chg="add mod">
          <ac:chgData name="Singh, Amrit" userId="193900bb-3852-4986-93e1-5b46d0dec78f" providerId="ADAL" clId="{76BED294-2B09-4A7C-BDD5-2F88BB3251A8}" dt="2023-04-23T04:38:24.778" v="1371" actId="14100"/>
          <ac:picMkLst>
            <pc:docMk/>
            <pc:sldMk cId="3042987562" sldId="381"/>
            <ac:picMk id="5" creationId="{99273A27-78E8-A6BE-F6D5-BADC99F84050}"/>
          </ac:picMkLst>
        </pc:picChg>
        <pc:picChg chg="del">
          <ac:chgData name="Singh, Amrit" userId="193900bb-3852-4986-93e1-5b46d0dec78f" providerId="ADAL" clId="{76BED294-2B09-4A7C-BDD5-2F88BB3251A8}" dt="2023-04-23T04:37:23.478" v="1357" actId="478"/>
          <ac:picMkLst>
            <pc:docMk/>
            <pc:sldMk cId="3042987562" sldId="381"/>
            <ac:picMk id="11" creationId="{AAB5AF37-FCA5-1228-B1BE-343F9EBD30F5}"/>
          </ac:picMkLst>
        </pc:picChg>
        <pc:picChg chg="del">
          <ac:chgData name="Singh, Amrit" userId="193900bb-3852-4986-93e1-5b46d0dec78f" providerId="ADAL" clId="{76BED294-2B09-4A7C-BDD5-2F88BB3251A8}" dt="2023-04-23T04:37:23.478" v="1357" actId="478"/>
          <ac:picMkLst>
            <pc:docMk/>
            <pc:sldMk cId="3042987562" sldId="381"/>
            <ac:picMk id="13" creationId="{558D7262-DDDE-9695-7C80-579D392F86C6}"/>
          </ac:picMkLst>
        </pc:picChg>
        <pc:picChg chg="del">
          <ac:chgData name="Singh, Amrit" userId="193900bb-3852-4986-93e1-5b46d0dec78f" providerId="ADAL" clId="{76BED294-2B09-4A7C-BDD5-2F88BB3251A8}" dt="2023-04-23T04:37:23.478" v="1357" actId="478"/>
          <ac:picMkLst>
            <pc:docMk/>
            <pc:sldMk cId="3042987562" sldId="381"/>
            <ac:picMk id="15" creationId="{1FC6A89A-191C-181D-0EA4-04CB6DEFBB1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LAB 4</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2022</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LAB 4</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2022</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LAB 4</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LAB 4</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Lab 4</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LAB 4</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LAB 4</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LAB 4</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2022</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LAB 4</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file:///\\athenaquery.cf.yml"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322980" y="3871609"/>
            <a:ext cx="5034832" cy="1685433"/>
          </a:xfrm>
        </p:spPr>
        <p:txBody>
          <a:bodyPr/>
          <a:lstStyle/>
          <a:p>
            <a:r>
              <a:rPr lang="en-US" dirty="0"/>
              <a:t>Querying Data by Using Athena</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Made for Professor Lanham A. by Amrit Singh</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Configure the tables and views in the database continued</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10" name="TextBox 9">
            <a:extLst>
              <a:ext uri="{FF2B5EF4-FFF2-40B4-BE49-F238E27FC236}">
                <a16:creationId xmlns:a16="http://schemas.microsoft.com/office/drawing/2014/main" id="{45E7E3D7-7C3C-84B1-CACD-CB054600932B}"/>
              </a:ext>
            </a:extLst>
          </p:cNvPr>
          <p:cNvSpPr txBox="1"/>
          <p:nvPr/>
        </p:nvSpPr>
        <p:spPr>
          <a:xfrm>
            <a:off x="6733309" y="1595120"/>
            <a:ext cx="5320145" cy="4832092"/>
          </a:xfrm>
          <a:prstGeom prst="rect">
            <a:avLst/>
          </a:prstGeom>
          <a:noFill/>
        </p:spPr>
        <p:txBody>
          <a:bodyPr wrap="square" rtlCol="0">
            <a:spAutoFit/>
          </a:bodyPr>
          <a:lstStyle/>
          <a:p>
            <a:r>
              <a:rPr lang="en-US" sz="1400" b="0" i="0" dirty="0">
                <a:solidFill>
                  <a:srgbClr val="333333"/>
                </a:solidFill>
                <a:effectLst/>
                <a:latin typeface="Open Sans" panose="020B0606030504020204" pitchFamily="34" charset="0"/>
              </a:rPr>
              <a:t>In the </a:t>
            </a:r>
            <a:r>
              <a:rPr lang="en-US" sz="1400" b="1" i="0" dirty="0">
                <a:solidFill>
                  <a:srgbClr val="333333"/>
                </a:solidFill>
                <a:effectLst/>
                <a:latin typeface="Open Sans" panose="020B0606030504020204" pitchFamily="34" charset="0"/>
              </a:rPr>
              <a:t>Column details</a:t>
            </a:r>
            <a:r>
              <a:rPr lang="en-US" sz="1400" b="0" i="0" dirty="0">
                <a:solidFill>
                  <a:srgbClr val="333333"/>
                </a:solidFill>
                <a:effectLst/>
                <a:latin typeface="Open Sans" panose="020B0606030504020204" pitchFamily="34" charset="0"/>
              </a:rPr>
              <a:t> section, choose </a:t>
            </a:r>
            <a:r>
              <a:rPr lang="en-US" sz="1400" b="1" i="0" dirty="0">
                <a:solidFill>
                  <a:srgbClr val="333333"/>
                </a:solidFill>
                <a:effectLst/>
                <a:latin typeface="Open Sans" panose="020B0606030504020204" pitchFamily="34" charset="0"/>
              </a:rPr>
              <a:t>Bulk add columns</a:t>
            </a:r>
          </a:p>
          <a:p>
            <a:r>
              <a:rPr lang="en-US" sz="1400" b="0" i="0" dirty="0">
                <a:solidFill>
                  <a:srgbClr val="333333"/>
                </a:solidFill>
                <a:effectLst/>
                <a:latin typeface="Open Sans" panose="020B0606030504020204" pitchFamily="34" charset="0"/>
              </a:rPr>
              <a:t>In the pop-up box, copy and paste the following text, and then choose </a:t>
            </a:r>
            <a:r>
              <a:rPr lang="en-US" sz="1400" b="1" i="0" dirty="0">
                <a:solidFill>
                  <a:srgbClr val="333333"/>
                </a:solidFill>
                <a:effectLst/>
                <a:latin typeface="Open Sans" panose="020B0606030504020204" pitchFamily="34" charset="0"/>
              </a:rPr>
              <a:t>Add</a:t>
            </a:r>
            <a:r>
              <a:rPr lang="en-US" sz="1400" b="0" i="0" dirty="0">
                <a:solidFill>
                  <a:srgbClr val="333333"/>
                </a:solidFill>
                <a:effectLst/>
                <a:latin typeface="Open Sans" panose="020B0606030504020204" pitchFamily="34" charset="0"/>
              </a:rPr>
              <a:t>:</a:t>
            </a:r>
          </a:p>
          <a:p>
            <a:endParaRPr lang="en-US" sz="1400" dirty="0">
              <a:solidFill>
                <a:srgbClr val="333333"/>
              </a:solidFill>
              <a:latin typeface="Open Sans" panose="020B0606030504020204" pitchFamily="34" charset="0"/>
            </a:endParaRPr>
          </a:p>
          <a:p>
            <a:endParaRPr lang="en-US" sz="1400" b="1" dirty="0">
              <a:solidFill>
                <a:srgbClr val="333333"/>
              </a:solidFill>
              <a:latin typeface="Open Sans" panose="020B0606030504020204" pitchFamily="34" charset="0"/>
            </a:endParaRPr>
          </a:p>
          <a:p>
            <a:endParaRPr lang="en-US" sz="1400" b="1" dirty="0">
              <a:solidFill>
                <a:srgbClr val="333333"/>
              </a:solidFill>
              <a:latin typeface="Open Sans" panose="020B0606030504020204" pitchFamily="34" charset="0"/>
            </a:endParaRPr>
          </a:p>
          <a:p>
            <a:endParaRPr lang="en-US" sz="1400" b="1" dirty="0">
              <a:solidFill>
                <a:srgbClr val="333333"/>
              </a:solidFill>
              <a:latin typeface="Open Sans" panose="020B0606030504020204" pitchFamily="34" charset="0"/>
            </a:endParaRPr>
          </a:p>
          <a:p>
            <a:endParaRPr lang="en-US" sz="1400" b="1" dirty="0">
              <a:solidFill>
                <a:srgbClr val="333333"/>
              </a:solidFill>
              <a:latin typeface="Open Sans" panose="020B0606030504020204" pitchFamily="34" charset="0"/>
            </a:endParaRPr>
          </a:p>
          <a:p>
            <a:r>
              <a:rPr lang="en-US" sz="1400" b="0" i="0" dirty="0">
                <a:solidFill>
                  <a:srgbClr val="333333"/>
                </a:solidFill>
                <a:effectLst/>
                <a:latin typeface="Open Sans" panose="020B0606030504020204" pitchFamily="34" charset="0"/>
              </a:rPr>
              <a:t>In the </a:t>
            </a:r>
            <a:r>
              <a:rPr lang="en-US" sz="1400" b="1" i="0" dirty="0">
                <a:solidFill>
                  <a:srgbClr val="333333"/>
                </a:solidFill>
                <a:effectLst/>
                <a:latin typeface="Open Sans" panose="020B0606030504020204" pitchFamily="34" charset="0"/>
              </a:rPr>
              <a:t>Preview table query</a:t>
            </a:r>
            <a:r>
              <a:rPr lang="en-US" sz="1400" b="0" i="0" dirty="0">
                <a:solidFill>
                  <a:srgbClr val="333333"/>
                </a:solidFill>
                <a:effectLst/>
                <a:latin typeface="Open Sans" panose="020B0606030504020204" pitchFamily="34" charset="0"/>
              </a:rPr>
              <a:t> section, view the preview table query text, which matches the following text:</a:t>
            </a:r>
          </a:p>
          <a:p>
            <a:endParaRPr lang="en-US" sz="1400" dirty="0">
              <a:solidFill>
                <a:srgbClr val="333333"/>
              </a:solidFill>
              <a:latin typeface="Open Sans" panose="020B0606030504020204" pitchFamily="34" charset="0"/>
            </a:endParaRPr>
          </a:p>
          <a:p>
            <a:endParaRPr lang="en-US" sz="1400" b="1" i="0" dirty="0">
              <a:solidFill>
                <a:srgbClr val="333333"/>
              </a:solidFill>
              <a:effectLst/>
              <a:latin typeface="Open Sans" panose="020B0606030504020204" pitchFamily="34" charset="0"/>
            </a:endParaRPr>
          </a:p>
          <a:p>
            <a:endParaRPr lang="en-US" sz="1400" b="1" dirty="0">
              <a:solidFill>
                <a:srgbClr val="333333"/>
              </a:solidFill>
              <a:latin typeface="Open Sans" panose="020B0606030504020204" pitchFamily="34" charset="0"/>
            </a:endParaRPr>
          </a:p>
          <a:p>
            <a:endParaRPr lang="en-US" sz="1400" b="1" i="0" dirty="0">
              <a:solidFill>
                <a:srgbClr val="333333"/>
              </a:solidFill>
              <a:effectLst/>
              <a:latin typeface="Open Sans" panose="020B0606030504020204" pitchFamily="34" charset="0"/>
            </a:endParaRPr>
          </a:p>
          <a:p>
            <a:endParaRPr lang="en-US" sz="1400" b="1" dirty="0">
              <a:solidFill>
                <a:srgbClr val="333333"/>
              </a:solidFill>
              <a:latin typeface="Open Sans" panose="020B0606030504020204" pitchFamily="34" charset="0"/>
            </a:endParaRPr>
          </a:p>
          <a:p>
            <a:endParaRPr lang="en-US" sz="1400" b="1" i="0" dirty="0">
              <a:solidFill>
                <a:srgbClr val="333333"/>
              </a:solidFill>
              <a:effectLst/>
              <a:latin typeface="Open Sans" panose="020B0606030504020204" pitchFamily="34" charset="0"/>
            </a:endParaRPr>
          </a:p>
          <a:p>
            <a:endParaRPr lang="en-US" sz="1400" b="1" dirty="0">
              <a:solidFill>
                <a:srgbClr val="333333"/>
              </a:solidFill>
              <a:latin typeface="Open Sans" panose="020B0606030504020204" pitchFamily="34" charset="0"/>
            </a:endParaRPr>
          </a:p>
          <a:p>
            <a:endParaRPr lang="en-US" sz="1400" b="1" i="0" dirty="0">
              <a:solidFill>
                <a:srgbClr val="333333"/>
              </a:solidFill>
              <a:effectLst/>
              <a:latin typeface="Open Sans" panose="020B0606030504020204" pitchFamily="34" charset="0"/>
            </a:endParaRPr>
          </a:p>
          <a:p>
            <a:r>
              <a:rPr lang="en-US" sz="1400" b="0" i="0" dirty="0">
                <a:solidFill>
                  <a:srgbClr val="333333"/>
                </a:solidFill>
                <a:effectLst/>
                <a:latin typeface="Open Sans" panose="020B0606030504020204" pitchFamily="34" charset="0"/>
              </a:rPr>
              <a:t>Choose </a:t>
            </a:r>
            <a:r>
              <a:rPr lang="en-US" sz="1400" b="1" i="0" dirty="0">
                <a:solidFill>
                  <a:srgbClr val="333333"/>
                </a:solidFill>
                <a:effectLst/>
                <a:latin typeface="Open Sans" panose="020B0606030504020204" pitchFamily="34" charset="0"/>
              </a:rPr>
              <a:t>Create table</a:t>
            </a:r>
            <a:r>
              <a:rPr lang="en-US" sz="1400" b="0" i="0" dirty="0">
                <a:solidFill>
                  <a:srgbClr val="333333"/>
                </a:solidFill>
                <a:effectLst/>
                <a:latin typeface="Open Sans" panose="020B0606030504020204" pitchFamily="34" charset="0"/>
              </a:rPr>
              <a:t>.</a:t>
            </a:r>
            <a:endParaRPr lang="en-US" sz="1400" b="1" i="0" dirty="0">
              <a:solidFill>
                <a:srgbClr val="333333"/>
              </a:solidFill>
              <a:effectLst/>
              <a:latin typeface="Open Sans" panose="020B0606030504020204" pitchFamily="34" charset="0"/>
            </a:endParaRPr>
          </a:p>
          <a:p>
            <a:endParaRPr lang="en-US" sz="1400" b="1" dirty="0">
              <a:solidFill>
                <a:srgbClr val="333333"/>
              </a:solidFill>
              <a:latin typeface="Open Sans" panose="020B0606030504020204" pitchFamily="34" charset="0"/>
            </a:endParaRPr>
          </a:p>
          <a:p>
            <a:endParaRPr lang="en-US" sz="1400" b="1" i="0" dirty="0">
              <a:solidFill>
                <a:srgbClr val="333333"/>
              </a:solidFill>
              <a:effectLst/>
              <a:latin typeface="Open Sans" panose="020B0606030504020204" pitchFamily="34" charset="0"/>
            </a:endParaRPr>
          </a:p>
          <a:p>
            <a:endParaRPr lang="en-US" sz="1400" dirty="0"/>
          </a:p>
        </p:txBody>
      </p:sp>
      <p:sp>
        <p:nvSpPr>
          <p:cNvPr id="11" name="Rectangle 4">
            <a:extLst>
              <a:ext uri="{FF2B5EF4-FFF2-40B4-BE49-F238E27FC236}">
                <a16:creationId xmlns:a16="http://schemas.microsoft.com/office/drawing/2014/main" id="{93D383FF-C75E-DFDC-34F8-63F7D603661C}"/>
              </a:ext>
            </a:extLst>
          </p:cNvPr>
          <p:cNvSpPr>
            <a:spLocks noChangeArrowheads="1"/>
          </p:cNvSpPr>
          <p:nvPr/>
        </p:nvSpPr>
        <p:spPr bwMode="auto">
          <a:xfrm>
            <a:off x="6826826" y="2429949"/>
            <a:ext cx="5226627" cy="61555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vendor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pickup </a:t>
            </a:r>
            <a:r>
              <a:rPr kumimoji="0" lang="en-US" altLang="en-US" sz="1000" b="0" i="0" u="none" strike="noStrike" cap="none" normalizeH="0" baseline="0" dirty="0" err="1">
                <a:ln>
                  <a:noFill/>
                </a:ln>
                <a:solidFill>
                  <a:srgbClr val="333333"/>
                </a:solidFill>
                <a:effectLst/>
                <a:latin typeface="inherit"/>
              </a:rPr>
              <a:t>timestamp,dropoff</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timestamp,count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int,distance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int,ratecode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string,storeflag</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string,pulocid</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string,dolocid</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string,paytype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string,fare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decimal,extra</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decimal,mta_tax</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decimal,tip</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decimal,tolls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decimal,surcharge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decimal,total</a:t>
            </a:r>
            <a:r>
              <a:rPr kumimoji="0" lang="en-US" altLang="en-US" sz="1000" b="0" i="0" u="none" strike="noStrike" cap="none" normalizeH="0" baseline="0" dirty="0">
                <a:ln>
                  <a:noFill/>
                </a:ln>
                <a:solidFill>
                  <a:srgbClr val="333333"/>
                </a:solidFill>
                <a:effectLst/>
                <a:latin typeface="inherit"/>
              </a:rPr>
              <a:t> decimal</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68D1B6C1-468E-A2A4-C963-6386A3A77311}"/>
              </a:ext>
            </a:extLst>
          </p:cNvPr>
          <p:cNvPicPr>
            <a:picLocks noChangeAspect="1"/>
          </p:cNvPicPr>
          <p:nvPr/>
        </p:nvPicPr>
        <p:blipFill>
          <a:blip r:embed="rId2"/>
          <a:stretch>
            <a:fillRect/>
          </a:stretch>
        </p:blipFill>
        <p:spPr>
          <a:xfrm>
            <a:off x="247450" y="1595120"/>
            <a:ext cx="3791150" cy="2907592"/>
          </a:xfrm>
          <a:prstGeom prst="rect">
            <a:avLst/>
          </a:prstGeom>
        </p:spPr>
      </p:pic>
      <p:sp>
        <p:nvSpPr>
          <p:cNvPr id="16" name="Rectangle 5">
            <a:extLst>
              <a:ext uri="{FF2B5EF4-FFF2-40B4-BE49-F238E27FC236}">
                <a16:creationId xmlns:a16="http://schemas.microsoft.com/office/drawing/2014/main" id="{558D2DEA-BAAF-4AC3-7C6E-B70EFC8E2C34}"/>
              </a:ext>
            </a:extLst>
          </p:cNvPr>
          <p:cNvSpPr>
            <a:spLocks noChangeArrowheads="1"/>
          </p:cNvSpPr>
          <p:nvPr/>
        </p:nvSpPr>
        <p:spPr bwMode="auto">
          <a:xfrm>
            <a:off x="6826826" y="3843019"/>
            <a:ext cx="5117724" cy="123110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CREATE</a:t>
            </a:r>
            <a:r>
              <a:rPr kumimoji="0" lang="en-US" altLang="en-US" sz="1000" b="0" i="0" u="none" strike="noStrike" cap="none" normalizeH="0" baseline="0" dirty="0">
                <a:ln>
                  <a:noFill/>
                </a:ln>
                <a:solidFill>
                  <a:srgbClr val="333333"/>
                </a:solidFill>
                <a:effectLst/>
                <a:latin typeface="inherit"/>
              </a:rPr>
              <a:t> EXTERNAL </a:t>
            </a:r>
            <a:r>
              <a:rPr kumimoji="0" lang="en-US" altLang="en-US" sz="1000" b="0" i="0" u="none" strike="noStrike" cap="none" normalizeH="0" baseline="0" dirty="0">
                <a:ln>
                  <a:noFill/>
                </a:ln>
                <a:solidFill>
                  <a:srgbClr val="770088"/>
                </a:solidFill>
                <a:effectLst/>
                <a:latin typeface="inherit"/>
              </a:rPr>
              <a:t>TABLE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IF</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NOT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EXISTS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taxidata</a:t>
            </a:r>
            <a:r>
              <a:rPr kumimoji="0" lang="en-US" altLang="en-US" sz="1000" b="0" i="0" u="none" strike="noStrike" cap="none" normalizeH="0" baseline="0" dirty="0" err="1">
                <a:ln>
                  <a:noFill/>
                </a:ln>
                <a:solidFill>
                  <a:srgbClr val="0055AA"/>
                </a:solidFill>
                <a:effectLst/>
                <a:latin typeface="inherit"/>
              </a:rPr>
              <a:t>.yellow</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endParaRPr kumimoji="0" lang="en-US" altLang="en-US" sz="1000" b="0" i="0" u="none" strike="noStrike" cap="none" normalizeH="0" baseline="0" dirty="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0055AA"/>
                </a:solidFill>
                <a:effectLst/>
                <a:latin typeface="inherit"/>
              </a:rPr>
              <a:t>`vendor`</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`pickup`</a:t>
            </a:r>
            <a:r>
              <a:rPr kumimoji="0" lang="en-US" altLang="en-US" sz="1000" b="0" i="0" u="none" strike="noStrike" cap="none" normalizeH="0" baseline="0" dirty="0">
                <a:ln>
                  <a:noFill/>
                </a:ln>
                <a:solidFill>
                  <a:srgbClr val="333333"/>
                </a:solidFill>
                <a:effectLst/>
                <a:latin typeface="inherit"/>
              </a:rPr>
              <a:t> timestamp,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dropoff</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timestamp,    </a:t>
            </a:r>
            <a:r>
              <a:rPr kumimoji="0" lang="en-US" altLang="en-US" sz="1000" b="0" i="0" u="none" strike="noStrike" cap="none" normalizeH="0" baseline="0" dirty="0">
                <a:ln>
                  <a:noFill/>
                </a:ln>
                <a:solidFill>
                  <a:srgbClr val="0055AA"/>
                </a:solidFill>
                <a:effectLst/>
                <a:latin typeface="inherit"/>
              </a:rPr>
              <a:t>`count`</a:t>
            </a:r>
            <a:r>
              <a:rPr kumimoji="0" lang="en-US" altLang="en-US" sz="1000" b="0" i="0" u="none" strike="noStrike" cap="none" normalizeH="0" baseline="0" dirty="0">
                <a:ln>
                  <a:noFill/>
                </a:ln>
                <a:solidFill>
                  <a:srgbClr val="333333"/>
                </a:solidFill>
                <a:effectLst/>
                <a:latin typeface="inherit"/>
              </a:rPr>
              <a:t> int,    </a:t>
            </a:r>
            <a:r>
              <a:rPr kumimoji="0" lang="en-US" altLang="en-US" sz="1000" b="0" i="0" u="none" strike="noStrike" cap="none" normalizeH="0" baseline="0" dirty="0">
                <a:ln>
                  <a:noFill/>
                </a:ln>
                <a:solidFill>
                  <a:srgbClr val="0055AA"/>
                </a:solidFill>
                <a:effectLst/>
                <a:latin typeface="inherit"/>
              </a:rPr>
              <a:t>`distance`</a:t>
            </a:r>
            <a:r>
              <a:rPr kumimoji="0" lang="en-US" altLang="en-US" sz="1000" b="0" i="0" u="none" strike="noStrike" cap="none" normalizeH="0" baseline="0" dirty="0">
                <a:ln>
                  <a:noFill/>
                </a:ln>
                <a:solidFill>
                  <a:srgbClr val="333333"/>
                </a:solidFill>
                <a:effectLst/>
                <a:latin typeface="inherit"/>
              </a:rPr>
              <a:t> int,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ratecode</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storeflag</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pulocid</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dolocid</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paytype</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`fare`</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`extra`</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mta_tax</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`tip`</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`tolls`</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`surcharge`</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`total`</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ROW</a:t>
            </a:r>
            <a:r>
              <a:rPr kumimoji="0" lang="en-US" altLang="en-US" sz="1000" b="0" i="0" u="none" strike="noStrike" cap="none" normalizeH="0" baseline="0" dirty="0">
                <a:ln>
                  <a:noFill/>
                </a:ln>
                <a:solidFill>
                  <a:srgbClr val="333333"/>
                </a:solidFill>
                <a:effectLst/>
                <a:latin typeface="inherit"/>
              </a:rPr>
              <a:t> FORMAT SERDE </a:t>
            </a:r>
            <a:r>
              <a:rPr kumimoji="0" lang="en-US" altLang="en-US" sz="1000" b="0" i="0" u="none" strike="noStrike" cap="none" normalizeH="0" baseline="0" dirty="0">
                <a:ln>
                  <a:noFill/>
                </a:ln>
                <a:solidFill>
                  <a:srgbClr val="AA1111"/>
                </a:solidFill>
                <a:effectLst/>
                <a:latin typeface="inherit"/>
              </a:rPr>
              <a:t>'org.apache.hadoop.hive.serde2.lazy.LazySimpleSerDe'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WITH</a:t>
            </a:r>
            <a:r>
              <a:rPr kumimoji="0" lang="en-US" altLang="en-US" sz="1000" b="0" i="0" u="none" strike="noStrike" cap="none" normalizeH="0" baseline="0" dirty="0">
                <a:ln>
                  <a:noFill/>
                </a:ln>
                <a:solidFill>
                  <a:srgbClr val="333333"/>
                </a:solidFill>
                <a:effectLst/>
                <a:latin typeface="inherit"/>
              </a:rPr>
              <a:t> SERDEPROPERTIES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err="1">
                <a:ln>
                  <a:noFill/>
                </a:ln>
                <a:solidFill>
                  <a:srgbClr val="AA1111"/>
                </a:solidFill>
                <a:effectLst/>
                <a:latin typeface="inherit"/>
              </a:rPr>
              <a:t>serialization.format</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err="1">
                <a:ln>
                  <a:noFill/>
                </a:ln>
                <a:solidFill>
                  <a:srgbClr val="AA1111"/>
                </a:solidFill>
                <a:effectLst/>
                <a:latin typeface="inherit"/>
              </a:rPr>
              <a:t>field.delim</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LOCATION </a:t>
            </a:r>
            <a:r>
              <a:rPr kumimoji="0" lang="en-US" altLang="en-US" sz="1000" b="0" i="0" u="none" strike="noStrike" cap="none" normalizeH="0" baseline="0" dirty="0">
                <a:ln>
                  <a:noFill/>
                </a:ln>
                <a:solidFill>
                  <a:srgbClr val="AA1111"/>
                </a:solidFill>
                <a:effectLst/>
                <a:latin typeface="inherit"/>
              </a:rPr>
              <a:t>'s3://</a:t>
            </a:r>
            <a:r>
              <a:rPr kumimoji="0" lang="en-US" altLang="en-US" sz="1000" b="0" i="0" u="none" strike="noStrike" cap="none" normalizeH="0" baseline="0" dirty="0" err="1">
                <a:ln>
                  <a:noFill/>
                </a:ln>
                <a:solidFill>
                  <a:srgbClr val="AA1111"/>
                </a:solidFill>
                <a:effectLst/>
                <a:latin typeface="inherit"/>
              </a:rPr>
              <a:t>aws-tc-largeobjects</a:t>
            </a:r>
            <a:r>
              <a:rPr kumimoji="0" lang="en-US" altLang="en-US" sz="1000" b="0" i="0" u="none" strike="noStrike" cap="none" normalizeH="0" baseline="0" dirty="0">
                <a:ln>
                  <a:noFill/>
                </a:ln>
                <a:solidFill>
                  <a:srgbClr val="AA1111"/>
                </a:solidFill>
                <a:effectLst/>
                <a:latin typeface="inherit"/>
              </a:rPr>
              <a:t>/CUR-TF-200-ACDSCI-1/Lab2/yellow/'</a:t>
            </a:r>
            <a:r>
              <a:rPr kumimoji="0" lang="en-US" altLang="en-US" sz="1000" b="0" i="0" u="none" strike="noStrike" cap="none" normalizeH="0" baseline="0" dirty="0">
                <a:ln>
                  <a:noFill/>
                </a:ln>
                <a:solidFill>
                  <a:srgbClr val="333333"/>
                </a:solidFill>
                <a:effectLst/>
                <a:latin typeface="inherit"/>
              </a:rPr>
              <a:t> TBLPROPERTIES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err="1">
                <a:ln>
                  <a:noFill/>
                </a:ln>
                <a:solidFill>
                  <a:srgbClr val="AA1111"/>
                </a:solidFill>
                <a:effectLst/>
                <a:latin typeface="inherit"/>
              </a:rPr>
              <a:t>has_encrypted_data</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AA1111"/>
                </a:solidFill>
                <a:effectLst/>
                <a:latin typeface="inherit"/>
              </a:rPr>
              <a:t>'false'</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5C9A3733-2AE4-FDE6-62CA-7CDC63B43B2D}"/>
              </a:ext>
            </a:extLst>
          </p:cNvPr>
          <p:cNvPicPr>
            <a:picLocks noChangeAspect="1"/>
          </p:cNvPicPr>
          <p:nvPr/>
        </p:nvPicPr>
        <p:blipFill>
          <a:blip r:embed="rId3"/>
          <a:stretch>
            <a:fillRect/>
          </a:stretch>
        </p:blipFill>
        <p:spPr>
          <a:xfrm>
            <a:off x="247450" y="4529299"/>
            <a:ext cx="3682246" cy="1917837"/>
          </a:xfrm>
          <a:prstGeom prst="rect">
            <a:avLst/>
          </a:prstGeom>
        </p:spPr>
      </p:pic>
      <p:pic>
        <p:nvPicPr>
          <p:cNvPr id="20" name="Picture 19">
            <a:extLst>
              <a:ext uri="{FF2B5EF4-FFF2-40B4-BE49-F238E27FC236}">
                <a16:creationId xmlns:a16="http://schemas.microsoft.com/office/drawing/2014/main" id="{2020E425-C4C3-075D-68F0-1772BA25C220}"/>
              </a:ext>
            </a:extLst>
          </p:cNvPr>
          <p:cNvPicPr>
            <a:picLocks noChangeAspect="1"/>
          </p:cNvPicPr>
          <p:nvPr/>
        </p:nvPicPr>
        <p:blipFill>
          <a:blip r:embed="rId4"/>
          <a:stretch>
            <a:fillRect/>
          </a:stretch>
        </p:blipFill>
        <p:spPr>
          <a:xfrm>
            <a:off x="5448701" y="5789542"/>
            <a:ext cx="6518564" cy="848402"/>
          </a:xfrm>
          <a:prstGeom prst="rect">
            <a:avLst/>
          </a:prstGeom>
        </p:spPr>
      </p:pic>
    </p:spTree>
    <p:extLst>
      <p:ext uri="{BB962C8B-B14F-4D97-AF65-F5344CB8AC3E}">
        <p14:creationId xmlns:p14="http://schemas.microsoft.com/office/powerpoint/2010/main" val="158192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Configure the tables and views in the database continued</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10" name="TextBox 9">
            <a:extLst>
              <a:ext uri="{FF2B5EF4-FFF2-40B4-BE49-F238E27FC236}">
                <a16:creationId xmlns:a16="http://schemas.microsoft.com/office/drawing/2014/main" id="{45E7E3D7-7C3C-84B1-CACD-CB054600932B}"/>
              </a:ext>
            </a:extLst>
          </p:cNvPr>
          <p:cNvSpPr txBox="1"/>
          <p:nvPr/>
        </p:nvSpPr>
        <p:spPr>
          <a:xfrm>
            <a:off x="6733309" y="1595120"/>
            <a:ext cx="5320145" cy="4832092"/>
          </a:xfrm>
          <a:prstGeom prst="rect">
            <a:avLst/>
          </a:prstGeom>
          <a:noFill/>
        </p:spPr>
        <p:txBody>
          <a:bodyPr wrap="square" rtlCol="0">
            <a:spAutoFit/>
          </a:bodyPr>
          <a:lstStyle/>
          <a:p>
            <a:r>
              <a:rPr lang="en-US" sz="1400" b="0" i="0" dirty="0">
                <a:solidFill>
                  <a:srgbClr val="333333"/>
                </a:solidFill>
                <a:effectLst/>
                <a:latin typeface="Open Sans" panose="020B0606030504020204" pitchFamily="34" charset="0"/>
              </a:rPr>
              <a:t>In the </a:t>
            </a:r>
            <a:r>
              <a:rPr lang="en-US" sz="1400" b="1" i="0" dirty="0">
                <a:solidFill>
                  <a:srgbClr val="333333"/>
                </a:solidFill>
                <a:effectLst/>
                <a:latin typeface="Open Sans" panose="020B0606030504020204" pitchFamily="34" charset="0"/>
              </a:rPr>
              <a:t>Column details</a:t>
            </a:r>
            <a:r>
              <a:rPr lang="en-US" sz="1400" b="0" i="0" dirty="0">
                <a:solidFill>
                  <a:srgbClr val="333333"/>
                </a:solidFill>
                <a:effectLst/>
                <a:latin typeface="Open Sans" panose="020B0606030504020204" pitchFamily="34" charset="0"/>
              </a:rPr>
              <a:t> section, choose </a:t>
            </a:r>
            <a:r>
              <a:rPr lang="en-US" sz="1400" b="1" i="0" dirty="0">
                <a:solidFill>
                  <a:srgbClr val="333333"/>
                </a:solidFill>
                <a:effectLst/>
                <a:latin typeface="Open Sans" panose="020B0606030504020204" pitchFamily="34" charset="0"/>
              </a:rPr>
              <a:t>Bulk add columns</a:t>
            </a:r>
          </a:p>
          <a:p>
            <a:r>
              <a:rPr lang="en-US" sz="1400" b="0" i="0" dirty="0">
                <a:solidFill>
                  <a:srgbClr val="333333"/>
                </a:solidFill>
                <a:effectLst/>
                <a:latin typeface="Open Sans" panose="020B0606030504020204" pitchFamily="34" charset="0"/>
              </a:rPr>
              <a:t>In the pop-up box, copy and paste the following text, and then choose </a:t>
            </a:r>
            <a:r>
              <a:rPr lang="en-US" sz="1400" b="1" i="0" dirty="0">
                <a:solidFill>
                  <a:srgbClr val="333333"/>
                </a:solidFill>
                <a:effectLst/>
                <a:latin typeface="Open Sans" panose="020B0606030504020204" pitchFamily="34" charset="0"/>
              </a:rPr>
              <a:t>Add</a:t>
            </a:r>
            <a:r>
              <a:rPr lang="en-US" sz="1400" b="0" i="0" dirty="0">
                <a:solidFill>
                  <a:srgbClr val="333333"/>
                </a:solidFill>
                <a:effectLst/>
                <a:latin typeface="Open Sans" panose="020B0606030504020204" pitchFamily="34" charset="0"/>
              </a:rPr>
              <a:t>:</a:t>
            </a:r>
          </a:p>
          <a:p>
            <a:endParaRPr lang="en-US" sz="1400" dirty="0">
              <a:solidFill>
                <a:srgbClr val="333333"/>
              </a:solidFill>
              <a:latin typeface="Open Sans" panose="020B0606030504020204" pitchFamily="34" charset="0"/>
            </a:endParaRPr>
          </a:p>
          <a:p>
            <a:endParaRPr lang="en-US" sz="1400" b="1" dirty="0">
              <a:solidFill>
                <a:srgbClr val="333333"/>
              </a:solidFill>
              <a:latin typeface="Open Sans" panose="020B0606030504020204" pitchFamily="34" charset="0"/>
            </a:endParaRPr>
          </a:p>
          <a:p>
            <a:endParaRPr lang="en-US" sz="1400" b="1" dirty="0">
              <a:solidFill>
                <a:srgbClr val="333333"/>
              </a:solidFill>
              <a:latin typeface="Open Sans" panose="020B0606030504020204" pitchFamily="34" charset="0"/>
            </a:endParaRPr>
          </a:p>
          <a:p>
            <a:endParaRPr lang="en-US" sz="1400" b="1" dirty="0">
              <a:solidFill>
                <a:srgbClr val="333333"/>
              </a:solidFill>
              <a:latin typeface="Open Sans" panose="020B0606030504020204" pitchFamily="34" charset="0"/>
            </a:endParaRPr>
          </a:p>
          <a:p>
            <a:endParaRPr lang="en-US" sz="1400" b="1" dirty="0">
              <a:solidFill>
                <a:srgbClr val="333333"/>
              </a:solidFill>
              <a:latin typeface="Open Sans" panose="020B0606030504020204" pitchFamily="34" charset="0"/>
            </a:endParaRPr>
          </a:p>
          <a:p>
            <a:r>
              <a:rPr lang="en-US" sz="1400" b="0" i="0" dirty="0">
                <a:solidFill>
                  <a:srgbClr val="333333"/>
                </a:solidFill>
                <a:effectLst/>
                <a:latin typeface="Open Sans" panose="020B0606030504020204" pitchFamily="34" charset="0"/>
              </a:rPr>
              <a:t>In the </a:t>
            </a:r>
            <a:r>
              <a:rPr lang="en-US" sz="1400" b="1" i="0" dirty="0">
                <a:solidFill>
                  <a:srgbClr val="333333"/>
                </a:solidFill>
                <a:effectLst/>
                <a:latin typeface="Open Sans" panose="020B0606030504020204" pitchFamily="34" charset="0"/>
              </a:rPr>
              <a:t>Preview table query</a:t>
            </a:r>
            <a:r>
              <a:rPr lang="en-US" sz="1400" b="0" i="0" dirty="0">
                <a:solidFill>
                  <a:srgbClr val="333333"/>
                </a:solidFill>
                <a:effectLst/>
                <a:latin typeface="Open Sans" panose="020B0606030504020204" pitchFamily="34" charset="0"/>
              </a:rPr>
              <a:t> section, view the preview table query text, which matches the following text:</a:t>
            </a:r>
          </a:p>
          <a:p>
            <a:endParaRPr lang="en-US" sz="1400" dirty="0">
              <a:solidFill>
                <a:srgbClr val="333333"/>
              </a:solidFill>
              <a:latin typeface="Open Sans" panose="020B0606030504020204" pitchFamily="34" charset="0"/>
            </a:endParaRPr>
          </a:p>
          <a:p>
            <a:endParaRPr lang="en-US" sz="1400" b="1" i="0" dirty="0">
              <a:solidFill>
                <a:srgbClr val="333333"/>
              </a:solidFill>
              <a:effectLst/>
              <a:latin typeface="Open Sans" panose="020B0606030504020204" pitchFamily="34" charset="0"/>
            </a:endParaRPr>
          </a:p>
          <a:p>
            <a:endParaRPr lang="en-US" sz="1400" b="1" dirty="0">
              <a:solidFill>
                <a:srgbClr val="333333"/>
              </a:solidFill>
              <a:latin typeface="Open Sans" panose="020B0606030504020204" pitchFamily="34" charset="0"/>
            </a:endParaRPr>
          </a:p>
          <a:p>
            <a:endParaRPr lang="en-US" sz="1400" b="1" i="0" dirty="0">
              <a:solidFill>
                <a:srgbClr val="333333"/>
              </a:solidFill>
              <a:effectLst/>
              <a:latin typeface="Open Sans" panose="020B0606030504020204" pitchFamily="34" charset="0"/>
            </a:endParaRPr>
          </a:p>
          <a:p>
            <a:endParaRPr lang="en-US" sz="1400" b="1" dirty="0">
              <a:solidFill>
                <a:srgbClr val="333333"/>
              </a:solidFill>
              <a:latin typeface="Open Sans" panose="020B0606030504020204" pitchFamily="34" charset="0"/>
            </a:endParaRPr>
          </a:p>
          <a:p>
            <a:endParaRPr lang="en-US" sz="1400" b="1" i="0" dirty="0">
              <a:solidFill>
                <a:srgbClr val="333333"/>
              </a:solidFill>
              <a:effectLst/>
              <a:latin typeface="Open Sans" panose="020B0606030504020204" pitchFamily="34" charset="0"/>
            </a:endParaRPr>
          </a:p>
          <a:p>
            <a:endParaRPr lang="en-US" sz="1400" b="1" dirty="0">
              <a:solidFill>
                <a:srgbClr val="333333"/>
              </a:solidFill>
              <a:latin typeface="Open Sans" panose="020B0606030504020204" pitchFamily="34" charset="0"/>
            </a:endParaRPr>
          </a:p>
          <a:p>
            <a:endParaRPr lang="en-US" sz="1400" b="1" i="0" dirty="0">
              <a:solidFill>
                <a:srgbClr val="333333"/>
              </a:solidFill>
              <a:effectLst/>
              <a:latin typeface="Open Sans" panose="020B0606030504020204" pitchFamily="34" charset="0"/>
            </a:endParaRPr>
          </a:p>
          <a:p>
            <a:r>
              <a:rPr lang="en-US" sz="1400" b="0" i="0" dirty="0">
                <a:solidFill>
                  <a:srgbClr val="333333"/>
                </a:solidFill>
                <a:effectLst/>
                <a:latin typeface="Open Sans" panose="020B0606030504020204" pitchFamily="34" charset="0"/>
              </a:rPr>
              <a:t>Choose </a:t>
            </a:r>
            <a:r>
              <a:rPr lang="en-US" sz="1400" b="1" i="0" dirty="0">
                <a:solidFill>
                  <a:srgbClr val="333333"/>
                </a:solidFill>
                <a:effectLst/>
                <a:latin typeface="Open Sans" panose="020B0606030504020204" pitchFamily="34" charset="0"/>
              </a:rPr>
              <a:t>Create table</a:t>
            </a:r>
            <a:r>
              <a:rPr lang="en-US" sz="1400" b="0" i="0" dirty="0">
                <a:solidFill>
                  <a:srgbClr val="333333"/>
                </a:solidFill>
                <a:effectLst/>
                <a:latin typeface="Open Sans" panose="020B0606030504020204" pitchFamily="34" charset="0"/>
              </a:rPr>
              <a:t>.</a:t>
            </a:r>
            <a:endParaRPr lang="en-US" sz="1400" b="1" i="0" dirty="0">
              <a:solidFill>
                <a:srgbClr val="333333"/>
              </a:solidFill>
              <a:effectLst/>
              <a:latin typeface="Open Sans" panose="020B0606030504020204" pitchFamily="34" charset="0"/>
            </a:endParaRPr>
          </a:p>
          <a:p>
            <a:endParaRPr lang="en-US" sz="1400" b="1" dirty="0">
              <a:solidFill>
                <a:srgbClr val="333333"/>
              </a:solidFill>
              <a:latin typeface="Open Sans" panose="020B0606030504020204" pitchFamily="34" charset="0"/>
            </a:endParaRPr>
          </a:p>
          <a:p>
            <a:endParaRPr lang="en-US" sz="1400" b="1" i="0" dirty="0">
              <a:solidFill>
                <a:srgbClr val="333333"/>
              </a:solidFill>
              <a:effectLst/>
              <a:latin typeface="Open Sans" panose="020B0606030504020204" pitchFamily="34" charset="0"/>
            </a:endParaRPr>
          </a:p>
          <a:p>
            <a:endParaRPr lang="en-US" sz="1400" dirty="0"/>
          </a:p>
        </p:txBody>
      </p:sp>
      <p:sp>
        <p:nvSpPr>
          <p:cNvPr id="11" name="Rectangle 4">
            <a:extLst>
              <a:ext uri="{FF2B5EF4-FFF2-40B4-BE49-F238E27FC236}">
                <a16:creationId xmlns:a16="http://schemas.microsoft.com/office/drawing/2014/main" id="{93D383FF-C75E-DFDC-34F8-63F7D603661C}"/>
              </a:ext>
            </a:extLst>
          </p:cNvPr>
          <p:cNvSpPr>
            <a:spLocks noChangeArrowheads="1"/>
          </p:cNvSpPr>
          <p:nvPr/>
        </p:nvSpPr>
        <p:spPr bwMode="auto">
          <a:xfrm>
            <a:off x="6826826" y="2429949"/>
            <a:ext cx="5226627" cy="61555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vendor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pickup </a:t>
            </a:r>
            <a:r>
              <a:rPr kumimoji="0" lang="en-US" altLang="en-US" sz="1000" b="0" i="0" u="none" strike="noStrike" cap="none" normalizeH="0" baseline="0" dirty="0" err="1">
                <a:ln>
                  <a:noFill/>
                </a:ln>
                <a:solidFill>
                  <a:srgbClr val="333333"/>
                </a:solidFill>
                <a:effectLst/>
                <a:latin typeface="inherit"/>
              </a:rPr>
              <a:t>timestamp,dropoff</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timestamp,count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int,distance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int,ratecode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string,storeflag</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string,pulocid</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string,dolocid</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string,paytype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string,fare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decimal,extra</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decimal,mta_tax</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decimal,tip</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decimal,tolls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decimal,surcharge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decimal,total</a:t>
            </a:r>
            <a:r>
              <a:rPr kumimoji="0" lang="en-US" altLang="en-US" sz="1000" b="0" i="0" u="none" strike="noStrike" cap="none" normalizeH="0" baseline="0" dirty="0">
                <a:ln>
                  <a:noFill/>
                </a:ln>
                <a:solidFill>
                  <a:srgbClr val="333333"/>
                </a:solidFill>
                <a:effectLst/>
                <a:latin typeface="inherit"/>
              </a:rPr>
              <a:t> decimal</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68D1B6C1-468E-A2A4-C963-6386A3A77311}"/>
              </a:ext>
            </a:extLst>
          </p:cNvPr>
          <p:cNvPicPr>
            <a:picLocks noChangeAspect="1"/>
          </p:cNvPicPr>
          <p:nvPr/>
        </p:nvPicPr>
        <p:blipFill>
          <a:blip r:embed="rId2"/>
          <a:stretch>
            <a:fillRect/>
          </a:stretch>
        </p:blipFill>
        <p:spPr>
          <a:xfrm>
            <a:off x="247450" y="1595120"/>
            <a:ext cx="3791150" cy="2907592"/>
          </a:xfrm>
          <a:prstGeom prst="rect">
            <a:avLst/>
          </a:prstGeom>
        </p:spPr>
      </p:pic>
      <p:sp>
        <p:nvSpPr>
          <p:cNvPr id="16" name="Rectangle 5">
            <a:extLst>
              <a:ext uri="{FF2B5EF4-FFF2-40B4-BE49-F238E27FC236}">
                <a16:creationId xmlns:a16="http://schemas.microsoft.com/office/drawing/2014/main" id="{558D2DEA-BAAF-4AC3-7C6E-B70EFC8E2C34}"/>
              </a:ext>
            </a:extLst>
          </p:cNvPr>
          <p:cNvSpPr>
            <a:spLocks noChangeArrowheads="1"/>
          </p:cNvSpPr>
          <p:nvPr/>
        </p:nvSpPr>
        <p:spPr bwMode="auto">
          <a:xfrm>
            <a:off x="6826826" y="3843019"/>
            <a:ext cx="5117724" cy="123110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CREATE</a:t>
            </a:r>
            <a:r>
              <a:rPr kumimoji="0" lang="en-US" altLang="en-US" sz="1000" b="0" i="0" u="none" strike="noStrike" cap="none" normalizeH="0" baseline="0" dirty="0">
                <a:ln>
                  <a:noFill/>
                </a:ln>
                <a:solidFill>
                  <a:srgbClr val="333333"/>
                </a:solidFill>
                <a:effectLst/>
                <a:latin typeface="inherit"/>
              </a:rPr>
              <a:t> EXTERNAL </a:t>
            </a:r>
            <a:r>
              <a:rPr kumimoji="0" lang="en-US" altLang="en-US" sz="1000" b="0" i="0" u="none" strike="noStrike" cap="none" normalizeH="0" baseline="0" dirty="0">
                <a:ln>
                  <a:noFill/>
                </a:ln>
                <a:solidFill>
                  <a:srgbClr val="770088"/>
                </a:solidFill>
                <a:effectLst/>
                <a:latin typeface="inherit"/>
              </a:rPr>
              <a:t>TABLE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IF</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NOT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EXISTS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taxidata</a:t>
            </a:r>
            <a:r>
              <a:rPr kumimoji="0" lang="en-US" altLang="en-US" sz="1000" b="0" i="0" u="none" strike="noStrike" cap="none" normalizeH="0" baseline="0" dirty="0" err="1">
                <a:ln>
                  <a:noFill/>
                </a:ln>
                <a:solidFill>
                  <a:srgbClr val="0055AA"/>
                </a:solidFill>
                <a:effectLst/>
                <a:latin typeface="inherit"/>
              </a:rPr>
              <a:t>.yellow</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endParaRPr kumimoji="0" lang="en-US" altLang="en-US" sz="1000" b="0" i="0" u="none" strike="noStrike" cap="none" normalizeH="0" baseline="0" dirty="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0055AA"/>
                </a:solidFill>
                <a:effectLst/>
                <a:latin typeface="inherit"/>
              </a:rPr>
              <a:t>`vendor`</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`pickup`</a:t>
            </a:r>
            <a:r>
              <a:rPr kumimoji="0" lang="en-US" altLang="en-US" sz="1000" b="0" i="0" u="none" strike="noStrike" cap="none" normalizeH="0" baseline="0" dirty="0">
                <a:ln>
                  <a:noFill/>
                </a:ln>
                <a:solidFill>
                  <a:srgbClr val="333333"/>
                </a:solidFill>
                <a:effectLst/>
                <a:latin typeface="inherit"/>
              </a:rPr>
              <a:t> timestamp,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dropoff</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timestamp,    </a:t>
            </a:r>
            <a:r>
              <a:rPr kumimoji="0" lang="en-US" altLang="en-US" sz="1000" b="0" i="0" u="none" strike="noStrike" cap="none" normalizeH="0" baseline="0" dirty="0">
                <a:ln>
                  <a:noFill/>
                </a:ln>
                <a:solidFill>
                  <a:srgbClr val="0055AA"/>
                </a:solidFill>
                <a:effectLst/>
                <a:latin typeface="inherit"/>
              </a:rPr>
              <a:t>`count`</a:t>
            </a:r>
            <a:r>
              <a:rPr kumimoji="0" lang="en-US" altLang="en-US" sz="1000" b="0" i="0" u="none" strike="noStrike" cap="none" normalizeH="0" baseline="0" dirty="0">
                <a:ln>
                  <a:noFill/>
                </a:ln>
                <a:solidFill>
                  <a:srgbClr val="333333"/>
                </a:solidFill>
                <a:effectLst/>
                <a:latin typeface="inherit"/>
              </a:rPr>
              <a:t> int,    </a:t>
            </a:r>
            <a:r>
              <a:rPr kumimoji="0" lang="en-US" altLang="en-US" sz="1000" b="0" i="0" u="none" strike="noStrike" cap="none" normalizeH="0" baseline="0" dirty="0">
                <a:ln>
                  <a:noFill/>
                </a:ln>
                <a:solidFill>
                  <a:srgbClr val="0055AA"/>
                </a:solidFill>
                <a:effectLst/>
                <a:latin typeface="inherit"/>
              </a:rPr>
              <a:t>`distance`</a:t>
            </a:r>
            <a:r>
              <a:rPr kumimoji="0" lang="en-US" altLang="en-US" sz="1000" b="0" i="0" u="none" strike="noStrike" cap="none" normalizeH="0" baseline="0" dirty="0">
                <a:ln>
                  <a:noFill/>
                </a:ln>
                <a:solidFill>
                  <a:srgbClr val="333333"/>
                </a:solidFill>
                <a:effectLst/>
                <a:latin typeface="inherit"/>
              </a:rPr>
              <a:t> int,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ratecode</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storeflag</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pulocid</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dolocid</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paytype</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`fare`</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`extra`</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mta_tax</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`tip`</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`tolls`</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`surcharge`</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`total`</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ROW</a:t>
            </a:r>
            <a:r>
              <a:rPr kumimoji="0" lang="en-US" altLang="en-US" sz="1000" b="0" i="0" u="none" strike="noStrike" cap="none" normalizeH="0" baseline="0" dirty="0">
                <a:ln>
                  <a:noFill/>
                </a:ln>
                <a:solidFill>
                  <a:srgbClr val="333333"/>
                </a:solidFill>
                <a:effectLst/>
                <a:latin typeface="inherit"/>
              </a:rPr>
              <a:t> FORMAT SERDE </a:t>
            </a:r>
            <a:r>
              <a:rPr kumimoji="0" lang="en-US" altLang="en-US" sz="1000" b="0" i="0" u="none" strike="noStrike" cap="none" normalizeH="0" baseline="0" dirty="0">
                <a:ln>
                  <a:noFill/>
                </a:ln>
                <a:solidFill>
                  <a:srgbClr val="AA1111"/>
                </a:solidFill>
                <a:effectLst/>
                <a:latin typeface="inherit"/>
              </a:rPr>
              <a:t>'org.apache.hadoop.hive.serde2.lazy.LazySimpleSerDe'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WITH</a:t>
            </a:r>
            <a:r>
              <a:rPr kumimoji="0" lang="en-US" altLang="en-US" sz="1000" b="0" i="0" u="none" strike="noStrike" cap="none" normalizeH="0" baseline="0" dirty="0">
                <a:ln>
                  <a:noFill/>
                </a:ln>
                <a:solidFill>
                  <a:srgbClr val="333333"/>
                </a:solidFill>
                <a:effectLst/>
                <a:latin typeface="inherit"/>
              </a:rPr>
              <a:t> SERDEPROPERTIES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err="1">
                <a:ln>
                  <a:noFill/>
                </a:ln>
                <a:solidFill>
                  <a:srgbClr val="AA1111"/>
                </a:solidFill>
                <a:effectLst/>
                <a:latin typeface="inherit"/>
              </a:rPr>
              <a:t>serialization.format</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err="1">
                <a:ln>
                  <a:noFill/>
                </a:ln>
                <a:solidFill>
                  <a:srgbClr val="AA1111"/>
                </a:solidFill>
                <a:effectLst/>
                <a:latin typeface="inherit"/>
              </a:rPr>
              <a:t>field.delim</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LOCATION </a:t>
            </a:r>
            <a:r>
              <a:rPr kumimoji="0" lang="en-US" altLang="en-US" sz="1000" b="0" i="0" u="none" strike="noStrike" cap="none" normalizeH="0" baseline="0" dirty="0">
                <a:ln>
                  <a:noFill/>
                </a:ln>
                <a:solidFill>
                  <a:srgbClr val="AA1111"/>
                </a:solidFill>
                <a:effectLst/>
                <a:latin typeface="inherit"/>
              </a:rPr>
              <a:t>'s3://</a:t>
            </a:r>
            <a:r>
              <a:rPr kumimoji="0" lang="en-US" altLang="en-US" sz="1000" b="0" i="0" u="none" strike="noStrike" cap="none" normalizeH="0" baseline="0" dirty="0" err="1">
                <a:ln>
                  <a:noFill/>
                </a:ln>
                <a:solidFill>
                  <a:srgbClr val="AA1111"/>
                </a:solidFill>
                <a:effectLst/>
                <a:latin typeface="inherit"/>
              </a:rPr>
              <a:t>aws-tc-largeobjects</a:t>
            </a:r>
            <a:r>
              <a:rPr kumimoji="0" lang="en-US" altLang="en-US" sz="1000" b="0" i="0" u="none" strike="noStrike" cap="none" normalizeH="0" baseline="0" dirty="0">
                <a:ln>
                  <a:noFill/>
                </a:ln>
                <a:solidFill>
                  <a:srgbClr val="AA1111"/>
                </a:solidFill>
                <a:effectLst/>
                <a:latin typeface="inherit"/>
              </a:rPr>
              <a:t>/CUR-TF-200-ACDSCI-1/Lab2/yellow/'</a:t>
            </a:r>
            <a:r>
              <a:rPr kumimoji="0" lang="en-US" altLang="en-US" sz="1000" b="0" i="0" u="none" strike="noStrike" cap="none" normalizeH="0" baseline="0" dirty="0">
                <a:ln>
                  <a:noFill/>
                </a:ln>
                <a:solidFill>
                  <a:srgbClr val="333333"/>
                </a:solidFill>
                <a:effectLst/>
                <a:latin typeface="inherit"/>
              </a:rPr>
              <a:t> TBLPROPERTIES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err="1">
                <a:ln>
                  <a:noFill/>
                </a:ln>
                <a:solidFill>
                  <a:srgbClr val="AA1111"/>
                </a:solidFill>
                <a:effectLst/>
                <a:latin typeface="inherit"/>
              </a:rPr>
              <a:t>has_encrypted_data</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AA1111"/>
                </a:solidFill>
                <a:effectLst/>
                <a:latin typeface="inherit"/>
              </a:rPr>
              <a:t>'false'</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5C9A3733-2AE4-FDE6-62CA-7CDC63B43B2D}"/>
              </a:ext>
            </a:extLst>
          </p:cNvPr>
          <p:cNvPicPr>
            <a:picLocks noChangeAspect="1"/>
          </p:cNvPicPr>
          <p:nvPr/>
        </p:nvPicPr>
        <p:blipFill>
          <a:blip r:embed="rId3"/>
          <a:stretch>
            <a:fillRect/>
          </a:stretch>
        </p:blipFill>
        <p:spPr>
          <a:xfrm>
            <a:off x="247450" y="4529299"/>
            <a:ext cx="3682246" cy="1917837"/>
          </a:xfrm>
          <a:prstGeom prst="rect">
            <a:avLst/>
          </a:prstGeom>
        </p:spPr>
      </p:pic>
      <p:pic>
        <p:nvPicPr>
          <p:cNvPr id="20" name="Picture 19">
            <a:extLst>
              <a:ext uri="{FF2B5EF4-FFF2-40B4-BE49-F238E27FC236}">
                <a16:creationId xmlns:a16="http://schemas.microsoft.com/office/drawing/2014/main" id="{2020E425-C4C3-075D-68F0-1772BA25C220}"/>
              </a:ext>
            </a:extLst>
          </p:cNvPr>
          <p:cNvPicPr>
            <a:picLocks noChangeAspect="1"/>
          </p:cNvPicPr>
          <p:nvPr/>
        </p:nvPicPr>
        <p:blipFill>
          <a:blip r:embed="rId4"/>
          <a:stretch>
            <a:fillRect/>
          </a:stretch>
        </p:blipFill>
        <p:spPr>
          <a:xfrm>
            <a:off x="5448701" y="5789542"/>
            <a:ext cx="6518564" cy="848402"/>
          </a:xfrm>
          <a:prstGeom prst="rect">
            <a:avLst/>
          </a:prstGeom>
        </p:spPr>
      </p:pic>
    </p:spTree>
    <p:extLst>
      <p:ext uri="{BB962C8B-B14F-4D97-AF65-F5344CB8AC3E}">
        <p14:creationId xmlns:p14="http://schemas.microsoft.com/office/powerpoint/2010/main" val="3093849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Preview the data in glue table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10" name="TextBox 9">
            <a:extLst>
              <a:ext uri="{FF2B5EF4-FFF2-40B4-BE49-F238E27FC236}">
                <a16:creationId xmlns:a16="http://schemas.microsoft.com/office/drawing/2014/main" id="{45E7E3D7-7C3C-84B1-CACD-CB054600932B}"/>
              </a:ext>
            </a:extLst>
          </p:cNvPr>
          <p:cNvSpPr txBox="1"/>
          <p:nvPr/>
        </p:nvSpPr>
        <p:spPr>
          <a:xfrm>
            <a:off x="6733309" y="1595120"/>
            <a:ext cx="5320145" cy="2031325"/>
          </a:xfrm>
          <a:prstGeom prst="rect">
            <a:avLst/>
          </a:prstGeom>
          <a:noFill/>
        </p:spPr>
        <p:txBody>
          <a:bodyPr wrap="square" rtlCol="0">
            <a:spAutoFit/>
          </a:bodyPr>
          <a:lstStyle/>
          <a:p>
            <a:pPr algn="l"/>
            <a:r>
              <a:rPr lang="en-US" sz="1400" b="0" i="0" dirty="0">
                <a:solidFill>
                  <a:srgbClr val="333333"/>
                </a:solidFill>
                <a:effectLst/>
                <a:latin typeface="Open Sans" panose="020B0606030504020204" pitchFamily="34" charset="0"/>
              </a:rPr>
              <a:t>Preview data in the AWS Glue table.</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In the </a:t>
            </a:r>
            <a:r>
              <a:rPr lang="en-US" sz="1400" b="1" i="0" dirty="0">
                <a:solidFill>
                  <a:srgbClr val="333333"/>
                </a:solidFill>
                <a:effectLst/>
                <a:latin typeface="Open Sans" panose="020B0606030504020204" pitchFamily="34" charset="0"/>
              </a:rPr>
              <a:t>Data</a:t>
            </a:r>
            <a:r>
              <a:rPr lang="en-US" sz="1400" b="0" i="0" dirty="0">
                <a:solidFill>
                  <a:srgbClr val="333333"/>
                </a:solidFill>
                <a:effectLst/>
                <a:latin typeface="Open Sans" panose="020B0606030504020204" pitchFamily="34" charset="0"/>
              </a:rPr>
              <a:t> section on the left, for </a:t>
            </a:r>
            <a:r>
              <a:rPr lang="en-US" sz="1400" b="1" i="0" dirty="0">
                <a:solidFill>
                  <a:srgbClr val="333333"/>
                </a:solidFill>
                <a:effectLst/>
                <a:latin typeface="Open Sans" panose="020B0606030504020204" pitchFamily="34" charset="0"/>
              </a:rPr>
              <a:t>Database</a:t>
            </a:r>
            <a:r>
              <a:rPr lang="en-US" sz="1400" b="0" i="0" dirty="0">
                <a:solidFill>
                  <a:srgbClr val="333333"/>
                </a:solidFill>
                <a:effectLst/>
                <a:latin typeface="Open Sans" panose="020B0606030504020204" pitchFamily="34" charset="0"/>
              </a:rPr>
              <a:t>, choose </a:t>
            </a:r>
            <a:r>
              <a:rPr lang="en-US" sz="1400" b="1" i="0" dirty="0" err="1">
                <a:solidFill>
                  <a:srgbClr val="333333"/>
                </a:solidFill>
                <a:effectLst/>
                <a:latin typeface="Open Sans" panose="020B0606030504020204" pitchFamily="34" charset="0"/>
              </a:rPr>
              <a:t>taxidata</a:t>
            </a:r>
            <a:r>
              <a:rPr lang="en-US" sz="1400" b="0" i="0" dirty="0">
                <a:solidFill>
                  <a:srgbClr val="333333"/>
                </a:solidFill>
                <a:effectLst/>
                <a:latin typeface="Open Sans" panose="020B0606030504020204" pitchFamily="34" charset="0"/>
              </a:rPr>
              <a:t>.</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In the </a:t>
            </a:r>
            <a:r>
              <a:rPr lang="en-US" sz="1400" b="1" i="0" dirty="0">
                <a:solidFill>
                  <a:srgbClr val="333333"/>
                </a:solidFill>
                <a:effectLst/>
                <a:latin typeface="Open Sans" panose="020B0606030504020204" pitchFamily="34" charset="0"/>
              </a:rPr>
              <a:t>Tables</a:t>
            </a:r>
            <a:r>
              <a:rPr lang="en-US" sz="1400" b="0" i="0" dirty="0">
                <a:solidFill>
                  <a:srgbClr val="333333"/>
                </a:solidFill>
                <a:effectLst/>
                <a:latin typeface="Open Sans" panose="020B0606030504020204" pitchFamily="34" charset="0"/>
              </a:rPr>
              <a:t> section, to the right of the </a:t>
            </a:r>
            <a:r>
              <a:rPr lang="en-US" sz="1400" b="0" i="1" dirty="0">
                <a:solidFill>
                  <a:srgbClr val="333333"/>
                </a:solidFill>
                <a:effectLst/>
                <a:latin typeface="Open Sans" panose="020B0606030504020204" pitchFamily="34" charset="0"/>
              </a:rPr>
              <a:t>yellow</a:t>
            </a:r>
            <a:r>
              <a:rPr lang="en-US" sz="1400" b="0" i="0" dirty="0">
                <a:solidFill>
                  <a:srgbClr val="333333"/>
                </a:solidFill>
                <a:effectLst/>
                <a:latin typeface="Open Sans" panose="020B0606030504020204" pitchFamily="34" charset="0"/>
              </a:rPr>
              <a:t> table, choose the ellipsis (three dot) icon, and then choose </a:t>
            </a:r>
            <a:r>
              <a:rPr lang="en-US" sz="1400" b="1" i="0" dirty="0">
                <a:solidFill>
                  <a:srgbClr val="333333"/>
                </a:solidFill>
                <a:effectLst/>
                <a:latin typeface="Open Sans" panose="020B0606030504020204" pitchFamily="34" charset="0"/>
              </a:rPr>
              <a:t>Preview Table</a:t>
            </a:r>
            <a:r>
              <a:rPr lang="en-US" sz="1400" b="0" i="0" dirty="0">
                <a:solidFill>
                  <a:srgbClr val="333333"/>
                </a:solidFill>
                <a:effectLst/>
                <a:latin typeface="Open Sans" panose="020B0606030504020204" pitchFamily="34" charset="0"/>
              </a:rPr>
              <a:t>.</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The </a:t>
            </a:r>
            <a:r>
              <a:rPr lang="en-US" sz="1400" b="1" i="0" dirty="0">
                <a:solidFill>
                  <a:srgbClr val="333333"/>
                </a:solidFill>
                <a:effectLst/>
                <a:latin typeface="Open Sans" panose="020B0606030504020204" pitchFamily="34" charset="0"/>
              </a:rPr>
              <a:t>Results</a:t>
            </a:r>
            <a:r>
              <a:rPr lang="en-US" sz="1400" b="0" i="0" dirty="0">
                <a:solidFill>
                  <a:srgbClr val="333333"/>
                </a:solidFill>
                <a:effectLst/>
                <a:latin typeface="Open Sans" panose="020B0606030504020204" pitchFamily="34" charset="0"/>
              </a:rPr>
              <a:t> section displays the first 10 records of the table.</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Before continuing, at the top of the query editor, close the open queries by choosing the X icon on each query tab. When prompted, choose </a:t>
            </a:r>
            <a:r>
              <a:rPr lang="en-US" sz="1400" b="1" i="0" dirty="0">
                <a:solidFill>
                  <a:srgbClr val="333333"/>
                </a:solidFill>
                <a:effectLst/>
                <a:latin typeface="Open Sans" panose="020B0606030504020204" pitchFamily="34" charset="0"/>
              </a:rPr>
              <a:t>Close query</a:t>
            </a:r>
            <a:r>
              <a:rPr lang="en-US" sz="1400" b="0" i="0" dirty="0">
                <a:solidFill>
                  <a:srgbClr val="333333"/>
                </a:solidFill>
                <a:effectLst/>
                <a:latin typeface="Open Sans" panose="020B0606030504020204" pitchFamily="34" charset="0"/>
              </a:rPr>
              <a:t>. </a:t>
            </a:r>
          </a:p>
        </p:txBody>
      </p:sp>
      <p:pic>
        <p:nvPicPr>
          <p:cNvPr id="4" name="Picture 3">
            <a:extLst>
              <a:ext uri="{FF2B5EF4-FFF2-40B4-BE49-F238E27FC236}">
                <a16:creationId xmlns:a16="http://schemas.microsoft.com/office/drawing/2014/main" id="{D9BF803B-9530-241D-B59A-74273649EC55}"/>
              </a:ext>
            </a:extLst>
          </p:cNvPr>
          <p:cNvPicPr>
            <a:picLocks noChangeAspect="1"/>
          </p:cNvPicPr>
          <p:nvPr/>
        </p:nvPicPr>
        <p:blipFill>
          <a:blip r:embed="rId2"/>
          <a:stretch>
            <a:fillRect/>
          </a:stretch>
        </p:blipFill>
        <p:spPr>
          <a:xfrm>
            <a:off x="13854" y="1690688"/>
            <a:ext cx="6719455" cy="2687782"/>
          </a:xfrm>
          <a:prstGeom prst="rect">
            <a:avLst/>
          </a:prstGeom>
        </p:spPr>
      </p:pic>
    </p:spTree>
    <p:extLst>
      <p:ext uri="{BB962C8B-B14F-4D97-AF65-F5344CB8AC3E}">
        <p14:creationId xmlns:p14="http://schemas.microsoft.com/office/powerpoint/2010/main" val="3655934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2: Optimizing Athena queries by using buckets</a:t>
            </a:r>
          </a:p>
        </p:txBody>
      </p:sp>
    </p:spTree>
    <p:extLst>
      <p:ext uri="{BB962C8B-B14F-4D97-AF65-F5344CB8AC3E}">
        <p14:creationId xmlns:p14="http://schemas.microsoft.com/office/powerpoint/2010/main" val="629928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RUN THE FOLLOWING QUERY IN ATHENA</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10" name="TextBox 9">
            <a:extLst>
              <a:ext uri="{FF2B5EF4-FFF2-40B4-BE49-F238E27FC236}">
                <a16:creationId xmlns:a16="http://schemas.microsoft.com/office/drawing/2014/main" id="{45E7E3D7-7C3C-84B1-CACD-CB054600932B}"/>
              </a:ext>
            </a:extLst>
          </p:cNvPr>
          <p:cNvSpPr txBox="1"/>
          <p:nvPr/>
        </p:nvSpPr>
        <p:spPr>
          <a:xfrm>
            <a:off x="7398327" y="1595120"/>
            <a:ext cx="4655127" cy="1815882"/>
          </a:xfrm>
          <a:prstGeom prst="rect">
            <a:avLst/>
          </a:prstGeom>
          <a:noFill/>
        </p:spPr>
        <p:txBody>
          <a:bodyPr wrap="square" rtlCol="0">
            <a:spAutoFit/>
          </a:bodyPr>
          <a:lstStyle/>
          <a:p>
            <a:pPr algn="l"/>
            <a:r>
              <a:rPr lang="en-US" sz="1400" b="0" i="0" dirty="0">
                <a:solidFill>
                  <a:srgbClr val="333333"/>
                </a:solidFill>
                <a:effectLst/>
                <a:latin typeface="Open Sans" panose="020B0606030504020204" pitchFamily="34" charset="0"/>
              </a:rPr>
              <a:t>Create a table for the January 2017 data. </a:t>
            </a:r>
          </a:p>
          <a:p>
            <a:pPr lvl="1">
              <a:buFont typeface="Arial" panose="020B0604020202020204" pitchFamily="34" charset="0"/>
              <a:buChar char="•"/>
            </a:pPr>
            <a:r>
              <a:rPr lang="en-US" sz="1400" b="0" i="0" dirty="0">
                <a:solidFill>
                  <a:srgbClr val="333333"/>
                </a:solidFill>
                <a:effectLst/>
                <a:latin typeface="Open Sans" panose="020B0606030504020204" pitchFamily="34" charset="0"/>
              </a:rPr>
              <a:t>In the Athena query editor, choose the </a:t>
            </a:r>
            <a:r>
              <a:rPr lang="en-US" sz="1400" b="1" i="0" dirty="0">
                <a:solidFill>
                  <a:srgbClr val="333333"/>
                </a:solidFill>
                <a:effectLst/>
                <a:latin typeface="Open Sans" panose="020B0606030504020204" pitchFamily="34" charset="0"/>
              </a:rPr>
              <a:t>Editor</a:t>
            </a:r>
            <a:r>
              <a:rPr lang="en-US" sz="1400" b="0" i="0" dirty="0">
                <a:solidFill>
                  <a:srgbClr val="333333"/>
                </a:solidFill>
                <a:effectLst/>
                <a:latin typeface="Open Sans" panose="020B0606030504020204" pitchFamily="34" charset="0"/>
              </a:rPr>
              <a:t> tab.</a:t>
            </a:r>
          </a:p>
          <a:p>
            <a:pPr lvl="1">
              <a:buFont typeface="Arial" panose="020B0604020202020204" pitchFamily="34" charset="0"/>
              <a:buChar char="•"/>
            </a:pPr>
            <a:r>
              <a:rPr lang="en-US" sz="1400" b="0" i="0" dirty="0">
                <a:solidFill>
                  <a:srgbClr val="333333"/>
                </a:solidFill>
                <a:effectLst/>
                <a:latin typeface="Open Sans" panose="020B0606030504020204" pitchFamily="34" charset="0"/>
              </a:rPr>
              <a:t>To open a new query tab, choose the plus icon on the right side of the query section.</a:t>
            </a:r>
          </a:p>
          <a:p>
            <a:pPr lvl="1">
              <a:buFont typeface="Arial" panose="020B0604020202020204" pitchFamily="34" charset="0"/>
              <a:buChar char="•"/>
            </a:pPr>
            <a:r>
              <a:rPr lang="en-US" sz="1400" b="0" i="0" dirty="0">
                <a:solidFill>
                  <a:srgbClr val="333333"/>
                </a:solidFill>
                <a:effectLst/>
                <a:latin typeface="Open Sans" panose="020B0606030504020204" pitchFamily="34" charset="0"/>
              </a:rPr>
              <a:t>Copy and paste the following text into the new query tab, and then choose </a:t>
            </a:r>
            <a:r>
              <a:rPr lang="en-US" sz="1400" b="1" i="0" dirty="0">
                <a:solidFill>
                  <a:srgbClr val="333333"/>
                </a:solidFill>
                <a:effectLst/>
                <a:latin typeface="Open Sans" panose="020B0606030504020204" pitchFamily="34" charset="0"/>
              </a:rPr>
              <a:t>Run</a:t>
            </a:r>
            <a:r>
              <a:rPr lang="en-US" sz="1400" b="0" i="0" dirty="0">
                <a:solidFill>
                  <a:srgbClr val="333333"/>
                </a:solidFill>
                <a:effectLst/>
                <a:latin typeface="Open Sans" panose="020B0606030504020204" pitchFamily="34" charset="0"/>
              </a:rPr>
              <a:t>:</a:t>
            </a:r>
          </a:p>
          <a:p>
            <a:pPr lvl="1">
              <a:buFont typeface="Arial" panose="020B0604020202020204" pitchFamily="34" charset="0"/>
              <a:buChar char="•"/>
            </a:pPr>
            <a:endParaRPr lang="en-US" sz="1400" b="0" i="0" dirty="0">
              <a:solidFill>
                <a:srgbClr val="333333"/>
              </a:solidFill>
              <a:effectLst/>
              <a:latin typeface="Open Sans" panose="020B0606030504020204" pitchFamily="34" charset="0"/>
            </a:endParaRPr>
          </a:p>
        </p:txBody>
      </p:sp>
      <p:sp>
        <p:nvSpPr>
          <p:cNvPr id="2" name="Rectangle 1">
            <a:extLst>
              <a:ext uri="{FF2B5EF4-FFF2-40B4-BE49-F238E27FC236}">
                <a16:creationId xmlns:a16="http://schemas.microsoft.com/office/drawing/2014/main" id="{FC3D4A72-80E8-6308-6CA2-D34E1FC5CFE5}"/>
              </a:ext>
            </a:extLst>
          </p:cNvPr>
          <p:cNvSpPr>
            <a:spLocks noChangeArrowheads="1"/>
          </p:cNvSpPr>
          <p:nvPr/>
        </p:nvSpPr>
        <p:spPr bwMode="auto">
          <a:xfrm>
            <a:off x="7536873" y="3234816"/>
            <a:ext cx="4655127" cy="123110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CREATE</a:t>
            </a:r>
            <a:r>
              <a:rPr kumimoji="0" lang="en-US" altLang="en-US" sz="1000" b="0" i="0" u="none" strike="noStrike" cap="none" normalizeH="0" baseline="0" dirty="0">
                <a:ln>
                  <a:noFill/>
                </a:ln>
                <a:solidFill>
                  <a:srgbClr val="333333"/>
                </a:solidFill>
                <a:effectLst/>
                <a:latin typeface="inherit"/>
              </a:rPr>
              <a:t> EXTERNAL </a:t>
            </a:r>
            <a:r>
              <a:rPr kumimoji="0" lang="en-US" altLang="en-US" sz="1000" b="0" i="0" u="none" strike="noStrike" cap="none" normalizeH="0" baseline="0" dirty="0">
                <a:ln>
                  <a:noFill/>
                </a:ln>
                <a:solidFill>
                  <a:srgbClr val="770088"/>
                </a:solidFill>
                <a:effectLst/>
                <a:latin typeface="inherit"/>
              </a:rPr>
              <a:t>TABLE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IF</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NOT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EXISTS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jan</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endParaRPr kumimoji="0" lang="en-US" altLang="en-US" sz="1000" b="0" i="0" u="none" strike="noStrike" cap="none" normalizeH="0" baseline="0" dirty="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0055AA"/>
                </a:solidFill>
                <a:effectLst/>
                <a:latin typeface="inherit"/>
              </a:rPr>
              <a:t>`vendor`</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`pickup`</a:t>
            </a:r>
            <a:r>
              <a:rPr kumimoji="0" lang="en-US" altLang="en-US" sz="1000" b="0" i="0" u="none" strike="noStrike" cap="none" normalizeH="0" baseline="0" dirty="0">
                <a:ln>
                  <a:noFill/>
                </a:ln>
                <a:solidFill>
                  <a:srgbClr val="333333"/>
                </a:solidFill>
                <a:effectLst/>
                <a:latin typeface="inherit"/>
              </a:rPr>
              <a:t> timestamp,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dropoff</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timestamp,  </a:t>
            </a:r>
            <a:r>
              <a:rPr kumimoji="0" lang="en-US" altLang="en-US" sz="1000" b="0" i="0" u="none" strike="noStrike" cap="none" normalizeH="0" baseline="0" dirty="0">
                <a:ln>
                  <a:noFill/>
                </a:ln>
                <a:solidFill>
                  <a:srgbClr val="0055AA"/>
                </a:solidFill>
                <a:effectLst/>
                <a:latin typeface="inherit"/>
              </a:rPr>
              <a:t>`count`</a:t>
            </a:r>
            <a:r>
              <a:rPr kumimoji="0" lang="en-US" altLang="en-US" sz="1000" b="0" i="0" u="none" strike="noStrike" cap="none" normalizeH="0" baseline="0" dirty="0">
                <a:ln>
                  <a:noFill/>
                </a:ln>
                <a:solidFill>
                  <a:srgbClr val="333333"/>
                </a:solidFill>
                <a:effectLst/>
                <a:latin typeface="inherit"/>
              </a:rPr>
              <a:t> int,  </a:t>
            </a:r>
            <a:r>
              <a:rPr kumimoji="0" lang="en-US" altLang="en-US" sz="1000" b="0" i="0" u="none" strike="noStrike" cap="none" normalizeH="0" baseline="0" dirty="0">
                <a:ln>
                  <a:noFill/>
                </a:ln>
                <a:solidFill>
                  <a:srgbClr val="0055AA"/>
                </a:solidFill>
                <a:effectLst/>
                <a:latin typeface="inherit"/>
              </a:rPr>
              <a:t>`distance`</a:t>
            </a:r>
            <a:r>
              <a:rPr kumimoji="0" lang="en-US" altLang="en-US" sz="1000" b="0" i="0" u="none" strike="noStrike" cap="none" normalizeH="0" baseline="0" dirty="0">
                <a:ln>
                  <a:noFill/>
                </a:ln>
                <a:solidFill>
                  <a:srgbClr val="333333"/>
                </a:solidFill>
                <a:effectLst/>
                <a:latin typeface="inherit"/>
              </a:rPr>
              <a:t> int,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ratecode</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storeflag</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pulocid</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dolocid</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paytype</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a:ln>
                  <a:noFill/>
                </a:ln>
                <a:solidFill>
                  <a:srgbClr val="0055AA"/>
                </a:solidFill>
                <a:effectLst/>
                <a:latin typeface="inherit"/>
              </a:rPr>
              <a:t>`fare`</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`extra`</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err="1">
                <a:ln>
                  <a:noFill/>
                </a:ln>
                <a:solidFill>
                  <a:srgbClr val="0055AA"/>
                </a:solidFill>
                <a:effectLst/>
                <a:latin typeface="inherit"/>
              </a:rPr>
              <a:t>mta_tax</a:t>
            </a:r>
            <a:r>
              <a:rPr kumimoji="0" lang="en-US" altLang="en-US" sz="1000" b="0" i="0" u="none" strike="noStrike" cap="none" normalizeH="0" baseline="0" dirty="0">
                <a:ln>
                  <a:noFill/>
                </a:ln>
                <a:solidFill>
                  <a:srgbClr val="0055AA"/>
                </a:solidFill>
                <a:effectLst/>
                <a:latin typeface="inherit"/>
              </a:rPr>
              <a:t>`</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`tip`</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`tolls`</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`surcharge`</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0055AA"/>
                </a:solidFill>
                <a:effectLst/>
                <a:latin typeface="inherit"/>
              </a:rPr>
              <a:t>`total`</a:t>
            </a:r>
            <a:r>
              <a:rPr kumimoji="0" lang="en-US" altLang="en-US" sz="1000" b="0" i="0" u="none" strike="noStrike" cap="none" normalizeH="0" baseline="0" dirty="0">
                <a:ln>
                  <a:noFill/>
                </a:ln>
                <a:solidFill>
                  <a:srgbClr val="333333"/>
                </a:solidFill>
                <a:effectLst/>
                <a:latin typeface="inherit"/>
              </a:rPr>
              <a:t> decimal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ROW</a:t>
            </a:r>
            <a:r>
              <a:rPr kumimoji="0" lang="en-US" altLang="en-US" sz="1000" b="0" i="0" u="none" strike="noStrike" cap="none" normalizeH="0" baseline="0" dirty="0">
                <a:ln>
                  <a:noFill/>
                </a:ln>
                <a:solidFill>
                  <a:srgbClr val="333333"/>
                </a:solidFill>
                <a:effectLst/>
                <a:latin typeface="inherit"/>
              </a:rPr>
              <a:t> FORMAT SERDE </a:t>
            </a:r>
            <a:r>
              <a:rPr kumimoji="0" lang="en-US" altLang="en-US" sz="1000" b="0" i="0" u="none" strike="noStrike" cap="none" normalizeH="0" baseline="0" dirty="0">
                <a:ln>
                  <a:noFill/>
                </a:ln>
                <a:solidFill>
                  <a:srgbClr val="AA1111"/>
                </a:solidFill>
                <a:effectLst/>
                <a:latin typeface="inherit"/>
              </a:rPr>
              <a:t>'org.apache.hadoop.hive.serde2.lazy.LazySimpleSerDe'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WITH</a:t>
            </a:r>
            <a:r>
              <a:rPr kumimoji="0" lang="en-US" altLang="en-US" sz="1000" b="0" i="0" u="none" strike="noStrike" cap="none" normalizeH="0" baseline="0" dirty="0">
                <a:ln>
                  <a:noFill/>
                </a:ln>
                <a:solidFill>
                  <a:srgbClr val="333333"/>
                </a:solidFill>
                <a:effectLst/>
                <a:latin typeface="inherit"/>
              </a:rPr>
              <a:t> SERDEPROPERTIES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err="1">
                <a:ln>
                  <a:noFill/>
                </a:ln>
                <a:solidFill>
                  <a:srgbClr val="AA1111"/>
                </a:solidFill>
                <a:effectLst/>
                <a:latin typeface="inherit"/>
              </a:rPr>
              <a:t>serialization.format</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err="1">
                <a:ln>
                  <a:noFill/>
                </a:ln>
                <a:solidFill>
                  <a:srgbClr val="AA1111"/>
                </a:solidFill>
                <a:effectLst/>
                <a:latin typeface="inherit"/>
              </a:rPr>
              <a:t>field.delim</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LOCATION </a:t>
            </a:r>
            <a:r>
              <a:rPr kumimoji="0" lang="en-US" altLang="en-US" sz="1000" b="0" i="0" u="none" strike="noStrike" cap="none" normalizeH="0" baseline="0" dirty="0">
                <a:ln>
                  <a:noFill/>
                </a:ln>
                <a:solidFill>
                  <a:srgbClr val="AA1111"/>
                </a:solidFill>
                <a:effectLst/>
                <a:latin typeface="inherit"/>
              </a:rPr>
              <a:t>'s3://</a:t>
            </a:r>
            <a:r>
              <a:rPr kumimoji="0" lang="en-US" altLang="en-US" sz="1000" b="0" i="0" u="none" strike="noStrike" cap="none" normalizeH="0" baseline="0" dirty="0" err="1">
                <a:ln>
                  <a:noFill/>
                </a:ln>
                <a:solidFill>
                  <a:srgbClr val="AA1111"/>
                </a:solidFill>
                <a:effectLst/>
                <a:latin typeface="inherit"/>
              </a:rPr>
              <a:t>aws-tc-largeobjects</a:t>
            </a:r>
            <a:r>
              <a:rPr kumimoji="0" lang="en-US" altLang="en-US" sz="1000" b="0" i="0" u="none" strike="noStrike" cap="none" normalizeH="0" baseline="0" dirty="0">
                <a:ln>
                  <a:noFill/>
                </a:ln>
                <a:solidFill>
                  <a:srgbClr val="AA1111"/>
                </a:solidFill>
                <a:effectLst/>
                <a:latin typeface="inherit"/>
              </a:rPr>
              <a:t>/CUR-TF-200-ACDSCI-1/Lab2/January2017/'</a:t>
            </a:r>
            <a:r>
              <a:rPr kumimoji="0" lang="en-US" altLang="en-US" sz="1000" b="0" i="0" u="none" strike="noStrike" cap="none" normalizeH="0" baseline="0" dirty="0">
                <a:ln>
                  <a:noFill/>
                </a:ln>
                <a:solidFill>
                  <a:srgbClr val="333333"/>
                </a:solidFill>
                <a:effectLst/>
                <a:latin typeface="inherit"/>
              </a:rPr>
              <a:t> TBLPROPERTIES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err="1">
                <a:ln>
                  <a:noFill/>
                </a:ln>
                <a:solidFill>
                  <a:srgbClr val="AA1111"/>
                </a:solidFill>
                <a:effectLst/>
                <a:latin typeface="inherit"/>
              </a:rPr>
              <a:t>has_encrypted_data</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AA1111"/>
                </a:solidFill>
                <a:effectLst/>
                <a:latin typeface="inherit"/>
              </a:rPr>
              <a:t>'false'</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687C38EA-5532-2864-11B6-39EAA1EC21EE}"/>
              </a:ext>
            </a:extLst>
          </p:cNvPr>
          <p:cNvPicPr>
            <a:picLocks noChangeAspect="1"/>
          </p:cNvPicPr>
          <p:nvPr/>
        </p:nvPicPr>
        <p:blipFill>
          <a:blip r:embed="rId2"/>
          <a:stretch>
            <a:fillRect/>
          </a:stretch>
        </p:blipFill>
        <p:spPr>
          <a:xfrm>
            <a:off x="539017" y="1605410"/>
            <a:ext cx="6271803" cy="3696020"/>
          </a:xfrm>
          <a:prstGeom prst="rect">
            <a:avLst/>
          </a:prstGeom>
        </p:spPr>
      </p:pic>
    </p:spTree>
    <p:extLst>
      <p:ext uri="{BB962C8B-B14F-4D97-AF65-F5344CB8AC3E}">
        <p14:creationId xmlns:p14="http://schemas.microsoft.com/office/powerpoint/2010/main" val="506256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QUERYING DATA FROM YELLOW TABLE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10" name="TextBox 9">
            <a:extLst>
              <a:ext uri="{FF2B5EF4-FFF2-40B4-BE49-F238E27FC236}">
                <a16:creationId xmlns:a16="http://schemas.microsoft.com/office/drawing/2014/main" id="{45E7E3D7-7C3C-84B1-CACD-CB054600932B}"/>
              </a:ext>
            </a:extLst>
          </p:cNvPr>
          <p:cNvSpPr txBox="1"/>
          <p:nvPr/>
        </p:nvSpPr>
        <p:spPr>
          <a:xfrm>
            <a:off x="7471065" y="1595120"/>
            <a:ext cx="4582390" cy="5047536"/>
          </a:xfrm>
          <a:prstGeom prst="rect">
            <a:avLst/>
          </a:prstGeom>
          <a:noFill/>
        </p:spPr>
        <p:txBody>
          <a:bodyPr wrap="square" rtlCol="0">
            <a:spAutoFit/>
          </a:bodyPr>
          <a:lstStyle/>
          <a:p>
            <a:r>
              <a:rPr lang="en-US" sz="1400" b="0" i="0" dirty="0">
                <a:solidFill>
                  <a:srgbClr val="333333"/>
                </a:solidFill>
                <a:effectLst/>
                <a:latin typeface="Open Sans" panose="020B0606030504020204" pitchFamily="34" charset="0"/>
              </a:rPr>
              <a:t>Run the following query on the </a:t>
            </a:r>
            <a:r>
              <a:rPr lang="en-US" sz="1400" b="0" i="1" dirty="0">
                <a:solidFill>
                  <a:srgbClr val="333333"/>
                </a:solidFill>
                <a:effectLst/>
                <a:latin typeface="Open Sans" panose="020B0606030504020204" pitchFamily="34" charset="0"/>
              </a:rPr>
              <a:t>yellow</a:t>
            </a:r>
            <a:r>
              <a:rPr lang="en-US" sz="1400" b="0" i="0" dirty="0">
                <a:solidFill>
                  <a:srgbClr val="333333"/>
                </a:solidFill>
                <a:effectLst/>
                <a:latin typeface="Open Sans" panose="020B0606030504020204" pitchFamily="34" charset="0"/>
              </a:rPr>
              <a:t> table, which has data for the entire year. The data is not divided into monthly buckets.</a:t>
            </a:r>
          </a:p>
          <a:p>
            <a:endParaRPr lang="en-US" sz="1400" dirty="0">
              <a:solidFill>
                <a:srgbClr val="333333"/>
              </a:solidFill>
              <a:latin typeface="Open Sans" panose="020B0606030504020204" pitchFamily="34" charset="0"/>
            </a:endParaRPr>
          </a:p>
          <a:p>
            <a:endParaRPr lang="en-US" sz="1400" dirty="0">
              <a:solidFill>
                <a:srgbClr val="333333"/>
              </a:solidFill>
              <a:latin typeface="Open Sans" panose="020B0606030504020204" pitchFamily="34" charset="0"/>
            </a:endParaRPr>
          </a:p>
          <a:p>
            <a:endParaRPr lang="en-US" sz="1400" dirty="0">
              <a:solidFill>
                <a:srgbClr val="333333"/>
              </a:solidFill>
              <a:latin typeface="Open Sans" panose="020B0606030504020204" pitchFamily="34" charset="0"/>
            </a:endParaRPr>
          </a:p>
          <a:p>
            <a:endParaRPr lang="en-US" sz="1400" dirty="0">
              <a:solidFill>
                <a:srgbClr val="333333"/>
              </a:solidFill>
              <a:latin typeface="Open Sans" panose="020B0606030504020204" pitchFamily="34" charset="0"/>
            </a:endParaRPr>
          </a:p>
          <a:p>
            <a:pPr algn="l"/>
            <a:r>
              <a:rPr lang="en-US" sz="1400" b="0" i="0" dirty="0">
                <a:solidFill>
                  <a:srgbClr val="333333"/>
                </a:solidFill>
                <a:effectLst/>
                <a:latin typeface="Open Sans" panose="020B0606030504020204" pitchFamily="34" charset="0"/>
              </a:rPr>
              <a:t>The message </a:t>
            </a:r>
            <a:r>
              <a:rPr lang="en-US" sz="1400" b="0" i="1" dirty="0">
                <a:solidFill>
                  <a:srgbClr val="333333"/>
                </a:solidFill>
                <a:effectLst/>
                <a:latin typeface="Open Sans" panose="020B0606030504020204" pitchFamily="34" charset="0"/>
              </a:rPr>
              <a:t>Query successful</a:t>
            </a:r>
            <a:r>
              <a:rPr lang="en-US" sz="1400" b="0" i="0" dirty="0">
                <a:solidFill>
                  <a:srgbClr val="333333"/>
                </a:solidFill>
                <a:effectLst/>
                <a:latin typeface="Open Sans" panose="020B0606030504020204" pitchFamily="34" charset="0"/>
              </a:rPr>
              <a:t> displays. Note the run time and amount of data scanned for the query.</a:t>
            </a:r>
          </a:p>
          <a:p>
            <a:pPr algn="l"/>
            <a:r>
              <a:rPr lang="en-US" sz="1400" b="0" i="0" dirty="0">
                <a:solidFill>
                  <a:srgbClr val="333333"/>
                </a:solidFill>
                <a:effectLst/>
                <a:latin typeface="Open Sans" panose="020B0606030504020204" pitchFamily="34" charset="0"/>
              </a:rPr>
              <a:t>Now, you will compare that by running a query against the </a:t>
            </a:r>
            <a:r>
              <a:rPr lang="en-US" sz="1400" b="0" i="1" dirty="0" err="1">
                <a:solidFill>
                  <a:srgbClr val="333333"/>
                </a:solidFill>
                <a:effectLst/>
                <a:latin typeface="Open Sans" panose="020B0606030504020204" pitchFamily="34" charset="0"/>
              </a:rPr>
              <a:t>jan</a:t>
            </a:r>
            <a:r>
              <a:rPr lang="en-US" sz="1400" b="0" i="0" dirty="0">
                <a:solidFill>
                  <a:srgbClr val="333333"/>
                </a:solidFill>
                <a:effectLst/>
                <a:latin typeface="Open Sans" panose="020B0606030504020204" pitchFamily="34" charset="0"/>
              </a:rPr>
              <a:t> table.</a:t>
            </a:r>
          </a:p>
          <a:p>
            <a:br>
              <a:rPr lang="en-US" sz="1400" b="0" i="0" dirty="0">
                <a:solidFill>
                  <a:srgbClr val="333333"/>
                </a:solidFill>
                <a:effectLst/>
                <a:latin typeface="Open Sans" panose="020B0606030504020204" pitchFamily="34" charset="0"/>
              </a:rPr>
            </a:br>
            <a:r>
              <a:rPr lang="en-US" sz="1400" b="0" i="0" dirty="0">
                <a:solidFill>
                  <a:srgbClr val="333333"/>
                </a:solidFill>
                <a:effectLst/>
                <a:latin typeface="Open Sans" panose="020B0606030504020204" pitchFamily="34" charset="0"/>
              </a:rPr>
              <a:t>Run the following query on the </a:t>
            </a:r>
            <a:r>
              <a:rPr lang="en-US" sz="1400" b="0" i="1" dirty="0" err="1">
                <a:solidFill>
                  <a:srgbClr val="333333"/>
                </a:solidFill>
                <a:effectLst/>
                <a:latin typeface="Open Sans" panose="020B0606030504020204" pitchFamily="34" charset="0"/>
              </a:rPr>
              <a:t>jan</a:t>
            </a:r>
            <a:r>
              <a:rPr lang="en-US" sz="1400" b="0" i="0" dirty="0">
                <a:solidFill>
                  <a:srgbClr val="333333"/>
                </a:solidFill>
                <a:effectLst/>
                <a:latin typeface="Open Sans" panose="020B0606030504020204" pitchFamily="34" charset="0"/>
              </a:rPr>
              <a:t> table.</a:t>
            </a:r>
          </a:p>
          <a:p>
            <a:endParaRPr lang="en-US" sz="1400" dirty="0">
              <a:solidFill>
                <a:srgbClr val="333333"/>
              </a:solidFill>
              <a:latin typeface="Open Sans" panose="020B0606030504020204" pitchFamily="34" charset="0"/>
            </a:endParaRPr>
          </a:p>
          <a:p>
            <a:endParaRPr lang="en-US" sz="1400" dirty="0">
              <a:solidFill>
                <a:srgbClr val="333333"/>
              </a:solidFill>
              <a:latin typeface="Open Sans" panose="020B0606030504020204" pitchFamily="34" charset="0"/>
            </a:endParaRPr>
          </a:p>
          <a:p>
            <a:endParaRPr lang="en-US" sz="1400" dirty="0">
              <a:solidFill>
                <a:srgbClr val="333333"/>
              </a:solidFill>
              <a:latin typeface="Open Sans" panose="020B0606030504020204" pitchFamily="34" charset="0"/>
            </a:endParaRPr>
          </a:p>
          <a:p>
            <a:endParaRPr lang="en-US" sz="1400" dirty="0">
              <a:solidFill>
                <a:srgbClr val="333333"/>
              </a:solidFill>
              <a:latin typeface="Open Sans" panose="020B0606030504020204" pitchFamily="34" charset="0"/>
            </a:endParaRPr>
          </a:p>
          <a:p>
            <a:r>
              <a:rPr lang="en-US" sz="1400" b="0" i="0" dirty="0">
                <a:solidFill>
                  <a:srgbClr val="333333"/>
                </a:solidFill>
                <a:effectLst/>
                <a:latin typeface="Open Sans" panose="020B0606030504020204" pitchFamily="34" charset="0"/>
              </a:rPr>
              <a:t>Note the run time and amount of data scanned for the query. As you can see, much less data is scanned when the query is performed against the table that only contains the January data</a:t>
            </a:r>
          </a:p>
          <a:p>
            <a:endParaRPr lang="en-US" sz="1400" dirty="0">
              <a:solidFill>
                <a:srgbClr val="333333"/>
              </a:solidFill>
              <a:latin typeface="Open Sans" panose="020B0606030504020204" pitchFamily="34" charset="0"/>
            </a:endParaRPr>
          </a:p>
          <a:p>
            <a:endParaRPr lang="en-US" sz="1400" dirty="0"/>
          </a:p>
        </p:txBody>
      </p:sp>
      <p:sp>
        <p:nvSpPr>
          <p:cNvPr id="2" name="Rectangle 1">
            <a:extLst>
              <a:ext uri="{FF2B5EF4-FFF2-40B4-BE49-F238E27FC236}">
                <a16:creationId xmlns:a16="http://schemas.microsoft.com/office/drawing/2014/main" id="{04092B44-55AE-3758-2248-ADA2C8B0DE8E}"/>
              </a:ext>
            </a:extLst>
          </p:cNvPr>
          <p:cNvSpPr>
            <a:spLocks noChangeArrowheads="1"/>
          </p:cNvSpPr>
          <p:nvPr/>
        </p:nvSpPr>
        <p:spPr bwMode="auto">
          <a:xfrm>
            <a:off x="7585363" y="2363524"/>
            <a:ext cx="4468089" cy="61555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770088"/>
                </a:solidFill>
                <a:effectLst/>
                <a:latin typeface="inherit"/>
              </a:rPr>
              <a:t>sELECT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count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770088"/>
                </a:solidFill>
                <a:effectLst/>
                <a:latin typeface="inherit"/>
              </a:rPr>
              <a:t>count</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AS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"Number of trips"</a:t>
            </a:r>
            <a:r>
              <a:rPr kumimoji="0" lang="en-US" altLang="en-US" sz="1000" b="0" i="0" u="none" strike="noStrike" cap="none" normalizeH="0" baseline="0" dirty="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sum</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total</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AS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"Total fares"</a:t>
            </a:r>
            <a:r>
              <a:rPr kumimoji="0" lang="en-US" altLang="en-US" sz="1000" b="0" i="0" u="none" strike="noStrike" cap="none" normalizeH="0" baseline="0" dirty="0">
                <a:ln>
                  <a:noFill/>
                </a:ln>
                <a:solidFill>
                  <a:srgbClr val="333333"/>
                </a:solidFill>
                <a:effectLst/>
                <a:latin typeface="inherit"/>
              </a:rPr>
              <a:t> ,       pickup </a:t>
            </a:r>
            <a:r>
              <a:rPr kumimoji="0" lang="en-US" altLang="en-US" sz="1000" b="0" i="0" u="none" strike="noStrike" cap="none" normalizeH="0" baseline="0" dirty="0">
                <a:ln>
                  <a:noFill/>
                </a:ln>
                <a:solidFill>
                  <a:srgbClr val="770088"/>
                </a:solidFill>
                <a:effectLst/>
                <a:latin typeface="inherit"/>
              </a:rPr>
              <a:t>AS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"Trip </a:t>
            </a:r>
            <a:r>
              <a:rPr kumimoji="0" lang="en-US" altLang="en-US" sz="1000" b="0" i="0" u="none" strike="noStrike" cap="none" normalizeH="0" baseline="0" dirty="0" err="1">
                <a:ln>
                  <a:noFill/>
                </a:ln>
                <a:solidFill>
                  <a:srgbClr val="AA1111"/>
                </a:solidFill>
                <a:effectLst/>
                <a:latin typeface="inherit"/>
              </a:rPr>
              <a:t>date"</a:t>
            </a:r>
            <a:r>
              <a:rPr kumimoji="0" lang="en-US" altLang="en-US" sz="1000" b="0" i="0" u="none" strike="noStrike" cap="none" normalizeH="0" baseline="0" dirty="0" err="1">
                <a:ln>
                  <a:noFill/>
                </a:ln>
                <a:solidFill>
                  <a:srgbClr val="770088"/>
                </a:solidFill>
                <a:effectLst/>
                <a:latin typeface="inherit"/>
              </a:rPr>
              <a:t>FROM</a:t>
            </a:r>
            <a:r>
              <a:rPr kumimoji="0" lang="en-US" altLang="en-US" sz="1000" b="0" i="0" u="none" strike="noStrike" cap="none" normalizeH="0" baseline="0" dirty="0">
                <a:ln>
                  <a:noFill/>
                </a:ln>
                <a:solidFill>
                  <a:srgbClr val="333333"/>
                </a:solidFill>
                <a:effectLst/>
                <a:latin typeface="inherit"/>
              </a:rPr>
              <a:t> yellow </a:t>
            </a:r>
            <a:r>
              <a:rPr kumimoji="0" lang="en-US" altLang="en-US" sz="1000" b="0" i="0" u="none" strike="noStrike" cap="none" normalizeH="0" baseline="0" dirty="0">
                <a:ln>
                  <a:noFill/>
                </a:ln>
                <a:solidFill>
                  <a:srgbClr val="770088"/>
                </a:solidFill>
                <a:effectLst/>
                <a:latin typeface="inherit"/>
              </a:rPr>
              <a:t>WHERE</a:t>
            </a:r>
            <a:r>
              <a:rPr kumimoji="0" lang="en-US" altLang="en-US" sz="1000" b="0" i="0" u="none" strike="noStrike" cap="none" normalizeH="0" baseline="0" dirty="0">
                <a:ln>
                  <a:noFill/>
                </a:ln>
                <a:solidFill>
                  <a:srgbClr val="333333"/>
                </a:solidFill>
                <a:effectLst/>
                <a:latin typeface="inherit"/>
              </a:rPr>
              <a:t> pickup </a:t>
            </a:r>
            <a:r>
              <a:rPr kumimoji="0" lang="en-US" altLang="en-US" sz="1000" b="0" i="0" u="none" strike="noStrike" cap="none" normalizeH="0" baseline="0" dirty="0">
                <a:ln>
                  <a:noFill/>
                </a:ln>
                <a:solidFill>
                  <a:srgbClr val="770088"/>
                </a:solidFill>
                <a:effectLst/>
                <a:latin typeface="inherit"/>
              </a:rPr>
              <a:t>between</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116644"/>
                </a:solidFill>
                <a:effectLst/>
                <a:latin typeface="inherit"/>
              </a:rPr>
              <a:t>TIMESTAMP '2017-01-01 00:00:00'</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and</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116644"/>
                </a:solidFill>
                <a:effectLst/>
                <a:latin typeface="inherit"/>
              </a:rPr>
              <a:t>TIMESTAMP '2017-02-01 00:00:01'</a:t>
            </a:r>
            <a:r>
              <a:rPr kumimoji="0" lang="en-US" altLang="en-US" sz="1000" b="0" i="0" u="none" strike="noStrike" cap="none" normalizeH="0" baseline="0" dirty="0">
                <a:ln>
                  <a:noFill/>
                </a:ln>
                <a:solidFill>
                  <a:srgbClr val="770088"/>
                </a:solidFill>
                <a:effectLst/>
                <a:latin typeface="inherit"/>
              </a:rPr>
              <a:t>GROUP</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BY</a:t>
            </a:r>
            <a:r>
              <a:rPr kumimoji="0" lang="en-US" altLang="en-US" sz="1000" b="0" i="0" u="none" strike="noStrike" cap="none" normalizeH="0" baseline="0" dirty="0">
                <a:ln>
                  <a:noFill/>
                </a:ln>
                <a:solidFill>
                  <a:srgbClr val="333333"/>
                </a:solidFill>
                <a:effectLst/>
                <a:latin typeface="inherit"/>
              </a:rPr>
              <a:t> pickup;</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9CDC51E-BEBF-0A84-080A-D861D27D0B1A}"/>
              </a:ext>
            </a:extLst>
          </p:cNvPr>
          <p:cNvSpPr>
            <a:spLocks noChangeArrowheads="1"/>
          </p:cNvSpPr>
          <p:nvPr/>
        </p:nvSpPr>
        <p:spPr bwMode="auto">
          <a:xfrm>
            <a:off x="7585363" y="4656978"/>
            <a:ext cx="4582390"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SELECT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count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770088"/>
                </a:solidFill>
                <a:effectLst/>
                <a:latin typeface="inherit"/>
              </a:rPr>
              <a:t>count</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AS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"Number of trips"</a:t>
            </a:r>
            <a:r>
              <a:rPr kumimoji="0" lang="en-US" altLang="en-US" sz="1000" b="0" i="0" u="none" strike="noStrike" cap="none" normalizeH="0" baseline="0" dirty="0">
                <a:ln>
                  <a:noFill/>
                </a:ln>
                <a:solidFill>
                  <a:srgbClr val="333333"/>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sum</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total</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AS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"Total fares"</a:t>
            </a:r>
            <a:r>
              <a:rPr kumimoji="0" lang="en-US" altLang="en-US" sz="1000" b="0" i="0" u="none" strike="noStrike" cap="none" normalizeH="0" baseline="0" dirty="0">
                <a:ln>
                  <a:noFill/>
                </a:ln>
                <a:solidFill>
                  <a:srgbClr val="333333"/>
                </a:solidFill>
                <a:effectLst/>
                <a:latin typeface="inherit"/>
              </a:rPr>
              <a:t> ,       pickup </a:t>
            </a:r>
            <a:r>
              <a:rPr kumimoji="0" lang="en-US" altLang="en-US" sz="1000" b="0" i="0" u="none" strike="noStrike" cap="none" normalizeH="0" baseline="0" dirty="0">
                <a:ln>
                  <a:noFill/>
                </a:ln>
                <a:solidFill>
                  <a:srgbClr val="770088"/>
                </a:solidFill>
                <a:effectLst/>
                <a:latin typeface="inherit"/>
              </a:rPr>
              <a:t>AS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"Trip </a:t>
            </a:r>
            <a:r>
              <a:rPr kumimoji="0" lang="en-US" altLang="en-US" sz="1000" b="0" i="0" u="none" strike="noStrike" cap="none" normalizeH="0" baseline="0" dirty="0" err="1">
                <a:ln>
                  <a:noFill/>
                </a:ln>
                <a:solidFill>
                  <a:srgbClr val="AA1111"/>
                </a:solidFill>
                <a:effectLst/>
                <a:latin typeface="inherit"/>
              </a:rPr>
              <a:t>date"</a:t>
            </a:r>
            <a:r>
              <a:rPr kumimoji="0" lang="en-US" altLang="en-US" sz="1000" b="0" i="0" u="none" strike="noStrike" cap="none" normalizeH="0" baseline="0" dirty="0" err="1">
                <a:ln>
                  <a:noFill/>
                </a:ln>
                <a:solidFill>
                  <a:srgbClr val="770088"/>
                </a:solidFill>
                <a:effectLst/>
                <a:latin typeface="inherit"/>
              </a:rPr>
              <a:t>FROM</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jan</a:t>
            </a:r>
            <a:r>
              <a:rPr kumimoji="0" lang="en-US" altLang="en-US" sz="1000" b="0" i="0" u="none" strike="noStrike" cap="none" normalizeH="0" baseline="0" dirty="0" err="1">
                <a:ln>
                  <a:noFill/>
                </a:ln>
                <a:solidFill>
                  <a:srgbClr val="770088"/>
                </a:solidFill>
                <a:effectLst/>
                <a:latin typeface="inherit"/>
              </a:rPr>
              <a:t>GROUP</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BY</a:t>
            </a:r>
            <a:r>
              <a:rPr kumimoji="0" lang="en-US" altLang="en-US" sz="1000" b="0" i="0" u="none" strike="noStrike" cap="none" normalizeH="0" baseline="0" dirty="0">
                <a:ln>
                  <a:noFill/>
                </a:ln>
                <a:solidFill>
                  <a:srgbClr val="333333"/>
                </a:solidFill>
                <a:effectLst/>
                <a:latin typeface="inherit"/>
              </a:rPr>
              <a:t> pickup;</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F2167BC7-604B-4034-C7D9-56D859635AE9}"/>
              </a:ext>
            </a:extLst>
          </p:cNvPr>
          <p:cNvPicPr>
            <a:picLocks noChangeAspect="1"/>
          </p:cNvPicPr>
          <p:nvPr/>
        </p:nvPicPr>
        <p:blipFill>
          <a:blip r:embed="rId2"/>
          <a:stretch>
            <a:fillRect/>
          </a:stretch>
        </p:blipFill>
        <p:spPr>
          <a:xfrm>
            <a:off x="391295" y="1641388"/>
            <a:ext cx="6747396" cy="2428861"/>
          </a:xfrm>
          <a:prstGeom prst="rect">
            <a:avLst/>
          </a:prstGeom>
        </p:spPr>
      </p:pic>
      <p:pic>
        <p:nvPicPr>
          <p:cNvPr id="13" name="Picture 12">
            <a:extLst>
              <a:ext uri="{FF2B5EF4-FFF2-40B4-BE49-F238E27FC236}">
                <a16:creationId xmlns:a16="http://schemas.microsoft.com/office/drawing/2014/main" id="{FCDCCA67-3B22-EC96-D318-C35FFFB01022}"/>
              </a:ext>
            </a:extLst>
          </p:cNvPr>
          <p:cNvPicPr>
            <a:picLocks noChangeAspect="1"/>
          </p:cNvPicPr>
          <p:nvPr/>
        </p:nvPicPr>
        <p:blipFill>
          <a:blip r:embed="rId3"/>
          <a:stretch>
            <a:fillRect/>
          </a:stretch>
        </p:blipFill>
        <p:spPr>
          <a:xfrm>
            <a:off x="307802" y="4366370"/>
            <a:ext cx="6706063" cy="2355105"/>
          </a:xfrm>
          <a:prstGeom prst="rect">
            <a:avLst/>
          </a:prstGeom>
        </p:spPr>
      </p:pic>
    </p:spTree>
    <p:extLst>
      <p:ext uri="{BB962C8B-B14F-4D97-AF65-F5344CB8AC3E}">
        <p14:creationId xmlns:p14="http://schemas.microsoft.com/office/powerpoint/2010/main" val="3577287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3: Optimizing Athena queries by using partitions</a:t>
            </a:r>
          </a:p>
        </p:txBody>
      </p:sp>
    </p:spTree>
    <p:extLst>
      <p:ext uri="{BB962C8B-B14F-4D97-AF65-F5344CB8AC3E}">
        <p14:creationId xmlns:p14="http://schemas.microsoft.com/office/powerpoint/2010/main" val="2000230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51ECB9-850E-E70E-0CE9-26D1D9444BDD}"/>
              </a:ext>
            </a:extLst>
          </p:cNvPr>
          <p:cNvSpPr txBox="1"/>
          <p:nvPr/>
        </p:nvSpPr>
        <p:spPr>
          <a:xfrm>
            <a:off x="6982690" y="1285568"/>
            <a:ext cx="5209310" cy="5478423"/>
          </a:xfrm>
          <a:prstGeom prst="rect">
            <a:avLst/>
          </a:prstGeom>
          <a:noFill/>
        </p:spPr>
        <p:txBody>
          <a:bodyPr wrap="square" rtlCol="0">
            <a:spAutoFit/>
          </a:bodyPr>
          <a:lstStyle/>
          <a:p>
            <a:pPr algn="l"/>
            <a:r>
              <a:rPr lang="en-US" sz="1400" b="0" i="0" dirty="0">
                <a:solidFill>
                  <a:srgbClr val="333333"/>
                </a:solidFill>
                <a:effectLst/>
                <a:latin typeface="Open Sans" panose="020B0606030504020204" pitchFamily="34" charset="0"/>
              </a:rPr>
              <a:t>To create a new table called </a:t>
            </a:r>
            <a:r>
              <a:rPr lang="en-US" sz="1400" b="0" i="1" dirty="0" err="1">
                <a:solidFill>
                  <a:srgbClr val="333333"/>
                </a:solidFill>
                <a:effectLst/>
                <a:latin typeface="Open Sans" panose="020B0606030504020204" pitchFamily="34" charset="0"/>
              </a:rPr>
              <a:t>taxidata.creditcard</a:t>
            </a:r>
            <a:r>
              <a:rPr lang="en-US" sz="1400" b="0" i="0" dirty="0">
                <a:solidFill>
                  <a:srgbClr val="333333"/>
                </a:solidFill>
                <a:effectLst/>
                <a:latin typeface="Open Sans" panose="020B0606030504020204" pitchFamily="34" charset="0"/>
              </a:rPr>
              <a:t> that is partitioned for </a:t>
            </a:r>
            <a:r>
              <a:rPr lang="en-US" sz="1400" b="0" i="1" dirty="0" err="1">
                <a:solidFill>
                  <a:srgbClr val="333333"/>
                </a:solidFill>
                <a:effectLst/>
                <a:latin typeface="Open Sans" panose="020B0606030504020204" pitchFamily="34" charset="0"/>
              </a:rPr>
              <a:t>paytype</a:t>
            </a:r>
            <a:r>
              <a:rPr lang="en-US" sz="1400" b="0" i="1" dirty="0">
                <a:solidFill>
                  <a:srgbClr val="333333"/>
                </a:solidFill>
                <a:effectLst/>
                <a:latin typeface="Open Sans" panose="020B0606030504020204" pitchFamily="34" charset="0"/>
              </a:rPr>
              <a:t> = 1</a:t>
            </a:r>
            <a:r>
              <a:rPr lang="en-US" sz="1400" b="0" i="0" dirty="0">
                <a:solidFill>
                  <a:srgbClr val="333333"/>
                </a:solidFill>
                <a:effectLst/>
                <a:latin typeface="Open Sans" panose="020B0606030504020204" pitchFamily="34" charset="0"/>
              </a:rPr>
              <a:t> (credit card transactions), run the following query in a new query tab:</a:t>
            </a:r>
          </a:p>
          <a:p>
            <a:pPr algn="l"/>
            <a:endParaRPr lang="en-US" sz="1400" dirty="0">
              <a:solidFill>
                <a:srgbClr val="333333"/>
              </a:solidFill>
              <a:latin typeface="Open Sans" panose="020B0606030504020204" pitchFamily="34" charset="0"/>
            </a:endParaRPr>
          </a:p>
          <a:p>
            <a:pPr algn="l"/>
            <a:endParaRPr lang="en-US" sz="1400" b="0" i="0" dirty="0">
              <a:solidFill>
                <a:srgbClr val="333333"/>
              </a:solidFill>
              <a:effectLst/>
              <a:latin typeface="Open Sans" panose="020B0606030504020204" pitchFamily="34" charset="0"/>
            </a:endParaRPr>
          </a:p>
          <a:p>
            <a:pPr algn="l"/>
            <a:r>
              <a:rPr lang="en-US" sz="1400" b="0" i="0" dirty="0">
                <a:solidFill>
                  <a:srgbClr val="333333"/>
                </a:solidFill>
                <a:effectLst/>
                <a:latin typeface="Open Sans" panose="020B0606030504020204" pitchFamily="34" charset="0"/>
              </a:rPr>
              <a:t>The run time and data scanned values are similar to the following:</a:t>
            </a:r>
          </a:p>
          <a:p>
            <a:pPr algn="l"/>
            <a:endParaRPr lang="en-US" sz="1400" b="0" i="0" dirty="0">
              <a:solidFill>
                <a:srgbClr val="333333"/>
              </a:solidFill>
              <a:effectLst/>
              <a:latin typeface="Open Sans" panose="020B0606030504020204" pitchFamily="34" charset="0"/>
            </a:endParaRPr>
          </a:p>
          <a:p>
            <a:pPr algn="l"/>
            <a:endParaRPr lang="en-US" sz="1400" b="0" i="0" dirty="0">
              <a:solidFill>
                <a:srgbClr val="333333"/>
              </a:solidFill>
              <a:effectLst/>
              <a:latin typeface="Open Sans" panose="020B0606030504020204" pitchFamily="34" charset="0"/>
            </a:endParaRPr>
          </a:p>
          <a:p>
            <a:pPr algn="l"/>
            <a:r>
              <a:rPr lang="en-US" sz="1400" b="0" i="0" dirty="0">
                <a:solidFill>
                  <a:srgbClr val="333333"/>
                </a:solidFill>
                <a:effectLst/>
                <a:latin typeface="Open Sans" panose="020B0606030504020204" pitchFamily="34" charset="0"/>
              </a:rPr>
              <a:t>To query the nonpartitioned data in the </a:t>
            </a:r>
            <a:r>
              <a:rPr lang="en-US" sz="1400" b="0" i="1" dirty="0">
                <a:solidFill>
                  <a:srgbClr val="333333"/>
                </a:solidFill>
                <a:effectLst/>
                <a:latin typeface="Open Sans" panose="020B0606030504020204" pitchFamily="34" charset="0"/>
              </a:rPr>
              <a:t>yellow</a:t>
            </a:r>
            <a:r>
              <a:rPr lang="en-US" sz="1400" b="0" i="0" dirty="0">
                <a:solidFill>
                  <a:srgbClr val="333333"/>
                </a:solidFill>
                <a:effectLst/>
                <a:latin typeface="Open Sans" panose="020B0606030504020204" pitchFamily="34" charset="0"/>
              </a:rPr>
              <a:t> table, run the following query in a new query tab:</a:t>
            </a:r>
          </a:p>
          <a:p>
            <a:pPr algn="l"/>
            <a:endParaRPr lang="en-US" sz="1400" dirty="0">
              <a:solidFill>
                <a:srgbClr val="333333"/>
              </a:solidFill>
              <a:latin typeface="Open Sans" panose="020B0606030504020204" pitchFamily="34" charset="0"/>
            </a:endParaRPr>
          </a:p>
          <a:p>
            <a:pPr algn="l"/>
            <a:endParaRPr lang="en-US" sz="1400" dirty="0">
              <a:solidFill>
                <a:srgbClr val="333333"/>
              </a:solidFill>
              <a:latin typeface="Open Sans" panose="020B0606030504020204" pitchFamily="34" charset="0"/>
            </a:endParaRPr>
          </a:p>
          <a:p>
            <a:pPr algn="l"/>
            <a:r>
              <a:rPr lang="en-US" sz="1400" b="0" i="0" dirty="0">
                <a:solidFill>
                  <a:srgbClr val="333333"/>
                </a:solidFill>
                <a:effectLst/>
                <a:latin typeface="Open Sans" panose="020B0606030504020204" pitchFamily="34" charset="0"/>
              </a:rPr>
              <a:t>The run time and data scanned values are similar to the following:</a:t>
            </a:r>
            <a:endParaRPr lang="en-US" sz="1400" dirty="0">
              <a:solidFill>
                <a:srgbClr val="333333"/>
              </a:solidFill>
              <a:latin typeface="Open Sans" panose="020B0606030504020204" pitchFamily="34" charset="0"/>
            </a:endParaRPr>
          </a:p>
          <a:p>
            <a:pPr algn="l"/>
            <a:endParaRPr lang="en-US" sz="1400" b="0" i="0" dirty="0">
              <a:solidFill>
                <a:srgbClr val="333333"/>
              </a:solidFill>
              <a:effectLst/>
              <a:latin typeface="Open Sans" panose="020B0606030504020204" pitchFamily="34" charset="0"/>
            </a:endParaRPr>
          </a:p>
          <a:p>
            <a:pPr algn="l"/>
            <a:endParaRPr lang="en-US" sz="1400" b="0" i="0" dirty="0">
              <a:solidFill>
                <a:srgbClr val="333333"/>
              </a:solidFill>
              <a:effectLst/>
              <a:latin typeface="Open Sans" panose="020B0606030504020204" pitchFamily="34" charset="0"/>
            </a:endParaRPr>
          </a:p>
          <a:p>
            <a:pPr algn="l"/>
            <a:r>
              <a:rPr lang="en-US" sz="1400" b="0" i="0" dirty="0">
                <a:solidFill>
                  <a:srgbClr val="333333"/>
                </a:solidFill>
                <a:effectLst/>
                <a:latin typeface="Open Sans" panose="020B0606030504020204" pitchFamily="34" charset="0"/>
              </a:rPr>
              <a:t>To query the partitioned data in the </a:t>
            </a:r>
            <a:r>
              <a:rPr lang="en-US" sz="1400" b="0" i="1" dirty="0" err="1">
                <a:solidFill>
                  <a:srgbClr val="333333"/>
                </a:solidFill>
                <a:effectLst/>
                <a:latin typeface="Open Sans" panose="020B0606030504020204" pitchFamily="34" charset="0"/>
              </a:rPr>
              <a:t>creditcard</a:t>
            </a:r>
            <a:r>
              <a:rPr lang="en-US" sz="1400" b="0" i="0" dirty="0">
                <a:solidFill>
                  <a:srgbClr val="333333"/>
                </a:solidFill>
                <a:effectLst/>
                <a:latin typeface="Open Sans" panose="020B0606030504020204" pitchFamily="34" charset="0"/>
              </a:rPr>
              <a:t> table, run the following query in a new query tab:</a:t>
            </a:r>
          </a:p>
          <a:p>
            <a:pPr algn="l"/>
            <a:endParaRPr lang="en-US" sz="1400" b="0" i="0" dirty="0">
              <a:solidFill>
                <a:srgbClr val="333333"/>
              </a:solidFill>
              <a:effectLst/>
              <a:latin typeface="Open Sans" panose="020B0606030504020204" pitchFamily="34" charset="0"/>
            </a:endParaRPr>
          </a:p>
          <a:p>
            <a:pPr algn="l"/>
            <a:endParaRPr lang="en-US" sz="1400" b="0" i="0" dirty="0">
              <a:solidFill>
                <a:srgbClr val="333333"/>
              </a:solidFill>
              <a:effectLst/>
              <a:latin typeface="Open Sans" panose="020B0606030504020204" pitchFamily="34" charset="0"/>
            </a:endParaRPr>
          </a:p>
          <a:p>
            <a:pPr algn="l"/>
            <a:r>
              <a:rPr lang="en-US" sz="1400" b="0" i="0" dirty="0">
                <a:solidFill>
                  <a:srgbClr val="333333"/>
                </a:solidFill>
                <a:effectLst/>
                <a:latin typeface="Open Sans" panose="020B0606030504020204" pitchFamily="34" charset="0"/>
              </a:rPr>
              <a:t>The run time and data scanned values are similar to the following:</a:t>
            </a:r>
            <a:endParaRPr lang="en-US" sz="1400" dirty="0"/>
          </a:p>
          <a:p>
            <a:pPr algn="l"/>
            <a:endParaRPr lang="en-US" sz="1400" dirty="0"/>
          </a:p>
          <a:p>
            <a:pPr algn="l"/>
            <a:endParaRPr lang="en-US" sz="1400" dirty="0"/>
          </a:p>
        </p:txBody>
      </p:sp>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219652"/>
            <a:ext cx="10515600" cy="1325563"/>
          </a:xfrm>
        </p:spPr>
        <p:txBody>
          <a:bodyPr/>
          <a:lstStyle/>
          <a:p>
            <a:r>
              <a:rPr lang="en-US" dirty="0"/>
              <a:t>Creating partition in tables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9063378" y="6492875"/>
            <a:ext cx="3111443" cy="365125"/>
          </a:xfrm>
        </p:spPr>
        <p:txBody>
          <a:bodyPr/>
          <a:lstStyle/>
          <a:p>
            <a:fld id="{A49DFD55-3C28-40EF-9E31-A92D2E4017FF}" type="slidenum">
              <a:rPr lang="en-US" smtClean="0"/>
              <a:pPr/>
              <a:t>17</a:t>
            </a:fld>
            <a:endParaRPr lang="en-US" dirty="0"/>
          </a:p>
        </p:txBody>
      </p:sp>
      <p:sp>
        <p:nvSpPr>
          <p:cNvPr id="2" name="Rectangle 1">
            <a:extLst>
              <a:ext uri="{FF2B5EF4-FFF2-40B4-BE49-F238E27FC236}">
                <a16:creationId xmlns:a16="http://schemas.microsoft.com/office/drawing/2014/main" id="{FBFB0BE7-FD8D-B64F-91A7-4ABA0C9E2DF3}"/>
              </a:ext>
            </a:extLst>
          </p:cNvPr>
          <p:cNvSpPr>
            <a:spLocks noChangeArrowheads="1"/>
          </p:cNvSpPr>
          <p:nvPr/>
        </p:nvSpPr>
        <p:spPr bwMode="auto">
          <a:xfrm>
            <a:off x="7051963" y="2085786"/>
            <a:ext cx="4690736"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CREATE</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TABLE</a:t>
            </a:r>
            <a:r>
              <a:rPr kumimoji="0" lang="en-US" altLang="en-US" sz="1000" b="0" i="0" u="none" strike="noStrike" cap="none" normalizeH="0" baseline="0">
                <a:ln>
                  <a:noFill/>
                </a:ln>
                <a:solidFill>
                  <a:srgbClr val="333333"/>
                </a:solidFill>
                <a:effectLst/>
                <a:latin typeface="inherit"/>
              </a:rPr>
              <a:t> taxidata</a:t>
            </a:r>
            <a:r>
              <a:rPr kumimoji="0" lang="en-US" altLang="en-US" sz="1000" b="0" i="0" u="none" strike="noStrike" cap="none" normalizeH="0" baseline="0">
                <a:ln>
                  <a:noFill/>
                </a:ln>
                <a:solidFill>
                  <a:srgbClr val="0055AA"/>
                </a:solidFill>
                <a:effectLst/>
                <a:latin typeface="inherit"/>
              </a:rPr>
              <a:t>.creditcard</a:t>
            </a:r>
            <a:endParaRPr kumimoji="0" lang="en-US" altLang="en-US" sz="1000" b="0" i="0" u="none" strike="noStrike" cap="none" normalizeH="0" baseline="0">
              <a:ln>
                <a:noFill/>
              </a:ln>
              <a:solidFill>
                <a:srgbClr val="770088"/>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WITH</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999977"/>
                </a:solidFill>
                <a:effectLst/>
                <a:latin typeface="inherit"/>
              </a:rPr>
              <a:t>(</a:t>
            </a:r>
            <a:r>
              <a:rPr kumimoji="0" lang="en-US" altLang="en-US" sz="1000" b="0" i="0" u="none" strike="noStrike" cap="none" normalizeH="0" baseline="0">
                <a:ln>
                  <a:noFill/>
                </a:ln>
                <a:solidFill>
                  <a:srgbClr val="333333"/>
                </a:solidFill>
                <a:effectLst/>
                <a:latin typeface="inherit"/>
              </a:rPr>
              <a:t> format </a:t>
            </a:r>
            <a:r>
              <a:rPr kumimoji="0" lang="en-US" altLang="en-US" sz="1000" b="0" i="0" u="none" strike="noStrike" cap="none" normalizeH="0" baseline="0">
                <a:ln>
                  <a:noFill/>
                </a:ln>
                <a:solidFill>
                  <a:srgbClr val="981A1A"/>
                </a:solidFill>
                <a:effectLst/>
                <a:latin typeface="inherit"/>
              </a:rPr>
              <a: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AA1111"/>
                </a:solidFill>
                <a:effectLst/>
                <a:latin typeface="inherit"/>
              </a:rPr>
              <a:t>'PARQUET'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999977"/>
                </a:solidFill>
                <a:effectLst/>
                <a:latin typeface="inherit"/>
              </a:rPr>
              <a:t>)</a:t>
            </a:r>
            <a:r>
              <a:rPr kumimoji="0" lang="en-US" altLang="en-US" sz="1000" b="0" i="0" u="none" strike="noStrike" cap="none" normalizeH="0" baseline="0">
                <a:ln>
                  <a:noFill/>
                </a:ln>
                <a:solidFill>
                  <a:srgbClr val="770088"/>
                </a:solidFill>
                <a:effectLst/>
                <a:latin typeface="inherit"/>
              </a:rPr>
              <a:t>AS</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SELECT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981A1A"/>
                </a:solidFill>
                <a:effectLst/>
                <a:latin typeface="inherit"/>
              </a:rPr>
              <a: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from</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AA1111"/>
                </a:solidFill>
                <a:effectLst/>
                <a:latin typeface="inherit"/>
              </a:rPr>
              <a:t>"yellow"</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WHERE</a:t>
            </a:r>
            <a:r>
              <a:rPr kumimoji="0" lang="en-US" altLang="en-US" sz="1000" b="0" i="0" u="none" strike="noStrike" cap="none" normalizeH="0" baseline="0">
                <a:ln>
                  <a:noFill/>
                </a:ln>
                <a:solidFill>
                  <a:srgbClr val="333333"/>
                </a:solidFill>
                <a:effectLst/>
                <a:latin typeface="inherit"/>
              </a:rPr>
              <a:t> paytype </a:t>
            </a:r>
            <a:r>
              <a:rPr kumimoji="0" lang="en-US" altLang="en-US" sz="1000" b="0" i="0" u="none" strike="noStrike" cap="none" normalizeH="0" baseline="0">
                <a:ln>
                  <a:noFill/>
                </a:ln>
                <a:solidFill>
                  <a:srgbClr val="981A1A"/>
                </a:solidFill>
                <a:effectLst/>
                <a:latin typeface="inherit"/>
              </a:rPr>
              <a: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AA1111"/>
                </a:solidFill>
                <a:effectLst/>
                <a:latin typeface="inherit"/>
              </a:rPr>
              <a:t>'1'</a:t>
            </a:r>
            <a:r>
              <a:rPr kumimoji="0" lang="en-US" altLang="en-US" sz="1000" b="0" i="0" u="none" strike="noStrike" cap="none" normalizeH="0" baseline="0">
                <a:ln>
                  <a:noFill/>
                </a:ln>
                <a:solidFill>
                  <a:srgbClr val="333333"/>
                </a:solidFill>
                <a:effectLst/>
                <a:latin typeface="inherit"/>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A80C0AC-26D3-8ACB-AA45-E9E06B4DE3E8}"/>
              </a:ext>
            </a:extLst>
          </p:cNvPr>
          <p:cNvSpPr>
            <a:spLocks noChangeArrowheads="1"/>
          </p:cNvSpPr>
          <p:nvPr/>
        </p:nvSpPr>
        <p:spPr bwMode="auto">
          <a:xfrm>
            <a:off x="7051963" y="2812827"/>
            <a:ext cx="2781442"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Time in queue: 251 </a:t>
            </a:r>
            <a:r>
              <a:rPr kumimoji="0" lang="en-US" altLang="en-US" sz="1000" b="0" i="0" u="none" strike="noStrike" cap="none" normalizeH="0" baseline="0" dirty="0" err="1">
                <a:ln>
                  <a:noFill/>
                </a:ln>
                <a:solidFill>
                  <a:srgbClr val="333333"/>
                </a:solidFill>
                <a:effectLst/>
                <a:latin typeface="inherit"/>
              </a:rPr>
              <a:t>ms</a:t>
            </a:r>
            <a:endParaRPr kumimoji="0" lang="en-US" altLang="en-US" sz="1000" b="0" i="0" u="none" strike="noStrike" cap="none" normalizeH="0" baseline="0" dirty="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Run time: 28.572 </a:t>
            </a:r>
            <a:r>
              <a:rPr kumimoji="0" lang="en-US" altLang="en-US" sz="1000" b="0" i="0" u="none" strike="noStrike" cap="none" normalizeH="0" baseline="0" dirty="0" err="1">
                <a:ln>
                  <a:noFill/>
                </a:ln>
                <a:solidFill>
                  <a:srgbClr val="333333"/>
                </a:solidFill>
                <a:effectLst/>
                <a:latin typeface="inherit"/>
              </a:rPr>
              <a:t>secData</a:t>
            </a:r>
            <a:r>
              <a:rPr kumimoji="0" lang="en-US" altLang="en-US" sz="1000" b="0" i="0" u="none" strike="noStrike" cap="none" normalizeH="0" baseline="0" dirty="0">
                <a:ln>
                  <a:noFill/>
                </a:ln>
                <a:solidFill>
                  <a:srgbClr val="333333"/>
                </a:solidFill>
                <a:effectLst/>
                <a:latin typeface="inherit"/>
              </a:rPr>
              <a:t> scanned: 9.32 GB</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E7D2306B-9243-7BEF-658A-DFB744797800}"/>
              </a:ext>
            </a:extLst>
          </p:cNvPr>
          <p:cNvSpPr>
            <a:spLocks noChangeArrowheads="1"/>
          </p:cNvSpPr>
          <p:nvPr/>
        </p:nvSpPr>
        <p:spPr bwMode="auto">
          <a:xfrm>
            <a:off x="7110892" y="3676229"/>
            <a:ext cx="2663583"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SELECT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sum</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total</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paytype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FROM</a:t>
            </a:r>
            <a:r>
              <a:rPr kumimoji="0" lang="en-US" altLang="en-US" sz="1000" b="0" i="0" u="none" strike="noStrike" cap="none" normalizeH="0" baseline="0" dirty="0">
                <a:ln>
                  <a:noFill/>
                </a:ln>
                <a:solidFill>
                  <a:srgbClr val="333333"/>
                </a:solidFill>
                <a:effectLst/>
                <a:latin typeface="inherit"/>
              </a:rPr>
              <a:t> yellow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WHERE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paytype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'1'</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GROUP</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BY</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paytype</a:t>
            </a:r>
            <a:r>
              <a:rPr kumimoji="0" lang="en-US" altLang="en-US" sz="1000" b="0" i="0" u="none" strike="noStrike" cap="none" normalizeH="0" baseline="0" dirty="0">
                <a:ln>
                  <a:noFill/>
                </a:ln>
                <a:solidFill>
                  <a:srgbClr val="333333"/>
                </a:solidFill>
                <a:effectLst/>
                <a:latin typeface="inherit"/>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52D60985-DA67-78E5-A2E9-CBA02BA8B151}"/>
              </a:ext>
            </a:extLst>
          </p:cNvPr>
          <p:cNvSpPr>
            <a:spLocks noChangeArrowheads="1"/>
          </p:cNvSpPr>
          <p:nvPr/>
        </p:nvSpPr>
        <p:spPr bwMode="auto">
          <a:xfrm>
            <a:off x="7051963" y="4516326"/>
            <a:ext cx="2628227"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Time in queue: 215 </a:t>
            </a:r>
            <a:r>
              <a:rPr kumimoji="0" lang="en-US" altLang="en-US" sz="1000" b="0" i="0" u="none" strike="noStrike" cap="none" normalizeH="0" baseline="0" dirty="0" err="1">
                <a:ln>
                  <a:noFill/>
                </a:ln>
                <a:solidFill>
                  <a:srgbClr val="333333"/>
                </a:solidFill>
                <a:effectLst/>
                <a:latin typeface="inherit"/>
              </a:rPr>
              <a:t>ms</a:t>
            </a:r>
            <a:endParaRPr kumimoji="0" lang="en-US" altLang="en-US" sz="1000" b="0" i="0" u="none" strike="noStrike" cap="none" normalizeH="0" baseline="0" dirty="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Run time: 8.081 </a:t>
            </a:r>
            <a:r>
              <a:rPr kumimoji="0" lang="en-US" altLang="en-US" sz="1000" b="0" i="0" u="none" strike="noStrike" cap="none" normalizeH="0" baseline="0" dirty="0" err="1">
                <a:ln>
                  <a:noFill/>
                </a:ln>
                <a:solidFill>
                  <a:srgbClr val="333333"/>
                </a:solidFill>
                <a:effectLst/>
                <a:latin typeface="inherit"/>
              </a:rPr>
              <a:t>secData</a:t>
            </a:r>
            <a:r>
              <a:rPr kumimoji="0" lang="en-US" altLang="en-US" sz="1000" b="0" i="0" u="none" strike="noStrike" cap="none" normalizeH="0" baseline="0" dirty="0">
                <a:ln>
                  <a:noFill/>
                </a:ln>
                <a:solidFill>
                  <a:srgbClr val="333333"/>
                </a:solidFill>
                <a:effectLst/>
                <a:latin typeface="inherit"/>
              </a:rPr>
              <a:t> scanned: 9.32 GB</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D90F2FF4-2245-95FE-89E9-5DF17393033A}"/>
              </a:ext>
            </a:extLst>
          </p:cNvPr>
          <p:cNvSpPr>
            <a:spLocks noChangeArrowheads="1"/>
          </p:cNvSpPr>
          <p:nvPr/>
        </p:nvSpPr>
        <p:spPr bwMode="auto">
          <a:xfrm>
            <a:off x="7110892" y="5456688"/>
            <a:ext cx="2722418"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SELECT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sum</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total</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paytype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FROM</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creditcard</a:t>
            </a:r>
            <a:endParaRPr kumimoji="0" lang="en-US" altLang="en-US" sz="1000" b="0" i="0" u="none" strike="noStrike" cap="none" normalizeH="0" baseline="0" dirty="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WHERE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paytype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'1'</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GROUP</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BY</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paytype</a:t>
            </a:r>
            <a:r>
              <a:rPr kumimoji="0" lang="en-US" altLang="en-US" sz="1000" b="0" i="0" u="none" strike="noStrike" cap="none" normalizeH="0" baseline="0" dirty="0">
                <a:ln>
                  <a:noFill/>
                </a:ln>
                <a:solidFill>
                  <a:srgbClr val="333333"/>
                </a:solidFill>
                <a:effectLst/>
                <a:latin typeface="inherit"/>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A8FAEC50-B13A-85C9-8299-E5DB8706B966}"/>
              </a:ext>
            </a:extLst>
          </p:cNvPr>
          <p:cNvSpPr>
            <a:spLocks noChangeArrowheads="1"/>
          </p:cNvSpPr>
          <p:nvPr/>
        </p:nvSpPr>
        <p:spPr bwMode="auto">
          <a:xfrm>
            <a:off x="7057158" y="6281068"/>
            <a:ext cx="2379518"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inherit"/>
              </a:rPr>
              <a:t>Time in queue: 204 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inherit"/>
              </a:rPr>
              <a:t>Run time: 2.259 secData scanned: 73.22 MB</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288F01FE-DDBF-EB8B-0F05-098591B7538C}"/>
              </a:ext>
            </a:extLst>
          </p:cNvPr>
          <p:cNvPicPr>
            <a:picLocks noChangeAspect="1"/>
          </p:cNvPicPr>
          <p:nvPr/>
        </p:nvPicPr>
        <p:blipFill>
          <a:blip r:embed="rId2"/>
          <a:stretch>
            <a:fillRect/>
          </a:stretch>
        </p:blipFill>
        <p:spPr>
          <a:xfrm>
            <a:off x="201948" y="1423833"/>
            <a:ext cx="2743200" cy="2466941"/>
          </a:xfrm>
          <a:prstGeom prst="rect">
            <a:avLst/>
          </a:prstGeom>
        </p:spPr>
      </p:pic>
      <p:pic>
        <p:nvPicPr>
          <p:cNvPr id="16" name="Picture 15">
            <a:extLst>
              <a:ext uri="{FF2B5EF4-FFF2-40B4-BE49-F238E27FC236}">
                <a16:creationId xmlns:a16="http://schemas.microsoft.com/office/drawing/2014/main" id="{87F0425E-5E20-F1EB-D0DD-39804BD247E4}"/>
              </a:ext>
            </a:extLst>
          </p:cNvPr>
          <p:cNvPicPr>
            <a:picLocks noChangeAspect="1"/>
          </p:cNvPicPr>
          <p:nvPr/>
        </p:nvPicPr>
        <p:blipFill>
          <a:blip r:embed="rId3"/>
          <a:stretch>
            <a:fillRect/>
          </a:stretch>
        </p:blipFill>
        <p:spPr>
          <a:xfrm>
            <a:off x="2961794" y="1445702"/>
            <a:ext cx="4020896" cy="1485079"/>
          </a:xfrm>
          <a:prstGeom prst="rect">
            <a:avLst/>
          </a:prstGeom>
        </p:spPr>
      </p:pic>
      <p:pic>
        <p:nvPicPr>
          <p:cNvPr id="18" name="Picture 17">
            <a:extLst>
              <a:ext uri="{FF2B5EF4-FFF2-40B4-BE49-F238E27FC236}">
                <a16:creationId xmlns:a16="http://schemas.microsoft.com/office/drawing/2014/main" id="{57B42DC8-82FA-3D80-605C-CFCBE706CB43}"/>
              </a:ext>
            </a:extLst>
          </p:cNvPr>
          <p:cNvPicPr>
            <a:picLocks noChangeAspect="1"/>
          </p:cNvPicPr>
          <p:nvPr/>
        </p:nvPicPr>
        <p:blipFill>
          <a:blip r:embed="rId4"/>
          <a:stretch>
            <a:fillRect/>
          </a:stretch>
        </p:blipFill>
        <p:spPr>
          <a:xfrm>
            <a:off x="198974" y="3881936"/>
            <a:ext cx="6783716" cy="2496723"/>
          </a:xfrm>
          <a:prstGeom prst="rect">
            <a:avLst/>
          </a:prstGeom>
        </p:spPr>
      </p:pic>
    </p:spTree>
    <p:extLst>
      <p:ext uri="{BB962C8B-B14F-4D97-AF65-F5344CB8AC3E}">
        <p14:creationId xmlns:p14="http://schemas.microsoft.com/office/powerpoint/2010/main" val="2886190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4: Using Athena views</a:t>
            </a:r>
          </a:p>
        </p:txBody>
      </p:sp>
    </p:spTree>
    <p:extLst>
      <p:ext uri="{BB962C8B-B14F-4D97-AF65-F5344CB8AC3E}">
        <p14:creationId xmlns:p14="http://schemas.microsoft.com/office/powerpoint/2010/main" val="3966900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IN" dirty="0"/>
              <a:t>Open the </a:t>
            </a:r>
            <a:r>
              <a:rPr lang="en-IN" dirty="0" err="1"/>
              <a:t>sns</a:t>
            </a:r>
            <a:r>
              <a:rPr lang="en-IN" dirty="0"/>
              <a:t> console and create a new topic</a:t>
            </a:r>
            <a:endParaRPr lang="en-US"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
        <p:nvSpPr>
          <p:cNvPr id="6" name="TextBox 5">
            <a:extLst>
              <a:ext uri="{FF2B5EF4-FFF2-40B4-BE49-F238E27FC236}">
                <a16:creationId xmlns:a16="http://schemas.microsoft.com/office/drawing/2014/main" id="{BD6AA391-BD39-9346-F43D-7A8E1E9C28F5}"/>
              </a:ext>
            </a:extLst>
          </p:cNvPr>
          <p:cNvSpPr txBox="1"/>
          <p:nvPr/>
        </p:nvSpPr>
        <p:spPr>
          <a:xfrm>
            <a:off x="8007927" y="1575869"/>
            <a:ext cx="4114801" cy="1754326"/>
          </a:xfrm>
          <a:prstGeom prst="rect">
            <a:avLst/>
          </a:prstGeom>
          <a:noFill/>
        </p:spPr>
        <p:txBody>
          <a:bodyPr wrap="square" rtlCol="0">
            <a:spAutoFit/>
          </a:bodyPr>
          <a:lstStyle/>
          <a:p>
            <a:r>
              <a:rPr lang="en-US" sz="1200" dirty="0"/>
              <a:t>n the Services menu, choose Simple Notification Service.</a:t>
            </a:r>
          </a:p>
          <a:p>
            <a:endParaRPr lang="en-US" sz="1200" dirty="0"/>
          </a:p>
          <a:p>
            <a:r>
              <a:rPr lang="en-US" sz="1200" dirty="0"/>
              <a:t>In the Create topic box, for Topic name, enter: </a:t>
            </a:r>
            <a:r>
              <a:rPr lang="en-US" sz="1200" b="0" i="0" dirty="0" err="1">
                <a:solidFill>
                  <a:srgbClr val="333333"/>
                </a:solidFill>
                <a:effectLst/>
                <a:latin typeface="Lucida Console" panose="020B0609040504020204" pitchFamily="49" charset="0"/>
              </a:rPr>
              <a:t>NoStock</a:t>
            </a:r>
            <a:r>
              <a:rPr lang="en-US" sz="1200" b="0" i="0" dirty="0">
                <a:solidFill>
                  <a:srgbClr val="333333"/>
                </a:solidFill>
                <a:effectLst/>
                <a:latin typeface="Lucida Console" panose="020B0609040504020204" pitchFamily="49" charset="0"/>
              </a:rPr>
              <a:t>. Keep Standard selected.</a:t>
            </a:r>
          </a:p>
          <a:p>
            <a:endParaRPr lang="en-US" sz="1200" dirty="0">
              <a:solidFill>
                <a:srgbClr val="333333"/>
              </a:solidFill>
              <a:latin typeface="Lucida Console" panose="020B0609040504020204" pitchFamily="49" charset="0"/>
            </a:endParaRPr>
          </a:p>
          <a:p>
            <a:r>
              <a:rPr lang="en-US" sz="1200" b="0" i="0" dirty="0">
                <a:solidFill>
                  <a:srgbClr val="333333"/>
                </a:solidFill>
                <a:effectLst/>
                <a:latin typeface="Lucida Console" panose="020B0609040504020204" pitchFamily="49" charset="0"/>
              </a:rPr>
              <a:t>Choose Create topic</a:t>
            </a:r>
          </a:p>
          <a:p>
            <a:endParaRPr lang="en-US" sz="1200" dirty="0">
              <a:solidFill>
                <a:srgbClr val="333333"/>
              </a:solidFill>
              <a:latin typeface="Lucida Console" panose="020B0609040504020204" pitchFamily="49" charset="0"/>
            </a:endParaRPr>
          </a:p>
          <a:p>
            <a:endParaRPr lang="en-US" sz="1200" b="0" i="0" dirty="0">
              <a:solidFill>
                <a:srgbClr val="333333"/>
              </a:solidFill>
              <a:effectLst/>
              <a:latin typeface="Lucida Console" panose="020B0609040504020204" pitchFamily="49" charset="0"/>
            </a:endParaRPr>
          </a:p>
          <a:p>
            <a:endParaRPr lang="en-US" sz="1200" dirty="0"/>
          </a:p>
        </p:txBody>
      </p:sp>
      <p:pic>
        <p:nvPicPr>
          <p:cNvPr id="5" name="Picture 4">
            <a:extLst>
              <a:ext uri="{FF2B5EF4-FFF2-40B4-BE49-F238E27FC236}">
                <a16:creationId xmlns:a16="http://schemas.microsoft.com/office/drawing/2014/main" id="{CB78D004-3FC9-925A-C4FE-ABE8A866BF71}"/>
              </a:ext>
            </a:extLst>
          </p:cNvPr>
          <p:cNvPicPr>
            <a:picLocks noChangeAspect="1"/>
          </p:cNvPicPr>
          <p:nvPr/>
        </p:nvPicPr>
        <p:blipFill>
          <a:blip r:embed="rId2"/>
          <a:stretch>
            <a:fillRect/>
          </a:stretch>
        </p:blipFill>
        <p:spPr>
          <a:xfrm>
            <a:off x="69272" y="1575869"/>
            <a:ext cx="7938655" cy="2250186"/>
          </a:xfrm>
          <a:prstGeom prst="rect">
            <a:avLst/>
          </a:prstGeom>
        </p:spPr>
      </p:pic>
      <p:sp>
        <p:nvSpPr>
          <p:cNvPr id="14" name="Rectangle 13">
            <a:extLst>
              <a:ext uri="{FF2B5EF4-FFF2-40B4-BE49-F238E27FC236}">
                <a16:creationId xmlns:a16="http://schemas.microsoft.com/office/drawing/2014/main" id="{85E2F1B7-62EC-9F63-0A15-852E01840695}"/>
              </a:ext>
            </a:extLst>
          </p:cNvPr>
          <p:cNvSpPr/>
          <p:nvPr/>
        </p:nvSpPr>
        <p:spPr>
          <a:xfrm>
            <a:off x="6096000" y="2750764"/>
            <a:ext cx="1685926" cy="30133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336ABA9-6818-B8DA-6BD5-E78BD7C61C7E}"/>
              </a:ext>
            </a:extLst>
          </p:cNvPr>
          <p:cNvPicPr>
            <a:picLocks noChangeAspect="1"/>
          </p:cNvPicPr>
          <p:nvPr/>
        </p:nvPicPr>
        <p:blipFill>
          <a:blip r:embed="rId3"/>
          <a:stretch>
            <a:fillRect/>
          </a:stretch>
        </p:blipFill>
        <p:spPr>
          <a:xfrm>
            <a:off x="69272" y="3826055"/>
            <a:ext cx="5697683" cy="2932546"/>
          </a:xfrm>
          <a:prstGeom prst="rect">
            <a:avLst/>
          </a:prstGeom>
        </p:spPr>
      </p:pic>
    </p:spTree>
    <p:extLst>
      <p:ext uri="{BB962C8B-B14F-4D97-AF65-F5344CB8AC3E}">
        <p14:creationId xmlns:p14="http://schemas.microsoft.com/office/powerpoint/2010/main" val="97349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235413" y="2490281"/>
            <a:ext cx="5155659" cy="3686783"/>
          </a:xfrm>
        </p:spPr>
        <p:txBody>
          <a:bodyPr>
            <a:normAutofit fontScale="92500"/>
          </a:bodyPr>
          <a:lstStyle/>
          <a:p>
            <a:r>
              <a:rPr lang="en-US" dirty="0"/>
              <a:t>Accessing the AWS management console</a:t>
            </a:r>
          </a:p>
          <a:p>
            <a:r>
              <a:rPr lang="en-US" dirty="0"/>
              <a:t>Task 1: Creating and querying an AWS Glue database and table in Athena</a:t>
            </a:r>
          </a:p>
          <a:p>
            <a:r>
              <a:rPr lang="en-US" dirty="0"/>
              <a:t>Task 2: Optimizing Athena queries by using buckets</a:t>
            </a:r>
          </a:p>
          <a:p>
            <a:r>
              <a:rPr lang="en-US" dirty="0"/>
              <a:t>Task 3: Optimizing Athena queries by using partitions</a:t>
            </a:r>
          </a:p>
          <a:p>
            <a:r>
              <a:rPr lang="en-US" dirty="0"/>
              <a:t>Task 4: Using </a:t>
            </a:r>
            <a:r>
              <a:rPr lang="en-US"/>
              <a:t>Athena views</a:t>
            </a:r>
          </a:p>
          <a:p>
            <a:r>
              <a:rPr lang="en-US"/>
              <a:t>Task </a:t>
            </a:r>
            <a:r>
              <a:rPr lang="en-US" dirty="0"/>
              <a:t>5: Creating a Lambda function to send notifications</a:t>
            </a:r>
          </a:p>
          <a:p>
            <a:r>
              <a:rPr lang="en-US" dirty="0"/>
              <a:t>Task 6: Reviewing the IAM policy for Athena and AWS Glue access</a:t>
            </a:r>
          </a:p>
          <a:p>
            <a:r>
              <a:rPr lang="en-US" dirty="0"/>
              <a:t>Task 7: Confirming that Mary can access and use the named query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LAB 4</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Chang ethe subscription settings and configure the following settings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2" name="TextBox 1">
            <a:extLst>
              <a:ext uri="{FF2B5EF4-FFF2-40B4-BE49-F238E27FC236}">
                <a16:creationId xmlns:a16="http://schemas.microsoft.com/office/drawing/2014/main" id="{FC02FB5B-0AAE-DDA6-9133-05BFA2A52352}"/>
              </a:ext>
            </a:extLst>
          </p:cNvPr>
          <p:cNvSpPr txBox="1"/>
          <p:nvPr/>
        </p:nvSpPr>
        <p:spPr>
          <a:xfrm>
            <a:off x="8849360" y="2092960"/>
            <a:ext cx="2743200" cy="4524315"/>
          </a:xfrm>
          <a:prstGeom prst="rect">
            <a:avLst/>
          </a:prstGeom>
          <a:noFill/>
        </p:spPr>
        <p:txBody>
          <a:bodyPr wrap="square" rtlCol="0">
            <a:spAutoFit/>
          </a:bodyPr>
          <a:lstStyle/>
          <a:p>
            <a:r>
              <a:rPr lang="en-US" dirty="0"/>
              <a:t>In the lower half of the page, choose Create subscription and configure these settings:</a:t>
            </a:r>
          </a:p>
          <a:p>
            <a:endParaRPr lang="en-US" dirty="0"/>
          </a:p>
          <a:p>
            <a:r>
              <a:rPr lang="en-US" dirty="0"/>
              <a:t>Protocol: Email</a:t>
            </a:r>
          </a:p>
          <a:p>
            <a:r>
              <a:rPr lang="en-US" dirty="0"/>
              <a:t>Endpoint: Enter your email address</a:t>
            </a:r>
          </a:p>
          <a:p>
            <a:r>
              <a:rPr lang="en-US" dirty="0"/>
              <a:t>Choose Create subscription</a:t>
            </a:r>
          </a:p>
          <a:p>
            <a:r>
              <a:rPr lang="en-US" dirty="0"/>
              <a:t> After you create an email subscription, you will receive a confirmation email message. Open the message and choose the Confirm subscription link</a:t>
            </a:r>
          </a:p>
        </p:txBody>
      </p:sp>
      <p:pic>
        <p:nvPicPr>
          <p:cNvPr id="10" name="Picture 9">
            <a:extLst>
              <a:ext uri="{FF2B5EF4-FFF2-40B4-BE49-F238E27FC236}">
                <a16:creationId xmlns:a16="http://schemas.microsoft.com/office/drawing/2014/main" id="{2F217FE1-6A9C-4D82-4CE7-F8CEFD5642E0}"/>
              </a:ext>
            </a:extLst>
          </p:cNvPr>
          <p:cNvPicPr>
            <a:picLocks noChangeAspect="1"/>
          </p:cNvPicPr>
          <p:nvPr/>
        </p:nvPicPr>
        <p:blipFill>
          <a:blip r:embed="rId2"/>
          <a:stretch>
            <a:fillRect/>
          </a:stretch>
        </p:blipFill>
        <p:spPr>
          <a:xfrm>
            <a:off x="599440" y="1634518"/>
            <a:ext cx="6764122" cy="4858357"/>
          </a:xfrm>
          <a:prstGeom prst="rect">
            <a:avLst/>
          </a:prstGeom>
        </p:spPr>
      </p:pic>
    </p:spTree>
    <p:extLst>
      <p:ext uri="{BB962C8B-B14F-4D97-AF65-F5344CB8AC3E}">
        <p14:creationId xmlns:p14="http://schemas.microsoft.com/office/powerpoint/2010/main" val="3867959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5: Creating a Lambda function to send notifications</a:t>
            </a:r>
          </a:p>
        </p:txBody>
      </p:sp>
    </p:spTree>
    <p:extLst>
      <p:ext uri="{BB962C8B-B14F-4D97-AF65-F5344CB8AC3E}">
        <p14:creationId xmlns:p14="http://schemas.microsoft.com/office/powerpoint/2010/main" val="730200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69899"/>
            <a:ext cx="10515600" cy="1325563"/>
          </a:xfrm>
        </p:spPr>
        <p:txBody>
          <a:bodyPr/>
          <a:lstStyle/>
          <a:p>
            <a:r>
              <a:rPr lang="en-US" dirty="0"/>
              <a:t>Create the following views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5" name="TextBox 4">
            <a:extLst>
              <a:ext uri="{FF2B5EF4-FFF2-40B4-BE49-F238E27FC236}">
                <a16:creationId xmlns:a16="http://schemas.microsoft.com/office/drawing/2014/main" id="{BFEF088D-F3B6-06C5-C068-F56E08AB2CCC}"/>
              </a:ext>
            </a:extLst>
          </p:cNvPr>
          <p:cNvSpPr txBox="1"/>
          <p:nvPr/>
        </p:nvSpPr>
        <p:spPr>
          <a:xfrm>
            <a:off x="8239760" y="1495462"/>
            <a:ext cx="3952240" cy="4616648"/>
          </a:xfrm>
          <a:prstGeom prst="rect">
            <a:avLst/>
          </a:prstGeom>
          <a:noFill/>
        </p:spPr>
        <p:txBody>
          <a:bodyPr wrap="square" rtlCol="0">
            <a:spAutoFit/>
          </a:bodyPr>
          <a:lstStyle/>
          <a:p>
            <a:pPr algn="l"/>
            <a:r>
              <a:rPr lang="en-US" sz="1400" b="0" i="0" dirty="0">
                <a:solidFill>
                  <a:srgbClr val="333333"/>
                </a:solidFill>
                <a:effectLst/>
                <a:latin typeface="Open Sans" panose="020B0606030504020204" pitchFamily="34" charset="0"/>
              </a:rPr>
              <a:t>To create a view for the total dollar value of fares that were paid with a </a:t>
            </a:r>
            <a:r>
              <a:rPr lang="en-US" sz="1400" b="0" i="1" dirty="0">
                <a:solidFill>
                  <a:srgbClr val="333333"/>
                </a:solidFill>
                <a:effectLst/>
                <a:latin typeface="Open Sans" panose="020B0606030504020204" pitchFamily="34" charset="0"/>
              </a:rPr>
              <a:t>credit card</a:t>
            </a:r>
            <a:r>
              <a:rPr lang="en-US" sz="1400" b="0" i="0" dirty="0">
                <a:solidFill>
                  <a:srgbClr val="333333"/>
                </a:solidFill>
                <a:effectLst/>
                <a:latin typeface="Open Sans" panose="020B0606030504020204" pitchFamily="34" charset="0"/>
              </a:rPr>
              <a:t>, run the following query:</a:t>
            </a:r>
          </a:p>
          <a:p>
            <a:pPr marL="285750" indent="-285750" algn="l">
              <a:buFont typeface="Arial" panose="020B0604020202020204" pitchFamily="34" charset="0"/>
              <a:buChar char="•"/>
            </a:pPr>
            <a:endParaRPr lang="en-US" sz="1400" dirty="0">
              <a:solidFill>
                <a:srgbClr val="333333"/>
              </a:solidFill>
              <a:latin typeface="Open Sans" panose="020B0606030504020204" pitchFamily="34" charset="0"/>
            </a:endParaRPr>
          </a:p>
          <a:p>
            <a:pPr marL="285750" indent="-285750" algn="l">
              <a:buFont typeface="Arial" panose="020B0604020202020204" pitchFamily="34" charset="0"/>
              <a:buChar char="•"/>
            </a:pPr>
            <a:endParaRPr lang="en-US" sz="1400" b="0" i="0" dirty="0">
              <a:solidFill>
                <a:srgbClr val="333333"/>
              </a:solidFill>
              <a:effectLst/>
              <a:latin typeface="Open Sans" panose="020B0606030504020204" pitchFamily="34" charset="0"/>
            </a:endParaRPr>
          </a:p>
          <a:p>
            <a:pPr marL="285750" indent="-285750" algn="l">
              <a:buFont typeface="Arial" panose="020B0604020202020204" pitchFamily="34" charset="0"/>
              <a:buChar char="•"/>
            </a:pPr>
            <a:endParaRPr lang="en-US" sz="1400" dirty="0">
              <a:solidFill>
                <a:srgbClr val="333333"/>
              </a:solidFill>
              <a:latin typeface="Open Sans" panose="020B0606030504020204" pitchFamily="34" charset="0"/>
            </a:endParaRPr>
          </a:p>
          <a:p>
            <a:pPr algn="l"/>
            <a:r>
              <a:rPr lang="en-US" sz="1400" b="0" i="0" dirty="0">
                <a:solidFill>
                  <a:srgbClr val="333333"/>
                </a:solidFill>
                <a:effectLst/>
                <a:latin typeface="Open Sans" panose="020B0606030504020204" pitchFamily="34" charset="0"/>
              </a:rPr>
              <a:t>The run time and data scanned values are similar to the following:</a:t>
            </a:r>
          </a:p>
          <a:p>
            <a:pPr algn="l"/>
            <a:endParaRPr lang="en-US" sz="1400" b="0" i="0" dirty="0">
              <a:solidFill>
                <a:srgbClr val="333333"/>
              </a:solidFill>
              <a:effectLst/>
              <a:latin typeface="Open Sans" panose="020B0606030504020204" pitchFamily="34" charset="0"/>
            </a:endParaRPr>
          </a:p>
          <a:p>
            <a:pPr algn="l"/>
            <a:endParaRPr lang="en-US" sz="1400" dirty="0">
              <a:solidFill>
                <a:srgbClr val="333333"/>
              </a:solidFill>
              <a:latin typeface="Open Sans" panose="020B0606030504020204" pitchFamily="34" charset="0"/>
            </a:endParaRPr>
          </a:p>
          <a:p>
            <a:pPr algn="l"/>
            <a:r>
              <a:rPr lang="en-US" sz="1400" b="0" i="0" dirty="0">
                <a:solidFill>
                  <a:srgbClr val="333333"/>
                </a:solidFill>
                <a:effectLst/>
                <a:latin typeface="Open Sans" panose="020B0606030504020204" pitchFamily="34" charset="0"/>
              </a:rPr>
              <a:t>To create a view for the total dollar value of fares that were paid with </a:t>
            </a:r>
            <a:r>
              <a:rPr lang="en-US" sz="1400" b="0" i="1" dirty="0">
                <a:solidFill>
                  <a:srgbClr val="333333"/>
                </a:solidFill>
                <a:effectLst/>
                <a:latin typeface="Open Sans" panose="020B0606030504020204" pitchFamily="34" charset="0"/>
              </a:rPr>
              <a:t>cash</a:t>
            </a:r>
            <a:r>
              <a:rPr lang="en-US" sz="1400" b="0" i="0" dirty="0">
                <a:solidFill>
                  <a:srgbClr val="333333"/>
                </a:solidFill>
                <a:effectLst/>
                <a:latin typeface="Open Sans" panose="020B0606030504020204" pitchFamily="34" charset="0"/>
              </a:rPr>
              <a:t>, run the following query:</a:t>
            </a:r>
          </a:p>
          <a:p>
            <a:pPr algn="l"/>
            <a:endParaRPr lang="en-US" sz="1400" dirty="0">
              <a:solidFill>
                <a:srgbClr val="333333"/>
              </a:solidFill>
              <a:latin typeface="Open Sans" panose="020B0606030504020204" pitchFamily="34" charset="0"/>
            </a:endParaRPr>
          </a:p>
          <a:p>
            <a:pPr algn="l"/>
            <a:endParaRPr lang="en-US" sz="1400" b="0" i="0" dirty="0">
              <a:solidFill>
                <a:srgbClr val="333333"/>
              </a:solidFill>
              <a:effectLst/>
              <a:latin typeface="Open Sans" panose="020B0606030504020204" pitchFamily="34" charset="0"/>
            </a:endParaRPr>
          </a:p>
          <a:p>
            <a:pPr algn="l"/>
            <a:endParaRPr lang="en-US" sz="1400" dirty="0">
              <a:solidFill>
                <a:srgbClr val="333333"/>
              </a:solidFill>
              <a:latin typeface="Open Sans" panose="020B0606030504020204" pitchFamily="34" charset="0"/>
            </a:endParaRPr>
          </a:p>
          <a:p>
            <a:pPr algn="l"/>
            <a:endParaRPr lang="en-US" sz="1400" b="0" i="0" dirty="0">
              <a:solidFill>
                <a:srgbClr val="333333"/>
              </a:solidFill>
              <a:effectLst/>
              <a:latin typeface="Open Sans" panose="020B0606030504020204" pitchFamily="34" charset="0"/>
            </a:endParaRPr>
          </a:p>
          <a:p>
            <a:pPr algn="l"/>
            <a:r>
              <a:rPr lang="en-US" sz="1400" b="0" i="0" dirty="0">
                <a:solidFill>
                  <a:srgbClr val="333333"/>
                </a:solidFill>
                <a:effectLst/>
                <a:latin typeface="Open Sans" panose="020B0606030504020204" pitchFamily="34" charset="0"/>
              </a:rPr>
              <a:t>The run time and data scanned values are similar to the following:</a:t>
            </a:r>
          </a:p>
          <a:p>
            <a:pPr algn="l"/>
            <a:endParaRPr lang="en-US" sz="1400" b="0" i="0" dirty="0">
              <a:solidFill>
                <a:srgbClr val="333333"/>
              </a:solidFill>
              <a:effectLst/>
              <a:latin typeface="Open Sans" panose="020B0606030504020204" pitchFamily="34" charset="0"/>
            </a:endParaRPr>
          </a:p>
          <a:p>
            <a:pPr marL="285750" indent="-285750" algn="l">
              <a:buFont typeface="Arial" panose="020B0604020202020204" pitchFamily="34" charset="0"/>
              <a:buChar char="•"/>
            </a:pPr>
            <a:endParaRPr lang="en-US" sz="14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2E3C39E7-3114-A1B0-59B7-7D45AC4F17E3}"/>
              </a:ext>
            </a:extLst>
          </p:cNvPr>
          <p:cNvSpPr>
            <a:spLocks noChangeArrowheads="1"/>
          </p:cNvSpPr>
          <p:nvPr/>
        </p:nvSpPr>
        <p:spPr bwMode="auto">
          <a:xfrm>
            <a:off x="8330046" y="2247410"/>
            <a:ext cx="3297382" cy="46166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CREATE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VIEW</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cctrips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AS</a:t>
            </a:r>
            <a:endParaRPr kumimoji="0" lang="en-US" altLang="en-US" sz="1000" b="0" i="0" u="none" strike="noStrike" cap="none" normalizeH="0" baseline="0" dirty="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SELECT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"sum"</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AA1111"/>
                </a:solidFill>
                <a:effectLst/>
                <a:latin typeface="inherit"/>
              </a:rPr>
              <a:t>"fare"</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err="1">
                <a:ln>
                  <a:noFill/>
                </a:ln>
                <a:solidFill>
                  <a:srgbClr val="AA1111"/>
                </a:solidFill>
                <a:effectLst/>
                <a:latin typeface="inherit"/>
              </a:rPr>
              <a:t>CreditCardFares</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FROM</a:t>
            </a:r>
            <a:r>
              <a:rPr kumimoji="0" lang="en-US" altLang="en-US" sz="1000" b="0" i="0" u="none" strike="noStrike" cap="none" normalizeH="0" baseline="0" dirty="0">
                <a:ln>
                  <a:noFill/>
                </a:ln>
                <a:solidFill>
                  <a:srgbClr val="333333"/>
                </a:solidFill>
                <a:effectLst/>
                <a:latin typeface="inherit"/>
              </a:rPr>
              <a:t> yellow  </a:t>
            </a:r>
            <a:r>
              <a:rPr kumimoji="0" lang="en-US" altLang="en-US" sz="1000" b="0" i="0" u="none" strike="noStrike" cap="none" normalizeH="0" baseline="0" dirty="0">
                <a:ln>
                  <a:noFill/>
                </a:ln>
                <a:solidFill>
                  <a:srgbClr val="770088"/>
                </a:solidFill>
                <a:effectLst/>
                <a:latin typeface="inherit"/>
              </a:rPr>
              <a:t>WHERE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err="1">
                <a:ln>
                  <a:noFill/>
                </a:ln>
                <a:solidFill>
                  <a:srgbClr val="AA1111"/>
                </a:solidFill>
                <a:effectLst/>
                <a:latin typeface="inherit"/>
              </a:rPr>
              <a:t>paytype</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AA1111"/>
                </a:solidFill>
                <a:effectLst/>
                <a:latin typeface="inherit"/>
              </a:rPr>
              <a:t>'1'</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C10EAF04-AE42-A9B7-482E-5893C38B8BBC}"/>
              </a:ext>
            </a:extLst>
          </p:cNvPr>
          <p:cNvSpPr>
            <a:spLocks noChangeArrowheads="1"/>
          </p:cNvSpPr>
          <p:nvPr/>
        </p:nvSpPr>
        <p:spPr bwMode="auto">
          <a:xfrm>
            <a:off x="8330046" y="3275111"/>
            <a:ext cx="1808018"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inherit"/>
              </a:rPr>
              <a:t>Time in queue: 55 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inherit"/>
              </a:rPr>
              <a:t>Run time: 408 msData scanned: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7B9A8EA-840F-CE22-8EC8-07656BFE9ABA}"/>
              </a:ext>
            </a:extLst>
          </p:cNvPr>
          <p:cNvSpPr>
            <a:spLocks noChangeArrowheads="1"/>
          </p:cNvSpPr>
          <p:nvPr/>
        </p:nvSpPr>
        <p:spPr bwMode="auto">
          <a:xfrm>
            <a:off x="8330046" y="4407042"/>
            <a:ext cx="3661063" cy="46166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CREATE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VIEW</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cashtrips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AS</a:t>
            </a:r>
            <a:endParaRPr kumimoji="0" lang="en-US" altLang="en-US" sz="1000" b="0" i="0" u="none" strike="noStrike" cap="none" normalizeH="0" baseline="0" dirty="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SELECT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"sum"</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AA1111"/>
                </a:solidFill>
                <a:effectLst/>
                <a:latin typeface="inherit"/>
              </a:rPr>
              <a:t>"fare"</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err="1">
                <a:ln>
                  <a:noFill/>
                </a:ln>
                <a:solidFill>
                  <a:srgbClr val="AA1111"/>
                </a:solidFill>
                <a:effectLst/>
                <a:latin typeface="inherit"/>
              </a:rPr>
              <a:t>CashFares</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FROM</a:t>
            </a:r>
            <a:r>
              <a:rPr kumimoji="0" lang="en-US" altLang="en-US" sz="1000" b="0" i="0" u="none" strike="noStrike" cap="none" normalizeH="0" baseline="0" dirty="0">
                <a:ln>
                  <a:noFill/>
                </a:ln>
                <a:solidFill>
                  <a:srgbClr val="333333"/>
                </a:solidFill>
                <a:effectLst/>
                <a:latin typeface="inherit"/>
              </a:rPr>
              <a:t> yellow  </a:t>
            </a:r>
            <a:r>
              <a:rPr kumimoji="0" lang="en-US" altLang="en-US" sz="1000" b="0" i="0" u="none" strike="noStrike" cap="none" normalizeH="0" baseline="0" dirty="0">
                <a:ln>
                  <a:noFill/>
                </a:ln>
                <a:solidFill>
                  <a:srgbClr val="770088"/>
                </a:solidFill>
                <a:effectLst/>
                <a:latin typeface="inherit"/>
              </a:rPr>
              <a:t>WHERE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err="1">
                <a:ln>
                  <a:noFill/>
                </a:ln>
                <a:solidFill>
                  <a:srgbClr val="AA1111"/>
                </a:solidFill>
                <a:effectLst/>
                <a:latin typeface="inherit"/>
              </a:rPr>
              <a:t>paytype</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AA1111"/>
                </a:solidFill>
                <a:effectLst/>
                <a:latin typeface="inherit"/>
              </a:rPr>
              <a:t>'2'</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2CB3EA84-1597-08E5-79D7-AD86BEC266D0}"/>
              </a:ext>
            </a:extLst>
          </p:cNvPr>
          <p:cNvSpPr>
            <a:spLocks noChangeArrowheads="1"/>
          </p:cNvSpPr>
          <p:nvPr/>
        </p:nvSpPr>
        <p:spPr bwMode="auto">
          <a:xfrm>
            <a:off x="8330046" y="5717192"/>
            <a:ext cx="2899064"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inherit"/>
              </a:rPr>
              <a:t>Time in queue: 68 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inherit"/>
              </a:rPr>
              <a:t>Run time: 378 msData scanned: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98AA00ED-D0DD-26DB-2C52-84A9490F69AF}"/>
              </a:ext>
            </a:extLst>
          </p:cNvPr>
          <p:cNvPicPr>
            <a:picLocks noChangeAspect="1"/>
          </p:cNvPicPr>
          <p:nvPr/>
        </p:nvPicPr>
        <p:blipFill>
          <a:blip r:embed="rId2"/>
          <a:stretch>
            <a:fillRect/>
          </a:stretch>
        </p:blipFill>
        <p:spPr>
          <a:xfrm>
            <a:off x="225664" y="1614732"/>
            <a:ext cx="7927736" cy="2475175"/>
          </a:xfrm>
          <a:prstGeom prst="rect">
            <a:avLst/>
          </a:prstGeom>
        </p:spPr>
      </p:pic>
      <p:pic>
        <p:nvPicPr>
          <p:cNvPr id="15" name="Picture 14">
            <a:extLst>
              <a:ext uri="{FF2B5EF4-FFF2-40B4-BE49-F238E27FC236}">
                <a16:creationId xmlns:a16="http://schemas.microsoft.com/office/drawing/2014/main" id="{6F83561B-4669-FD59-8F30-039755E2824B}"/>
              </a:ext>
            </a:extLst>
          </p:cNvPr>
          <p:cNvPicPr>
            <a:picLocks noChangeAspect="1"/>
          </p:cNvPicPr>
          <p:nvPr/>
        </p:nvPicPr>
        <p:blipFill>
          <a:blip r:embed="rId3"/>
          <a:stretch>
            <a:fillRect/>
          </a:stretch>
        </p:blipFill>
        <p:spPr>
          <a:xfrm>
            <a:off x="253373" y="4122131"/>
            <a:ext cx="7875782" cy="2408883"/>
          </a:xfrm>
          <a:prstGeom prst="rect">
            <a:avLst/>
          </a:prstGeom>
        </p:spPr>
      </p:pic>
    </p:spTree>
    <p:extLst>
      <p:ext uri="{BB962C8B-B14F-4D97-AF65-F5344CB8AC3E}">
        <p14:creationId xmlns:p14="http://schemas.microsoft.com/office/powerpoint/2010/main" val="4069120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Select the records from the views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
        <p:nvSpPr>
          <p:cNvPr id="15" name="TextBox 14">
            <a:extLst>
              <a:ext uri="{FF2B5EF4-FFF2-40B4-BE49-F238E27FC236}">
                <a16:creationId xmlns:a16="http://schemas.microsoft.com/office/drawing/2014/main" id="{CB9E8DEB-6470-ECDD-AF1E-40717299A929}"/>
              </a:ext>
            </a:extLst>
          </p:cNvPr>
          <p:cNvSpPr txBox="1"/>
          <p:nvPr/>
        </p:nvSpPr>
        <p:spPr>
          <a:xfrm>
            <a:off x="8610600" y="1412240"/>
            <a:ext cx="3581400" cy="2862322"/>
          </a:xfrm>
          <a:prstGeom prst="rect">
            <a:avLst/>
          </a:prstGeom>
          <a:noFill/>
        </p:spPr>
        <p:txBody>
          <a:bodyPr wrap="square" rtlCol="0">
            <a:spAutoFit/>
          </a:bodyPr>
          <a:lstStyle/>
          <a:p>
            <a:pPr algn="l"/>
            <a:r>
              <a:rPr lang="en-US" sz="1200" b="0" i="0" dirty="0">
                <a:solidFill>
                  <a:srgbClr val="333333"/>
                </a:solidFill>
                <a:effectLst/>
                <a:latin typeface="Open Sans" panose="020B0606030504020204" pitchFamily="34" charset="0"/>
              </a:rPr>
              <a:t>To select all records from the </a:t>
            </a:r>
            <a:r>
              <a:rPr lang="en-US" sz="1200" b="0" i="1" dirty="0" err="1">
                <a:solidFill>
                  <a:srgbClr val="333333"/>
                </a:solidFill>
                <a:effectLst/>
                <a:latin typeface="Open Sans" panose="020B0606030504020204" pitchFamily="34" charset="0"/>
              </a:rPr>
              <a:t>cctrips</a:t>
            </a:r>
            <a:r>
              <a:rPr lang="en-US" sz="1200" b="0" i="0" dirty="0">
                <a:solidFill>
                  <a:srgbClr val="333333"/>
                </a:solidFill>
                <a:effectLst/>
                <a:latin typeface="Open Sans" panose="020B0606030504020204" pitchFamily="34" charset="0"/>
              </a:rPr>
              <a:t> view, run the following query:</a:t>
            </a:r>
          </a:p>
          <a:p>
            <a:pPr algn="l"/>
            <a:endParaRPr lang="en-US" sz="12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200" b="0" i="0" dirty="0">
                <a:solidFill>
                  <a:srgbClr val="333333"/>
                </a:solidFill>
                <a:effectLst/>
                <a:latin typeface="Open Sans" panose="020B0606030504020204" pitchFamily="34" charset="0"/>
              </a:rPr>
              <a:t>The run time and data scanned values are similar to the following:</a:t>
            </a:r>
          </a:p>
          <a:p>
            <a:pPr algn="l"/>
            <a:endParaRPr lang="en-US" sz="12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12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a:p>
            <a:pPr algn="l"/>
            <a:endParaRPr lang="en-US" sz="12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200" b="0" i="0" dirty="0">
                <a:solidFill>
                  <a:srgbClr val="333333"/>
                </a:solidFill>
                <a:effectLst/>
                <a:latin typeface="Open Sans" panose="020B0606030504020204" pitchFamily="34" charset="0"/>
              </a:rPr>
              <a:t>To select all records from the </a:t>
            </a:r>
            <a:r>
              <a:rPr lang="en-US" sz="1200" b="0" i="1" dirty="0" err="1">
                <a:solidFill>
                  <a:srgbClr val="333333"/>
                </a:solidFill>
                <a:effectLst/>
                <a:latin typeface="Open Sans" panose="020B0606030504020204" pitchFamily="34" charset="0"/>
              </a:rPr>
              <a:t>cashtrips</a:t>
            </a:r>
            <a:r>
              <a:rPr lang="en-US" sz="1200" b="0" i="0" dirty="0">
                <a:solidFill>
                  <a:srgbClr val="333333"/>
                </a:solidFill>
                <a:effectLst/>
                <a:latin typeface="Open Sans" panose="020B0606030504020204" pitchFamily="34" charset="0"/>
              </a:rPr>
              <a:t> view, run the following query:</a:t>
            </a:r>
          </a:p>
          <a:p>
            <a:pPr algn="l"/>
            <a:endParaRPr lang="en-US" sz="12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12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a:p>
            <a:pPr algn="l"/>
            <a:endParaRPr lang="en-US" sz="12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200" b="0" i="0" dirty="0">
                <a:solidFill>
                  <a:srgbClr val="333333"/>
                </a:solidFill>
                <a:effectLst/>
                <a:latin typeface="Open Sans" panose="020B0606030504020204" pitchFamily="34" charset="0"/>
              </a:rPr>
              <a:t>The run time and data scanned values are similar to the following:</a:t>
            </a:r>
            <a:endParaRPr lang="en-US" sz="12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C76A791D-CEF4-6255-4B1A-BD2F803F06EF}"/>
              </a:ext>
            </a:extLst>
          </p:cNvPr>
          <p:cNvSpPr>
            <a:spLocks noChangeArrowheads="1"/>
          </p:cNvSpPr>
          <p:nvPr/>
        </p:nvSpPr>
        <p:spPr bwMode="auto">
          <a:xfrm>
            <a:off x="8683337" y="1796961"/>
            <a:ext cx="1402773" cy="15388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Select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981A1A"/>
                </a:solidFill>
                <a:effectLst/>
                <a:latin typeface="inherit"/>
              </a:rPr>
              <a: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from</a:t>
            </a:r>
            <a:r>
              <a:rPr kumimoji="0" lang="en-US" altLang="en-US" sz="1000" b="0" i="0" u="none" strike="noStrike" cap="none" normalizeH="0" baseline="0">
                <a:ln>
                  <a:noFill/>
                </a:ln>
                <a:solidFill>
                  <a:srgbClr val="333333"/>
                </a:solidFill>
                <a:effectLst/>
                <a:latin typeface="inherit"/>
              </a:rPr>
              <a:t> cctrips;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E78460D-DD29-5753-65AC-67CA750494ED}"/>
              </a:ext>
            </a:extLst>
          </p:cNvPr>
          <p:cNvSpPr>
            <a:spLocks noChangeArrowheads="1"/>
          </p:cNvSpPr>
          <p:nvPr/>
        </p:nvSpPr>
        <p:spPr bwMode="auto">
          <a:xfrm>
            <a:off x="8683337" y="2427903"/>
            <a:ext cx="2358736"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inherit"/>
              </a:rPr>
              <a:t>Time in queue: 158 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inherit"/>
              </a:rPr>
              <a:t>Run time: 9.071 secData scanned: 9.32 GB</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287C186-AC52-6277-C53C-8F48E5E6BF50}"/>
              </a:ext>
            </a:extLst>
          </p:cNvPr>
          <p:cNvSpPr>
            <a:spLocks noChangeArrowheads="1"/>
          </p:cNvSpPr>
          <p:nvPr/>
        </p:nvSpPr>
        <p:spPr bwMode="auto">
          <a:xfrm>
            <a:off x="8683337" y="3399270"/>
            <a:ext cx="1444336" cy="15388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Select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981A1A"/>
                </a:solidFill>
                <a:effectLst/>
                <a:latin typeface="inherit"/>
              </a:rPr>
              <a: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from</a:t>
            </a:r>
            <a:r>
              <a:rPr kumimoji="0" lang="en-US" altLang="en-US" sz="1000" b="0" i="0" u="none" strike="noStrike" cap="none" normalizeH="0" baseline="0">
                <a:ln>
                  <a:noFill/>
                </a:ln>
                <a:solidFill>
                  <a:srgbClr val="333333"/>
                </a:solidFill>
                <a:effectLst/>
                <a:latin typeface="inherit"/>
              </a:rPr>
              <a:t> cashtrips;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6F8B99FC-B693-59F8-0F92-86372D3EC39E}"/>
              </a:ext>
            </a:extLst>
          </p:cNvPr>
          <p:cNvSpPr>
            <a:spLocks noChangeArrowheads="1"/>
          </p:cNvSpPr>
          <p:nvPr/>
        </p:nvSpPr>
        <p:spPr bwMode="auto">
          <a:xfrm>
            <a:off x="8683337" y="4298579"/>
            <a:ext cx="2732809"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inherit"/>
              </a:rPr>
              <a:t>Time in queue: 212 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inherit"/>
              </a:rPr>
              <a:t>Run time: 5.157 secData scanned: 9.32 GB</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E296C244-DC0C-A7FD-498D-DF989527B0CA}"/>
              </a:ext>
            </a:extLst>
          </p:cNvPr>
          <p:cNvPicPr>
            <a:picLocks noChangeAspect="1"/>
          </p:cNvPicPr>
          <p:nvPr/>
        </p:nvPicPr>
        <p:blipFill>
          <a:blip r:embed="rId2"/>
          <a:stretch>
            <a:fillRect/>
          </a:stretch>
        </p:blipFill>
        <p:spPr>
          <a:xfrm>
            <a:off x="601125" y="1412240"/>
            <a:ext cx="7734786" cy="2862322"/>
          </a:xfrm>
          <a:prstGeom prst="rect">
            <a:avLst/>
          </a:prstGeom>
        </p:spPr>
      </p:pic>
      <p:pic>
        <p:nvPicPr>
          <p:cNvPr id="17" name="Picture 16">
            <a:extLst>
              <a:ext uri="{FF2B5EF4-FFF2-40B4-BE49-F238E27FC236}">
                <a16:creationId xmlns:a16="http://schemas.microsoft.com/office/drawing/2014/main" id="{EAC5BDDC-5016-DF87-F872-E6B78D7B90FC}"/>
              </a:ext>
            </a:extLst>
          </p:cNvPr>
          <p:cNvPicPr>
            <a:picLocks noChangeAspect="1"/>
          </p:cNvPicPr>
          <p:nvPr/>
        </p:nvPicPr>
        <p:blipFill>
          <a:blip r:embed="rId3"/>
          <a:stretch>
            <a:fillRect/>
          </a:stretch>
        </p:blipFill>
        <p:spPr>
          <a:xfrm>
            <a:off x="601125" y="4298579"/>
            <a:ext cx="6817984" cy="2523052"/>
          </a:xfrm>
          <a:prstGeom prst="rect">
            <a:avLst/>
          </a:prstGeom>
        </p:spPr>
      </p:pic>
    </p:spTree>
    <p:extLst>
      <p:ext uri="{BB962C8B-B14F-4D97-AF65-F5344CB8AC3E}">
        <p14:creationId xmlns:p14="http://schemas.microsoft.com/office/powerpoint/2010/main" val="1447287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Create new view</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
        <p:nvSpPr>
          <p:cNvPr id="6" name="TextBox 5">
            <a:extLst>
              <a:ext uri="{FF2B5EF4-FFF2-40B4-BE49-F238E27FC236}">
                <a16:creationId xmlns:a16="http://schemas.microsoft.com/office/drawing/2014/main" id="{D26E88FD-BDEF-7D54-5208-E97153786C88}"/>
              </a:ext>
            </a:extLst>
          </p:cNvPr>
          <p:cNvSpPr txBox="1"/>
          <p:nvPr/>
        </p:nvSpPr>
        <p:spPr>
          <a:xfrm>
            <a:off x="7741920" y="1412240"/>
            <a:ext cx="4450080" cy="3108543"/>
          </a:xfrm>
          <a:prstGeom prst="rect">
            <a:avLst/>
          </a:prstGeom>
          <a:noFill/>
        </p:spPr>
        <p:txBody>
          <a:bodyPr wrap="square" rtlCol="0">
            <a:spAutoFit/>
          </a:bodyPr>
          <a:lstStyle/>
          <a:p>
            <a:pPr marL="171450" indent="-171450" algn="l">
              <a:buFont typeface="Arial" panose="020B0604020202020204" pitchFamily="34" charset="0"/>
              <a:buChar char="•"/>
            </a:pPr>
            <a:r>
              <a:rPr lang="en-US" sz="1400" b="0" i="0" dirty="0">
                <a:solidFill>
                  <a:srgbClr val="333333"/>
                </a:solidFill>
                <a:effectLst/>
                <a:latin typeface="Open Sans" panose="020B0606030504020204" pitchFamily="34" charset="0"/>
              </a:rPr>
              <a:t>To create a new view that joins the data, run the following query: </a:t>
            </a:r>
          </a:p>
          <a:p>
            <a:pPr marL="171450" indent="-171450" algn="l">
              <a:buFont typeface="Arial" panose="020B0604020202020204" pitchFamily="34" charset="0"/>
              <a:buChar char="•"/>
            </a:pPr>
            <a:endParaRPr lang="en-US" sz="14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l">
              <a:buFont typeface="Arial" panose="020B0604020202020204" pitchFamily="34" charset="0"/>
              <a:buChar char="•"/>
            </a:pPr>
            <a:endParaRPr lang="en-US" sz="14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l">
              <a:buFont typeface="Arial" panose="020B0604020202020204" pitchFamily="34" charset="0"/>
              <a:buChar char="•"/>
            </a:pPr>
            <a:endParaRPr lang="en-US" sz="14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l">
              <a:buFont typeface="Arial" panose="020B0604020202020204" pitchFamily="34" charset="0"/>
              <a:buChar char="•"/>
            </a:pPr>
            <a:endParaRPr lang="en-US" sz="14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l">
              <a:buFont typeface="Arial" panose="020B0604020202020204" pitchFamily="34" charset="0"/>
              <a:buChar char="•"/>
            </a:pPr>
            <a:endParaRPr lang="en-US" sz="14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pPr algn="l"/>
            <a:r>
              <a:rPr lang="en-US" sz="1400" b="0" i="0" dirty="0">
                <a:solidFill>
                  <a:srgbClr val="333333"/>
                </a:solidFill>
                <a:effectLst/>
                <a:latin typeface="Open Sans" panose="020B0606030504020204" pitchFamily="34" charset="0"/>
              </a:rPr>
              <a:t>Preview the results from the join.</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In the </a:t>
            </a:r>
            <a:r>
              <a:rPr lang="en-US" sz="1400" b="1" i="0" dirty="0">
                <a:solidFill>
                  <a:srgbClr val="333333"/>
                </a:solidFill>
                <a:effectLst/>
                <a:latin typeface="Open Sans" panose="020B0606030504020204" pitchFamily="34" charset="0"/>
              </a:rPr>
              <a:t>Views</a:t>
            </a:r>
            <a:r>
              <a:rPr lang="en-US" sz="1400" b="0" i="0" dirty="0">
                <a:solidFill>
                  <a:srgbClr val="333333"/>
                </a:solidFill>
                <a:effectLst/>
                <a:latin typeface="Open Sans" panose="020B0606030504020204" pitchFamily="34" charset="0"/>
              </a:rPr>
              <a:t> section on the left, to the right of the </a:t>
            </a:r>
            <a:r>
              <a:rPr lang="en-US" sz="1400" b="1" i="0" dirty="0" err="1">
                <a:solidFill>
                  <a:srgbClr val="333333"/>
                </a:solidFill>
                <a:effectLst/>
                <a:latin typeface="Open Sans" panose="020B0606030504020204" pitchFamily="34" charset="0"/>
              </a:rPr>
              <a:t>comparepay</a:t>
            </a:r>
            <a:r>
              <a:rPr lang="en-US" sz="1400" b="0" i="0" dirty="0">
                <a:solidFill>
                  <a:srgbClr val="333333"/>
                </a:solidFill>
                <a:effectLst/>
                <a:latin typeface="Open Sans" panose="020B0606030504020204" pitchFamily="34" charset="0"/>
              </a:rPr>
              <a:t> view, choose the ellipsis icon, and then choose </a:t>
            </a:r>
            <a:r>
              <a:rPr lang="en-US" sz="1400" b="1" i="0" dirty="0">
                <a:solidFill>
                  <a:srgbClr val="333333"/>
                </a:solidFill>
                <a:effectLst/>
                <a:latin typeface="Open Sans" panose="020B0606030504020204" pitchFamily="34" charset="0"/>
              </a:rPr>
              <a:t>Preview View</a:t>
            </a:r>
            <a:r>
              <a:rPr lang="en-US" sz="1400" b="0" i="0" dirty="0">
                <a:solidFill>
                  <a:srgbClr val="333333"/>
                </a:solidFill>
                <a:effectLst/>
                <a:latin typeface="Open Sans" panose="020B0606030504020204" pitchFamily="34" charset="0"/>
              </a:rPr>
              <a:t>.</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If prompted about opening the query, choose </a:t>
            </a:r>
            <a:r>
              <a:rPr lang="en-US" sz="1400" b="1" i="0" dirty="0">
                <a:solidFill>
                  <a:srgbClr val="333333"/>
                </a:solidFill>
                <a:effectLst/>
                <a:latin typeface="Open Sans" panose="020B0606030504020204" pitchFamily="34" charset="0"/>
              </a:rPr>
              <a:t>Open query</a:t>
            </a:r>
            <a:endParaRPr lang="en-US" sz="1400" b="0" i="0" dirty="0">
              <a:solidFill>
                <a:srgbClr val="333333"/>
              </a:solidFill>
              <a:effectLst/>
              <a:latin typeface="Open Sans" panose="020B0606030504020204" pitchFamily="34" charset="0"/>
            </a:endParaRPr>
          </a:p>
          <a:p>
            <a:pPr algn="l"/>
            <a:endParaRPr lang="en-US" sz="14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9189E7A1-F240-F8B8-DA0F-ABA6E0CD1046}"/>
              </a:ext>
            </a:extLst>
          </p:cNvPr>
          <p:cNvSpPr>
            <a:spLocks noChangeArrowheads="1"/>
          </p:cNvSpPr>
          <p:nvPr/>
        </p:nvSpPr>
        <p:spPr bwMode="auto">
          <a:xfrm>
            <a:off x="7994620" y="1860027"/>
            <a:ext cx="4114800" cy="92333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CREATE</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VIEW</a:t>
            </a:r>
            <a:r>
              <a:rPr kumimoji="0" lang="en-US" altLang="en-US" sz="1000" b="0" i="0" u="none" strike="noStrike" cap="none" normalizeH="0" baseline="0">
                <a:ln>
                  <a:noFill/>
                </a:ln>
                <a:solidFill>
                  <a:srgbClr val="333333"/>
                </a:solidFill>
                <a:effectLst/>
                <a:latin typeface="inherit"/>
              </a:rPr>
              <a:t> comparepay </a:t>
            </a:r>
            <a:r>
              <a:rPr kumimoji="0" lang="en-US" altLang="en-US" sz="1000" b="0" i="0" u="none" strike="noStrike" cap="none" normalizeH="0" baseline="0">
                <a:ln>
                  <a:noFill/>
                </a:ln>
                <a:solidFill>
                  <a:srgbClr val="770088"/>
                </a:solidFill>
                <a:effectLst/>
                <a:latin typeface="inherit"/>
              </a:rPr>
              <a:t>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WITH</a:t>
            </a:r>
            <a:r>
              <a:rPr kumimoji="0" lang="en-US" altLang="en-US" sz="1000" b="0" i="0" u="none" strike="noStrike" cap="none" normalizeH="0" baseline="0">
                <a:ln>
                  <a:noFill/>
                </a:ln>
                <a:solidFill>
                  <a:srgbClr val="333333"/>
                </a:solidFill>
                <a:effectLst/>
                <a:latin typeface="inherit"/>
              </a:rPr>
              <a:t> cc </a:t>
            </a:r>
            <a:r>
              <a:rPr kumimoji="0" lang="en-US" altLang="en-US" sz="1000" b="0" i="0" u="none" strike="noStrike" cap="none" normalizeH="0" baseline="0">
                <a:ln>
                  <a:noFill/>
                </a:ln>
                <a:solidFill>
                  <a:srgbClr val="770088"/>
                </a:solidFill>
                <a:effectLst/>
                <a:latin typeface="inherit"/>
              </a:rPr>
              <a:t>AS</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999977"/>
                </a:solidFill>
                <a:effectLst/>
                <a:latin typeface="inherit"/>
              </a:rPr>
              <a:t>(</a:t>
            </a:r>
            <a:r>
              <a:rPr kumimoji="0" lang="en-US" altLang="en-US" sz="1000" b="0" i="0" u="none" strike="noStrike" cap="none" normalizeH="0" baseline="0">
                <a:ln>
                  <a:noFill/>
                </a:ln>
                <a:solidFill>
                  <a:srgbClr val="770088"/>
                </a:solidFill>
                <a:effectLst/>
                <a:latin typeface="inherit"/>
              </a:rPr>
              <a:t>SELECT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sum</a:t>
            </a:r>
            <a:r>
              <a:rPr kumimoji="0" lang="en-US" altLang="en-US" sz="1000" b="0" i="0" u="none" strike="noStrike" cap="none" normalizeH="0" baseline="0">
                <a:ln>
                  <a:noFill/>
                </a:ln>
                <a:solidFill>
                  <a:srgbClr val="999977"/>
                </a:solidFill>
                <a:effectLst/>
                <a:latin typeface="inherit"/>
              </a:rPr>
              <a:t>(</a:t>
            </a:r>
            <a:r>
              <a:rPr kumimoji="0" lang="en-US" altLang="en-US" sz="1000" b="0" i="0" u="none" strike="noStrike" cap="none" normalizeH="0" baseline="0">
                <a:ln>
                  <a:noFill/>
                </a:ln>
                <a:solidFill>
                  <a:srgbClr val="333333"/>
                </a:solidFill>
                <a:effectLst/>
                <a:latin typeface="inherit"/>
              </a:rPr>
              <a:t>fare</a:t>
            </a:r>
            <a:r>
              <a:rPr kumimoji="0" lang="en-US" altLang="en-US" sz="1000" b="0" i="0" u="none" strike="noStrike" cap="none" normalizeH="0" baseline="0">
                <a:ln>
                  <a:noFill/>
                </a:ln>
                <a:solidFill>
                  <a:srgbClr val="999977"/>
                </a:solidFill>
                <a:effectLst/>
                <a:latin typeface="inherit"/>
              </a:rPr>
              <a: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AS</a:t>
            </a:r>
            <a:r>
              <a:rPr kumimoji="0" lang="en-US" altLang="en-US" sz="1000" b="0" i="0" u="none" strike="noStrike" cap="none" normalizeH="0" baseline="0">
                <a:ln>
                  <a:noFill/>
                </a:ln>
                <a:solidFill>
                  <a:srgbClr val="333333"/>
                </a:solidFill>
                <a:effectLst/>
                <a:latin typeface="inherit"/>
              </a:rPr>
              <a:t> cctotal,       vendor    </a:t>
            </a:r>
            <a:r>
              <a:rPr kumimoji="0" lang="en-US" altLang="en-US" sz="1000" b="0" i="0" u="none" strike="noStrike" cap="none" normalizeH="0" baseline="0">
                <a:ln>
                  <a:noFill/>
                </a:ln>
                <a:solidFill>
                  <a:srgbClr val="770088"/>
                </a:solidFill>
                <a:effectLst/>
                <a:latin typeface="inherit"/>
              </a:rPr>
              <a:t>FROM</a:t>
            </a:r>
            <a:r>
              <a:rPr kumimoji="0" lang="en-US" altLang="en-US" sz="1000" b="0" i="0" u="none" strike="noStrike" cap="none" normalizeH="0" baseline="0">
                <a:ln>
                  <a:noFill/>
                </a:ln>
                <a:solidFill>
                  <a:srgbClr val="333333"/>
                </a:solidFill>
                <a:effectLst/>
                <a:latin typeface="inherit"/>
              </a:rPr>
              <a:t> yellow    </a:t>
            </a:r>
            <a:r>
              <a:rPr kumimoji="0" lang="en-US" altLang="en-US" sz="1000" b="0" i="0" u="none" strike="noStrike" cap="none" normalizeH="0" baseline="0">
                <a:ln>
                  <a:noFill/>
                </a:ln>
                <a:solidFill>
                  <a:srgbClr val="770088"/>
                </a:solidFill>
                <a:effectLst/>
                <a:latin typeface="inherit"/>
              </a:rPr>
              <a:t>WHERE</a:t>
            </a:r>
            <a:r>
              <a:rPr kumimoji="0" lang="en-US" altLang="en-US" sz="1000" b="0" i="0" u="none" strike="noStrike" cap="none" normalizeH="0" baseline="0">
                <a:ln>
                  <a:noFill/>
                </a:ln>
                <a:solidFill>
                  <a:srgbClr val="333333"/>
                </a:solidFill>
                <a:effectLst/>
                <a:latin typeface="inherit"/>
              </a:rPr>
              <a:t> paytype </a:t>
            </a:r>
            <a:r>
              <a:rPr kumimoji="0" lang="en-US" altLang="en-US" sz="1000" b="0" i="0" u="none" strike="noStrike" cap="none" normalizeH="0" baseline="0">
                <a:ln>
                  <a:noFill/>
                </a:ln>
                <a:solidFill>
                  <a:srgbClr val="981A1A"/>
                </a:solidFill>
                <a:effectLst/>
                <a:latin typeface="inherit"/>
              </a:rPr>
              <a: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AA1111"/>
                </a:solidFill>
                <a:effectLst/>
                <a:latin typeface="inherit"/>
              </a:rPr>
              <a:t>'1'</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GROUP</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BY</a:t>
            </a:r>
            <a:r>
              <a:rPr kumimoji="0" lang="en-US" altLang="en-US" sz="1000" b="0" i="0" u="none" strike="noStrike" cap="none" normalizeH="0" baseline="0">
                <a:ln>
                  <a:noFill/>
                </a:ln>
                <a:solidFill>
                  <a:srgbClr val="333333"/>
                </a:solidFill>
                <a:effectLst/>
                <a:latin typeface="inherit"/>
              </a:rPr>
              <a:t> paytype, vendor</a:t>
            </a:r>
            <a:r>
              <a:rPr kumimoji="0" lang="en-US" altLang="en-US" sz="1000" b="0" i="0" u="none" strike="noStrike" cap="none" normalizeH="0" baseline="0">
                <a:ln>
                  <a:noFill/>
                </a:ln>
                <a:solidFill>
                  <a:srgbClr val="999977"/>
                </a:solidFill>
                <a:effectLst/>
                <a:latin typeface="inherit"/>
              </a:rPr>
              <a:t>)</a:t>
            </a:r>
            <a:r>
              <a:rPr kumimoji="0" lang="en-US" altLang="en-US" sz="1000" b="0" i="0" u="none" strike="noStrike" cap="none" normalizeH="0" baseline="0">
                <a:ln>
                  <a:noFill/>
                </a:ln>
                <a:solidFill>
                  <a:srgbClr val="333333"/>
                </a:solidFill>
                <a:effectLst/>
                <a:latin typeface="inherit"/>
              </a:rPr>
              <a:t>,   cs </a:t>
            </a:r>
            <a:r>
              <a:rPr kumimoji="0" lang="en-US" altLang="en-US" sz="1000" b="0" i="0" u="none" strike="noStrike" cap="none" normalizeH="0" baseline="0">
                <a:ln>
                  <a:noFill/>
                </a:ln>
                <a:solidFill>
                  <a:srgbClr val="770088"/>
                </a:solidFill>
                <a:effectLst/>
                <a:latin typeface="inherit"/>
              </a:rPr>
              <a:t>AS</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999977"/>
                </a:solidFill>
                <a:effectLst/>
                <a:latin typeface="inherit"/>
              </a:rPr>
              <a:t>(</a:t>
            </a:r>
            <a:r>
              <a:rPr kumimoji="0" lang="en-US" altLang="en-US" sz="1000" b="0" i="0" u="none" strike="noStrike" cap="none" normalizeH="0" baseline="0">
                <a:ln>
                  <a:noFill/>
                </a:ln>
                <a:solidFill>
                  <a:srgbClr val="770088"/>
                </a:solidFill>
                <a:effectLst/>
                <a:latin typeface="inherit"/>
              </a:rPr>
              <a:t>SELECT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sum</a:t>
            </a:r>
            <a:r>
              <a:rPr kumimoji="0" lang="en-US" altLang="en-US" sz="1000" b="0" i="0" u="none" strike="noStrike" cap="none" normalizeH="0" baseline="0">
                <a:ln>
                  <a:noFill/>
                </a:ln>
                <a:solidFill>
                  <a:srgbClr val="999977"/>
                </a:solidFill>
                <a:effectLst/>
                <a:latin typeface="inherit"/>
              </a:rPr>
              <a:t>(</a:t>
            </a:r>
            <a:r>
              <a:rPr kumimoji="0" lang="en-US" altLang="en-US" sz="1000" b="0" i="0" u="none" strike="noStrike" cap="none" normalizeH="0" baseline="0">
                <a:ln>
                  <a:noFill/>
                </a:ln>
                <a:solidFill>
                  <a:srgbClr val="333333"/>
                </a:solidFill>
                <a:effectLst/>
                <a:latin typeface="inherit"/>
              </a:rPr>
              <a:t>fare</a:t>
            </a:r>
            <a:r>
              <a:rPr kumimoji="0" lang="en-US" altLang="en-US" sz="1000" b="0" i="0" u="none" strike="noStrike" cap="none" normalizeH="0" baseline="0">
                <a:ln>
                  <a:noFill/>
                </a:ln>
                <a:solidFill>
                  <a:srgbClr val="999977"/>
                </a:solidFill>
                <a:effectLst/>
                <a:latin typeface="inherit"/>
              </a:rPr>
              <a: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AS</a:t>
            </a:r>
            <a:r>
              <a:rPr kumimoji="0" lang="en-US" altLang="en-US" sz="1000" b="0" i="0" u="none" strike="noStrike" cap="none" normalizeH="0" baseline="0">
                <a:ln>
                  <a:noFill/>
                </a:ln>
                <a:solidFill>
                  <a:srgbClr val="333333"/>
                </a:solidFill>
                <a:effectLst/>
                <a:latin typeface="inherit"/>
              </a:rPr>
              <a:t> cashtotal,           vendor, paytype    </a:t>
            </a:r>
            <a:r>
              <a:rPr kumimoji="0" lang="en-US" altLang="en-US" sz="1000" b="0" i="0" u="none" strike="noStrike" cap="none" normalizeH="0" baseline="0">
                <a:ln>
                  <a:noFill/>
                </a:ln>
                <a:solidFill>
                  <a:srgbClr val="770088"/>
                </a:solidFill>
                <a:effectLst/>
                <a:latin typeface="inherit"/>
              </a:rPr>
              <a:t>FROM</a:t>
            </a:r>
            <a:r>
              <a:rPr kumimoji="0" lang="en-US" altLang="en-US" sz="1000" b="0" i="0" u="none" strike="noStrike" cap="none" normalizeH="0" baseline="0">
                <a:ln>
                  <a:noFill/>
                </a:ln>
                <a:solidFill>
                  <a:srgbClr val="333333"/>
                </a:solidFill>
                <a:effectLst/>
                <a:latin typeface="inherit"/>
              </a:rPr>
              <a:t> yellow    </a:t>
            </a:r>
            <a:r>
              <a:rPr kumimoji="0" lang="en-US" altLang="en-US" sz="1000" b="0" i="0" u="none" strike="noStrike" cap="none" normalizeH="0" baseline="0">
                <a:ln>
                  <a:noFill/>
                </a:ln>
                <a:solidFill>
                  <a:srgbClr val="770088"/>
                </a:solidFill>
                <a:effectLst/>
                <a:latin typeface="inherit"/>
              </a:rPr>
              <a:t>WHERE</a:t>
            </a:r>
            <a:r>
              <a:rPr kumimoji="0" lang="en-US" altLang="en-US" sz="1000" b="0" i="0" u="none" strike="noStrike" cap="none" normalizeH="0" baseline="0">
                <a:ln>
                  <a:noFill/>
                </a:ln>
                <a:solidFill>
                  <a:srgbClr val="333333"/>
                </a:solidFill>
                <a:effectLst/>
                <a:latin typeface="inherit"/>
              </a:rPr>
              <a:t> paytype </a:t>
            </a:r>
            <a:r>
              <a:rPr kumimoji="0" lang="en-US" altLang="en-US" sz="1000" b="0" i="0" u="none" strike="noStrike" cap="none" normalizeH="0" baseline="0">
                <a:ln>
                  <a:noFill/>
                </a:ln>
                <a:solidFill>
                  <a:srgbClr val="981A1A"/>
                </a:solidFill>
                <a:effectLst/>
                <a:latin typeface="inherit"/>
              </a:rPr>
              <a: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AA1111"/>
                </a:solidFill>
                <a:effectLst/>
                <a:latin typeface="inherit"/>
              </a:rPr>
              <a:t>'2'</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GROUP</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BY</a:t>
            </a:r>
            <a:r>
              <a:rPr kumimoji="0" lang="en-US" altLang="en-US" sz="1000" b="0" i="0" u="none" strike="noStrike" cap="none" normalizeH="0" baseline="0">
                <a:ln>
                  <a:noFill/>
                </a:ln>
                <a:solidFill>
                  <a:srgbClr val="333333"/>
                </a:solidFill>
                <a:effectLst/>
                <a:latin typeface="inherit"/>
              </a:rPr>
              <a:t> paytype, vendor</a:t>
            </a:r>
            <a:r>
              <a:rPr kumimoji="0" lang="en-US" altLang="en-US" sz="1000" b="0" i="0" u="none" strike="noStrike" cap="none" normalizeH="0" baseline="0">
                <a:ln>
                  <a:noFill/>
                </a:ln>
                <a:solidFill>
                  <a:srgbClr val="999977"/>
                </a:solidFill>
                <a:effectLst/>
                <a:latin typeface="inherit"/>
              </a:rPr>
              <a: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SELECT</a:t>
            </a:r>
            <a:r>
              <a:rPr kumimoji="0" lang="en-US" altLang="en-US" sz="1000" b="0" i="0" u="none" strike="noStrike" cap="none" normalizeH="0" baseline="0">
                <a:ln>
                  <a:noFill/>
                </a:ln>
                <a:solidFill>
                  <a:srgbClr val="333333"/>
                </a:solidFill>
                <a:effectLst/>
                <a:latin typeface="inherit"/>
              </a:rPr>
              <a:t> cc</a:t>
            </a:r>
            <a:r>
              <a:rPr kumimoji="0" lang="en-US" altLang="en-US" sz="1000" b="0" i="0" u="none" strike="noStrike" cap="none" normalizeH="0" baseline="0">
                <a:ln>
                  <a:noFill/>
                </a:ln>
                <a:solidFill>
                  <a:srgbClr val="0055AA"/>
                </a:solidFill>
                <a:effectLst/>
                <a:latin typeface="inherit"/>
              </a:rPr>
              <a:t>.cctotal</a:t>
            </a:r>
            <a:r>
              <a:rPr kumimoji="0" lang="en-US" altLang="en-US" sz="1000" b="0" i="0" u="none" strike="noStrike" cap="none" normalizeH="0" baseline="0">
                <a:ln>
                  <a:noFill/>
                </a:ln>
                <a:solidFill>
                  <a:srgbClr val="333333"/>
                </a:solidFill>
                <a:effectLst/>
                <a:latin typeface="inherit"/>
              </a:rPr>
              <a:t>, cs</a:t>
            </a:r>
            <a:r>
              <a:rPr kumimoji="0" lang="en-US" altLang="en-US" sz="1000" b="0" i="0" u="none" strike="noStrike" cap="none" normalizeH="0" baseline="0">
                <a:ln>
                  <a:noFill/>
                </a:ln>
                <a:solidFill>
                  <a:srgbClr val="0055AA"/>
                </a:solidFill>
                <a:effectLst/>
                <a:latin typeface="inherit"/>
              </a:rPr>
              <a:t>.cashtotal</a:t>
            </a:r>
            <a:r>
              <a:rPr kumimoji="0" lang="en-US" altLang="en-US" sz="1000" b="0" i="0" u="none" strike="noStrike" cap="none" normalizeH="0" baseline="0">
                <a:ln>
                  <a:noFill/>
                </a:ln>
                <a:solidFill>
                  <a:srgbClr val="770088"/>
                </a:solidFill>
                <a:effectLst/>
                <a:latin typeface="inherit"/>
              </a:rPr>
              <a:t>FROM</a:t>
            </a:r>
            <a:r>
              <a:rPr kumimoji="0" lang="en-US" altLang="en-US" sz="1000" b="0" i="0" u="none" strike="noStrike" cap="none" normalizeH="0" baseline="0">
                <a:ln>
                  <a:noFill/>
                </a:ln>
                <a:solidFill>
                  <a:srgbClr val="333333"/>
                </a:solidFill>
                <a:effectLst/>
                <a:latin typeface="inherit"/>
              </a:rPr>
              <a:t> cc</a:t>
            </a:r>
            <a:r>
              <a:rPr kumimoji="0" lang="en-US" altLang="en-US" sz="1000" b="0" i="0" u="none" strike="noStrike" cap="none" normalizeH="0" baseline="0">
                <a:ln>
                  <a:noFill/>
                </a:ln>
                <a:solidFill>
                  <a:srgbClr val="770088"/>
                </a:solidFill>
                <a:effectLst/>
                <a:latin typeface="inherit"/>
              </a:rPr>
              <a:t>JOIN</a:t>
            </a:r>
            <a:r>
              <a:rPr kumimoji="0" lang="en-US" altLang="en-US" sz="1000" b="0" i="0" u="none" strike="noStrike" cap="none" normalizeH="0" baseline="0">
                <a:ln>
                  <a:noFill/>
                </a:ln>
                <a:solidFill>
                  <a:srgbClr val="333333"/>
                </a:solidFill>
                <a:effectLst/>
                <a:latin typeface="inherit"/>
              </a:rPr>
              <a:t> cs</a:t>
            </a:r>
            <a:r>
              <a:rPr kumimoji="0" lang="en-US" altLang="en-US" sz="1000" b="0" i="0" u="none" strike="noStrike" cap="none" normalizeH="0" baseline="0">
                <a:ln>
                  <a:noFill/>
                </a:ln>
                <a:solidFill>
                  <a:srgbClr val="770088"/>
                </a:solidFill>
                <a:effectLst/>
                <a:latin typeface="inherit"/>
              </a:rPr>
              <a:t>ON</a:t>
            </a:r>
            <a:r>
              <a:rPr kumimoji="0" lang="en-US" altLang="en-US" sz="1000" b="0" i="0" u="none" strike="noStrike" cap="none" normalizeH="0" baseline="0">
                <a:ln>
                  <a:noFill/>
                </a:ln>
                <a:solidFill>
                  <a:srgbClr val="333333"/>
                </a:solidFill>
                <a:effectLst/>
                <a:latin typeface="inherit"/>
              </a:rPr>
              <a:t> cc</a:t>
            </a:r>
            <a:r>
              <a:rPr kumimoji="0" lang="en-US" altLang="en-US" sz="1000" b="0" i="0" u="none" strike="noStrike" cap="none" normalizeH="0" baseline="0">
                <a:ln>
                  <a:noFill/>
                </a:ln>
                <a:solidFill>
                  <a:srgbClr val="0055AA"/>
                </a:solidFill>
                <a:effectLst/>
                <a:latin typeface="inherit"/>
              </a:rPr>
              <a:t>.vendor</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981A1A"/>
                </a:solidFill>
                <a:effectLst/>
                <a:latin typeface="inherit"/>
              </a:rPr>
              <a:t>=</a:t>
            </a:r>
            <a:r>
              <a:rPr kumimoji="0" lang="en-US" altLang="en-US" sz="1000" b="0" i="0" u="none" strike="noStrike" cap="none" normalizeH="0" baseline="0">
                <a:ln>
                  <a:noFill/>
                </a:ln>
                <a:solidFill>
                  <a:srgbClr val="333333"/>
                </a:solidFill>
                <a:effectLst/>
                <a:latin typeface="inherit"/>
              </a:rPr>
              <a:t> cs</a:t>
            </a:r>
            <a:r>
              <a:rPr kumimoji="0" lang="en-US" altLang="en-US" sz="1000" b="0" i="0" u="none" strike="noStrike" cap="none" normalizeH="0" baseline="0">
                <a:ln>
                  <a:noFill/>
                </a:ln>
                <a:solidFill>
                  <a:srgbClr val="0055AA"/>
                </a:solidFill>
                <a:effectLst/>
                <a:latin typeface="inherit"/>
              </a:rPr>
              <a:t>.vendor</a:t>
            </a:r>
            <a:r>
              <a:rPr kumimoji="0" lang="en-US" altLang="en-US" sz="1000" b="0" i="0" u="none" strike="noStrike" cap="none" normalizeH="0" baseline="0">
                <a:ln>
                  <a:noFill/>
                </a:ln>
                <a:solidFill>
                  <a:srgbClr val="333333"/>
                </a:solidFill>
                <a:effectLst/>
                <a:latin typeface="inherit"/>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290C1839-DF34-8103-DB12-2F39E3A5D7B4}"/>
              </a:ext>
            </a:extLst>
          </p:cNvPr>
          <p:cNvPicPr>
            <a:picLocks noChangeAspect="1"/>
          </p:cNvPicPr>
          <p:nvPr/>
        </p:nvPicPr>
        <p:blipFill>
          <a:blip r:embed="rId2"/>
          <a:stretch>
            <a:fillRect/>
          </a:stretch>
        </p:blipFill>
        <p:spPr>
          <a:xfrm>
            <a:off x="328190" y="1573099"/>
            <a:ext cx="7153265" cy="2014612"/>
          </a:xfrm>
          <a:prstGeom prst="rect">
            <a:avLst/>
          </a:prstGeom>
        </p:spPr>
      </p:pic>
      <p:pic>
        <p:nvPicPr>
          <p:cNvPr id="13" name="Picture 12">
            <a:extLst>
              <a:ext uri="{FF2B5EF4-FFF2-40B4-BE49-F238E27FC236}">
                <a16:creationId xmlns:a16="http://schemas.microsoft.com/office/drawing/2014/main" id="{4A0F1061-F4F9-1881-7F5D-18F83F173323}"/>
              </a:ext>
            </a:extLst>
          </p:cNvPr>
          <p:cNvPicPr>
            <a:picLocks noChangeAspect="1"/>
          </p:cNvPicPr>
          <p:nvPr/>
        </p:nvPicPr>
        <p:blipFill>
          <a:blip r:embed="rId3"/>
          <a:stretch>
            <a:fillRect/>
          </a:stretch>
        </p:blipFill>
        <p:spPr>
          <a:xfrm>
            <a:off x="328189" y="3526255"/>
            <a:ext cx="7153265" cy="2744101"/>
          </a:xfrm>
          <a:prstGeom prst="rect">
            <a:avLst/>
          </a:prstGeom>
        </p:spPr>
      </p:pic>
    </p:spTree>
    <p:extLst>
      <p:ext uri="{BB962C8B-B14F-4D97-AF65-F5344CB8AC3E}">
        <p14:creationId xmlns:p14="http://schemas.microsoft.com/office/powerpoint/2010/main" val="665813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5: Creating Athena named queries by using CloudFormation</a:t>
            </a:r>
          </a:p>
        </p:txBody>
      </p:sp>
    </p:spTree>
    <p:extLst>
      <p:ext uri="{BB962C8B-B14F-4D97-AF65-F5344CB8AC3E}">
        <p14:creationId xmlns:p14="http://schemas.microsoft.com/office/powerpoint/2010/main" val="2212892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Run the query for the following output</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6" name="TextBox 5">
            <a:extLst>
              <a:ext uri="{FF2B5EF4-FFF2-40B4-BE49-F238E27FC236}">
                <a16:creationId xmlns:a16="http://schemas.microsoft.com/office/drawing/2014/main" id="{D26E88FD-BDEF-7D54-5208-E97153786C88}"/>
              </a:ext>
            </a:extLst>
          </p:cNvPr>
          <p:cNvSpPr txBox="1"/>
          <p:nvPr/>
        </p:nvSpPr>
        <p:spPr>
          <a:xfrm>
            <a:off x="7045036" y="1412240"/>
            <a:ext cx="5146964" cy="5539978"/>
          </a:xfrm>
          <a:prstGeom prst="rect">
            <a:avLst/>
          </a:prstGeom>
          <a:noFill/>
        </p:spPr>
        <p:txBody>
          <a:bodyPr wrap="square" rtlCol="0">
            <a:spAutoFit/>
          </a:bodyPr>
          <a:lstStyle/>
          <a:p>
            <a:pPr algn="l"/>
            <a:r>
              <a:rPr lang="en-US" sz="1400" b="0" i="0" dirty="0">
                <a:solidFill>
                  <a:srgbClr val="333333"/>
                </a:solidFill>
                <a:effectLst/>
                <a:latin typeface="Open Sans" panose="020B0606030504020204" pitchFamily="34" charset="0"/>
              </a:rPr>
              <a:t>Review and run the example query.</a:t>
            </a:r>
          </a:p>
          <a:p>
            <a:pPr algn="l"/>
            <a:r>
              <a:rPr lang="en-US" sz="1400" b="0" i="0" dirty="0">
                <a:solidFill>
                  <a:srgbClr val="333333"/>
                </a:solidFill>
                <a:effectLst/>
                <a:latin typeface="Open Sans" panose="020B0606030504020204" pitchFamily="34" charset="0"/>
              </a:rPr>
              <a:t>Mary provides you with the following example query:</a:t>
            </a:r>
          </a:p>
          <a:p>
            <a:pPr algn="l"/>
            <a:endParaRPr lang="en-US" sz="1400" dirty="0">
              <a:solidFill>
                <a:srgbClr val="333333"/>
              </a:solidFill>
              <a:latin typeface="Open Sans" panose="020B0606030504020204" pitchFamily="34" charset="0"/>
            </a:endParaRPr>
          </a:p>
          <a:p>
            <a:pPr algn="l"/>
            <a:endParaRPr lang="en-US" sz="1400" b="0" i="0" dirty="0">
              <a:solidFill>
                <a:srgbClr val="333333"/>
              </a:solidFill>
              <a:effectLst/>
              <a:latin typeface="Open Sans" panose="020B0606030504020204" pitchFamily="34" charset="0"/>
            </a:endParaRPr>
          </a:p>
          <a:p>
            <a:pPr algn="l"/>
            <a:endParaRPr lang="en-US" sz="1400" dirty="0">
              <a:solidFill>
                <a:srgbClr val="333333"/>
              </a:solidFill>
              <a:latin typeface="Open Sans" panose="020B0606030504020204" pitchFamily="34" charset="0"/>
            </a:endParaRPr>
          </a:p>
          <a:p>
            <a:pPr algn="l"/>
            <a:r>
              <a:rPr lang="en-US" b="0" i="0" dirty="0">
                <a:solidFill>
                  <a:srgbClr val="333333"/>
                </a:solidFill>
                <a:effectLst/>
                <a:latin typeface="Open Sans" panose="020B0606030504020204" pitchFamily="34" charset="0"/>
              </a:rPr>
              <a:t>This query uses the </a:t>
            </a:r>
            <a:r>
              <a:rPr lang="en-US" b="0" i="1" dirty="0">
                <a:solidFill>
                  <a:srgbClr val="333333"/>
                </a:solidFill>
                <a:effectLst/>
                <a:latin typeface="Open Sans" panose="020B0606030504020204" pitchFamily="34" charset="0"/>
              </a:rPr>
              <a:t>yellow</a:t>
            </a:r>
            <a:r>
              <a:rPr lang="en-US" b="0" i="0" dirty="0">
                <a:solidFill>
                  <a:srgbClr val="333333"/>
                </a:solidFill>
                <a:effectLst/>
                <a:latin typeface="Open Sans" panose="020B0606030504020204" pitchFamily="34" charset="0"/>
              </a:rPr>
              <a:t> table of the </a:t>
            </a:r>
            <a:r>
              <a:rPr lang="en-US" b="0" i="1" dirty="0" err="1">
                <a:solidFill>
                  <a:srgbClr val="333333"/>
                </a:solidFill>
                <a:effectLst/>
                <a:latin typeface="Open Sans" panose="020B0606030504020204" pitchFamily="34" charset="0"/>
              </a:rPr>
              <a:t>taxidata</a:t>
            </a:r>
            <a:r>
              <a:rPr lang="en-US" b="0" i="0" dirty="0">
                <a:solidFill>
                  <a:srgbClr val="333333"/>
                </a:solidFill>
                <a:effectLst/>
                <a:latin typeface="Open Sans" panose="020B0606030504020204" pitchFamily="34" charset="0"/>
              </a:rPr>
              <a:t> database. The query does the following actions:</a:t>
            </a:r>
          </a:p>
          <a:p>
            <a:pPr algn="l">
              <a:buFont typeface="Arial" panose="020B0604020202020204" pitchFamily="34" charset="0"/>
              <a:buChar char="•"/>
            </a:pPr>
            <a:r>
              <a:rPr lang="en-US" b="0" i="0" dirty="0">
                <a:solidFill>
                  <a:srgbClr val="333333"/>
                </a:solidFill>
                <a:effectLst/>
                <a:latin typeface="Open Sans" panose="020B0606030504020204" pitchFamily="34" charset="0"/>
              </a:rPr>
              <a:t>Selects all records in the </a:t>
            </a:r>
            <a:r>
              <a:rPr lang="en-US" b="0" i="1" dirty="0">
                <a:solidFill>
                  <a:srgbClr val="333333"/>
                </a:solidFill>
                <a:effectLst/>
                <a:latin typeface="Open Sans" panose="020B0606030504020204" pitchFamily="34" charset="0"/>
              </a:rPr>
              <a:t>yellow</a:t>
            </a:r>
            <a:r>
              <a:rPr lang="en-US" b="0" i="0" dirty="0">
                <a:solidFill>
                  <a:srgbClr val="333333"/>
                </a:solidFill>
                <a:effectLst/>
                <a:latin typeface="Open Sans" panose="020B0606030504020204" pitchFamily="34" charset="0"/>
              </a:rPr>
              <a:t> table where the total charge is greater than or equal to $100.00</a:t>
            </a:r>
          </a:p>
          <a:p>
            <a:pPr algn="l">
              <a:buFont typeface="Arial" panose="020B0604020202020204" pitchFamily="34" charset="0"/>
              <a:buChar char="•"/>
            </a:pPr>
            <a:r>
              <a:rPr lang="en-US" b="0" i="0" dirty="0">
                <a:solidFill>
                  <a:srgbClr val="333333"/>
                </a:solidFill>
                <a:effectLst/>
                <a:latin typeface="Open Sans" panose="020B0606030504020204" pitchFamily="34" charset="0"/>
              </a:rPr>
              <a:t>Displays the records in descending order by the </a:t>
            </a:r>
            <a:r>
              <a:rPr lang="en-US" b="0" i="1" dirty="0">
                <a:solidFill>
                  <a:srgbClr val="333333"/>
                </a:solidFill>
                <a:effectLst/>
                <a:latin typeface="Open Sans" panose="020B0606030504020204" pitchFamily="34" charset="0"/>
              </a:rPr>
              <a:t>total</a:t>
            </a:r>
            <a:r>
              <a:rPr lang="en-US" b="0" i="0" dirty="0">
                <a:solidFill>
                  <a:srgbClr val="333333"/>
                </a:solidFill>
                <a:effectLst/>
                <a:latin typeface="Open Sans" panose="020B0606030504020204" pitchFamily="34" charset="0"/>
              </a:rPr>
              <a:t> field (so the most expensive trip is displayed first in the results)</a:t>
            </a:r>
          </a:p>
          <a:p>
            <a:pPr algn="l">
              <a:buFont typeface="Arial" panose="020B0604020202020204" pitchFamily="34" charset="0"/>
              <a:buChar char="•"/>
            </a:pPr>
            <a:r>
              <a:rPr lang="en-US" b="0" i="0" dirty="0">
                <a:solidFill>
                  <a:srgbClr val="333333"/>
                </a:solidFill>
                <a:effectLst/>
                <a:latin typeface="Open Sans" panose="020B0606030504020204" pitchFamily="34" charset="0"/>
              </a:rPr>
              <a:t>Displays the following fields for the resulting records:</a:t>
            </a:r>
          </a:p>
          <a:p>
            <a:pPr marL="742950" lvl="1" indent="-285750" algn="l">
              <a:buFont typeface="Arial" panose="020B0604020202020204" pitchFamily="34" charset="0"/>
              <a:buChar char="•"/>
            </a:pPr>
            <a:r>
              <a:rPr lang="en-US" b="0" i="1" dirty="0">
                <a:solidFill>
                  <a:srgbClr val="333333"/>
                </a:solidFill>
                <a:effectLst/>
                <a:latin typeface="Open Sans" panose="020B0606030504020204" pitchFamily="34" charset="0"/>
              </a:rPr>
              <a:t>Distance, </a:t>
            </a:r>
            <a:r>
              <a:rPr lang="en-US" b="0" i="1" dirty="0" err="1">
                <a:solidFill>
                  <a:srgbClr val="333333"/>
                </a:solidFill>
                <a:effectLst/>
                <a:latin typeface="Open Sans" panose="020B0606030504020204" pitchFamily="34" charset="0"/>
              </a:rPr>
              <a:t>paytype</a:t>
            </a:r>
            <a:r>
              <a:rPr lang="en-US" b="0" i="1" dirty="0">
                <a:solidFill>
                  <a:srgbClr val="333333"/>
                </a:solidFill>
                <a:effectLst/>
                <a:latin typeface="Open Sans" panose="020B0606030504020204" pitchFamily="34" charset="0"/>
              </a:rPr>
              <a:t>, fare, tip, tolls, surcharge, total</a:t>
            </a:r>
            <a:endParaRPr lang="en-US" b="0" i="0" dirty="0">
              <a:solidFill>
                <a:srgbClr val="333333"/>
              </a:solidFill>
              <a:effectLst/>
              <a:latin typeface="Open Sans" panose="020B0606030504020204" pitchFamily="34" charset="0"/>
            </a:endParaRPr>
          </a:p>
          <a:p>
            <a:pPr algn="l">
              <a:buFont typeface="Arial" panose="020B0604020202020204" pitchFamily="34" charset="0"/>
              <a:buChar char="•"/>
            </a:pPr>
            <a:r>
              <a:rPr lang="en-US" b="0" i="0" dirty="0">
                <a:solidFill>
                  <a:srgbClr val="333333"/>
                </a:solidFill>
                <a:effectLst/>
                <a:latin typeface="Open Sans" panose="020B0606030504020204" pitchFamily="34" charset="0"/>
              </a:rPr>
              <a:t>Run this example query in the Athena query editor.</a:t>
            </a:r>
          </a:p>
          <a:p>
            <a:pPr algn="l"/>
            <a:endParaRPr lang="en-US" sz="1400" b="0" i="0" dirty="0">
              <a:solidFill>
                <a:srgbClr val="333333"/>
              </a:solidFill>
              <a:effectLst/>
              <a:latin typeface="Open Sans" panose="020B0606030504020204" pitchFamily="34" charset="0"/>
            </a:endParaRPr>
          </a:p>
        </p:txBody>
      </p:sp>
      <p:sp>
        <p:nvSpPr>
          <p:cNvPr id="2" name="Rectangle 1">
            <a:extLst>
              <a:ext uri="{FF2B5EF4-FFF2-40B4-BE49-F238E27FC236}">
                <a16:creationId xmlns:a16="http://schemas.microsoft.com/office/drawing/2014/main" id="{9D4B7CCD-985E-4284-80CD-3BD14BF8DE17}"/>
              </a:ext>
            </a:extLst>
          </p:cNvPr>
          <p:cNvSpPr>
            <a:spLocks noChangeArrowheads="1"/>
          </p:cNvSpPr>
          <p:nvPr/>
        </p:nvSpPr>
        <p:spPr bwMode="auto">
          <a:xfrm>
            <a:off x="7045036" y="2031002"/>
            <a:ext cx="3969327"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SELECT</a:t>
            </a:r>
            <a:r>
              <a:rPr kumimoji="0" lang="en-US" altLang="en-US" sz="1000" b="0" i="0" u="none" strike="noStrike" cap="none" normalizeH="0" baseline="0" dirty="0">
                <a:ln>
                  <a:noFill/>
                </a:ln>
                <a:solidFill>
                  <a:srgbClr val="333333"/>
                </a:solidFill>
                <a:effectLst/>
                <a:latin typeface="inherit"/>
              </a:rPr>
              <a:t> distance, </a:t>
            </a:r>
            <a:r>
              <a:rPr kumimoji="0" lang="en-US" altLang="en-US" sz="1000" b="0" i="0" u="none" strike="noStrike" cap="none" normalizeH="0" baseline="0" dirty="0" err="1">
                <a:ln>
                  <a:noFill/>
                </a:ln>
                <a:solidFill>
                  <a:srgbClr val="333333"/>
                </a:solidFill>
                <a:effectLst/>
                <a:latin typeface="inherit"/>
              </a:rPr>
              <a:t>paytype</a:t>
            </a:r>
            <a:r>
              <a:rPr kumimoji="0" lang="en-US" altLang="en-US" sz="1000" b="0" i="0" u="none" strike="noStrike" cap="none" normalizeH="0" baseline="0" dirty="0">
                <a:ln>
                  <a:noFill/>
                </a:ln>
                <a:solidFill>
                  <a:srgbClr val="333333"/>
                </a:solidFill>
                <a:effectLst/>
                <a:latin typeface="inherit"/>
              </a:rPr>
              <a:t>, fare, tip, tolls, surcharge, total </a:t>
            </a:r>
            <a:r>
              <a:rPr kumimoji="0" lang="en-US" altLang="en-US" sz="1000" b="0" i="0" u="none" strike="noStrike" cap="none" normalizeH="0" baseline="0" dirty="0">
                <a:ln>
                  <a:noFill/>
                </a:ln>
                <a:solidFill>
                  <a:srgbClr val="770088"/>
                </a:solidFill>
                <a:effectLst/>
                <a:latin typeface="inherit"/>
              </a:rPr>
              <a:t>FROM</a:t>
            </a:r>
            <a:r>
              <a:rPr kumimoji="0" lang="en-US" altLang="en-US" sz="1000" b="0" i="0" u="none" strike="noStrike" cap="none" normalizeH="0" baseline="0" dirty="0">
                <a:ln>
                  <a:noFill/>
                </a:ln>
                <a:solidFill>
                  <a:srgbClr val="333333"/>
                </a:solidFill>
                <a:effectLst/>
                <a:latin typeface="inherit"/>
              </a:rPr>
              <a:t> yellow </a:t>
            </a:r>
            <a:r>
              <a:rPr kumimoji="0" lang="en-US" altLang="en-US" sz="1000" b="0" i="0" u="none" strike="noStrike" cap="none" normalizeH="0" baseline="0" dirty="0">
                <a:ln>
                  <a:noFill/>
                </a:ln>
                <a:solidFill>
                  <a:srgbClr val="770088"/>
                </a:solidFill>
                <a:effectLst/>
                <a:latin typeface="inherit"/>
              </a:rPr>
              <a:t>WHERE</a:t>
            </a:r>
            <a:r>
              <a:rPr kumimoji="0" lang="en-US" altLang="en-US" sz="1000" b="0" i="0" u="none" strike="noStrike" cap="none" normalizeH="0" baseline="0" dirty="0">
                <a:ln>
                  <a:noFill/>
                </a:ln>
                <a:solidFill>
                  <a:srgbClr val="333333"/>
                </a:solidFill>
                <a:effectLst/>
                <a:latin typeface="inherit"/>
              </a:rPr>
              <a:t> total </a:t>
            </a:r>
            <a:r>
              <a:rPr kumimoji="0" lang="en-US" altLang="en-US" sz="1000" b="0" i="0" u="none" strike="noStrike" cap="none" normalizeH="0" baseline="0" dirty="0">
                <a:ln>
                  <a:noFill/>
                </a:ln>
                <a:solidFill>
                  <a:srgbClr val="981A1A"/>
                </a:solidFill>
                <a:effectLst/>
                <a:latin typeface="inherit"/>
              </a:rPr>
              <a:t>&gt;=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116644"/>
                </a:solidFill>
                <a:effectLst/>
                <a:latin typeface="inherit"/>
              </a:rPr>
              <a:t>100.0</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ORDER</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BY</a:t>
            </a:r>
            <a:r>
              <a:rPr kumimoji="0" lang="en-US" altLang="en-US" sz="1000" b="0" i="0" u="none" strike="noStrike" cap="none" normalizeH="0" baseline="0" dirty="0">
                <a:ln>
                  <a:noFill/>
                </a:ln>
                <a:solidFill>
                  <a:srgbClr val="333333"/>
                </a:solidFill>
                <a:effectLst/>
                <a:latin typeface="inherit"/>
              </a:rPr>
              <a:t> total </a:t>
            </a:r>
            <a:r>
              <a:rPr kumimoji="0" lang="en-US" altLang="en-US" sz="1000" b="0" i="0" u="none" strike="noStrike" cap="none" normalizeH="0" baseline="0" dirty="0">
                <a:ln>
                  <a:noFill/>
                </a:ln>
                <a:solidFill>
                  <a:srgbClr val="770088"/>
                </a:solidFill>
                <a:effectLst/>
                <a:latin typeface="inherit"/>
              </a:rPr>
              <a:t>DESC</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D45E0F59-6DE5-45E1-AA17-40D871B581AD}"/>
              </a:ext>
            </a:extLst>
          </p:cNvPr>
          <p:cNvPicPr>
            <a:picLocks noChangeAspect="1"/>
          </p:cNvPicPr>
          <p:nvPr/>
        </p:nvPicPr>
        <p:blipFill>
          <a:blip r:embed="rId2"/>
          <a:stretch>
            <a:fillRect/>
          </a:stretch>
        </p:blipFill>
        <p:spPr>
          <a:xfrm>
            <a:off x="290288" y="1533846"/>
            <a:ext cx="6582224" cy="2964810"/>
          </a:xfrm>
          <a:prstGeom prst="rect">
            <a:avLst/>
          </a:prstGeom>
        </p:spPr>
      </p:pic>
    </p:spTree>
    <p:extLst>
      <p:ext uri="{BB962C8B-B14F-4D97-AF65-F5344CB8AC3E}">
        <p14:creationId xmlns:p14="http://schemas.microsoft.com/office/powerpoint/2010/main" val="1229924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Open the cloud9 IDE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
        <p:nvSpPr>
          <p:cNvPr id="6" name="TextBox 5">
            <a:extLst>
              <a:ext uri="{FF2B5EF4-FFF2-40B4-BE49-F238E27FC236}">
                <a16:creationId xmlns:a16="http://schemas.microsoft.com/office/drawing/2014/main" id="{D26E88FD-BDEF-7D54-5208-E97153786C88}"/>
              </a:ext>
            </a:extLst>
          </p:cNvPr>
          <p:cNvSpPr txBox="1"/>
          <p:nvPr/>
        </p:nvSpPr>
        <p:spPr>
          <a:xfrm>
            <a:off x="7045036" y="1412240"/>
            <a:ext cx="5146964" cy="3323987"/>
          </a:xfrm>
          <a:prstGeom prst="rect">
            <a:avLst/>
          </a:prstGeom>
          <a:noFill/>
        </p:spPr>
        <p:txBody>
          <a:bodyPr wrap="square" rtlCol="0">
            <a:spAutoFit/>
          </a:bodyPr>
          <a:lstStyle/>
          <a:p>
            <a:pPr algn="l"/>
            <a:r>
              <a:rPr lang="en-US" sz="1400" b="0" i="0" dirty="0">
                <a:solidFill>
                  <a:srgbClr val="333333"/>
                </a:solidFill>
                <a:effectLst/>
                <a:latin typeface="Open Sans" panose="020B0606030504020204" pitchFamily="34" charset="0"/>
              </a:rPr>
              <a:t>Navigate to the AWS Cloud9 integrated development environment (IDE).</a:t>
            </a:r>
          </a:p>
          <a:p>
            <a:pPr algn="l"/>
            <a:r>
              <a:rPr lang="en-US" sz="1400" b="0" i="0" dirty="0">
                <a:solidFill>
                  <a:srgbClr val="333333"/>
                </a:solidFill>
                <a:effectLst/>
                <a:latin typeface="Open Sans" panose="020B0606030504020204" pitchFamily="34" charset="0"/>
              </a:rPr>
              <a:t>In the AWS Management Console, in the search box next to  Services, search for and choose Cloud9 to open the AWS Cloud9 console.</a:t>
            </a:r>
          </a:p>
          <a:p>
            <a:pPr algn="l"/>
            <a:r>
              <a:rPr lang="en-US" sz="1400" b="0" i="0" dirty="0">
                <a:solidFill>
                  <a:srgbClr val="333333"/>
                </a:solidFill>
                <a:effectLst/>
                <a:latin typeface="Open Sans" panose="020B0606030504020204" pitchFamily="34" charset="0"/>
              </a:rPr>
              <a:t>AWS Cloud9 environments are listed.</a:t>
            </a:r>
          </a:p>
          <a:p>
            <a:pPr algn="l"/>
            <a:r>
              <a:rPr lang="en-US" sz="1400" b="0" i="0" dirty="0">
                <a:solidFill>
                  <a:srgbClr val="333333"/>
                </a:solidFill>
                <a:effectLst/>
                <a:latin typeface="Open Sans" panose="020B0606030504020204" pitchFamily="34" charset="0"/>
              </a:rPr>
              <a:t>For the environment named Cloud9 Instance, choose Open IDE.</a:t>
            </a:r>
          </a:p>
          <a:p>
            <a:pPr algn="l"/>
            <a:r>
              <a:rPr lang="en-US" sz="1400" b="0" i="0" dirty="0">
                <a:solidFill>
                  <a:srgbClr val="333333"/>
                </a:solidFill>
                <a:effectLst/>
                <a:latin typeface="Open Sans" panose="020B0606030504020204" pitchFamily="34" charset="0"/>
              </a:rPr>
              <a:t>A new browser tab opens and displays the AWS Cloud9 IDE.</a:t>
            </a:r>
          </a:p>
          <a:p>
            <a:pPr algn="l"/>
            <a:endParaRPr lang="en-US" sz="1400" b="0" i="0" dirty="0">
              <a:solidFill>
                <a:srgbClr val="333333"/>
              </a:solidFill>
              <a:effectLst/>
              <a:latin typeface="Open Sans" panose="020B0606030504020204" pitchFamily="34" charset="0"/>
            </a:endParaRPr>
          </a:p>
          <a:p>
            <a:pPr algn="l"/>
            <a:r>
              <a:rPr lang="en-US" sz="1400" b="0" i="0" dirty="0">
                <a:solidFill>
                  <a:srgbClr val="333333"/>
                </a:solidFill>
                <a:effectLst/>
                <a:latin typeface="Open Sans" panose="020B0606030504020204" pitchFamily="34" charset="0"/>
              </a:rPr>
              <a:t>Create a new CloudFormation template.</a:t>
            </a:r>
          </a:p>
          <a:p>
            <a:pPr algn="l"/>
            <a:r>
              <a:rPr lang="en-US" sz="1400" b="0" i="0" dirty="0">
                <a:solidFill>
                  <a:srgbClr val="333333"/>
                </a:solidFill>
                <a:effectLst/>
                <a:latin typeface="Open Sans" panose="020B0606030504020204" pitchFamily="34" charset="0"/>
              </a:rPr>
              <a:t>In the AWS Cloud9 IDE, choose File &gt; New File.</a:t>
            </a:r>
          </a:p>
          <a:p>
            <a:pPr algn="l"/>
            <a:r>
              <a:rPr lang="en-US" sz="1400" b="0" i="0" dirty="0">
                <a:solidFill>
                  <a:srgbClr val="333333"/>
                </a:solidFill>
                <a:effectLst/>
                <a:latin typeface="Open Sans" panose="020B0606030504020204" pitchFamily="34" charset="0"/>
              </a:rPr>
              <a:t>Save the empty file as </a:t>
            </a:r>
            <a:r>
              <a:rPr lang="en-US" sz="1400" b="0" i="0" dirty="0" err="1">
                <a:solidFill>
                  <a:srgbClr val="333333"/>
                </a:solidFill>
                <a:effectLst/>
                <a:latin typeface="Open Sans" panose="020B0606030504020204" pitchFamily="34" charset="0"/>
              </a:rPr>
              <a:t>athenaquery.cf.yml</a:t>
            </a:r>
            <a:r>
              <a:rPr lang="en-US" sz="1400" b="0" i="0" dirty="0">
                <a:solidFill>
                  <a:srgbClr val="333333"/>
                </a:solidFill>
                <a:effectLst/>
                <a:latin typeface="Open Sans" panose="020B0606030504020204" pitchFamily="34" charset="0"/>
              </a:rPr>
              <a:t> but keep it open.</a:t>
            </a:r>
          </a:p>
          <a:p>
            <a:pPr algn="l"/>
            <a:r>
              <a:rPr lang="en-US" sz="1400" b="0" i="0" dirty="0">
                <a:solidFill>
                  <a:srgbClr val="333333"/>
                </a:solidFill>
                <a:effectLst/>
                <a:latin typeface="Open Sans" panose="020B0606030504020204" pitchFamily="34" charset="0"/>
              </a:rPr>
              <a:t>Copy and paste the following code into the file, and save the file: </a:t>
            </a:r>
          </a:p>
        </p:txBody>
      </p:sp>
      <p:sp>
        <p:nvSpPr>
          <p:cNvPr id="11" name="Rectangle 2">
            <a:extLst>
              <a:ext uri="{FF2B5EF4-FFF2-40B4-BE49-F238E27FC236}">
                <a16:creationId xmlns:a16="http://schemas.microsoft.com/office/drawing/2014/main" id="{D1480BEA-FFE9-FD27-243C-A6A38178EE10}"/>
              </a:ext>
            </a:extLst>
          </p:cNvPr>
          <p:cNvSpPr>
            <a:spLocks noChangeArrowheads="1"/>
          </p:cNvSpPr>
          <p:nvPr/>
        </p:nvSpPr>
        <p:spPr bwMode="auto">
          <a:xfrm>
            <a:off x="7231508" y="4706124"/>
            <a:ext cx="4774019" cy="107721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21199"/>
                </a:solidFill>
                <a:effectLst/>
                <a:latin typeface="inherit"/>
              </a:rPr>
              <a:t>AWSTemplateFormatVersion</a:t>
            </a:r>
            <a:r>
              <a:rPr kumimoji="0" lang="en-US" altLang="en-US" sz="1000" b="0" i="0" u="none" strike="noStrike" cap="none" normalizeH="0" baseline="0">
                <a:ln>
                  <a:noFill/>
                </a:ln>
                <a:solidFill>
                  <a:srgbClr val="555555"/>
                </a:solidFill>
                <a:effectLst/>
                <a:latin typeface="inherit"/>
              </a:rPr>
              <a:t>: </a:t>
            </a:r>
            <a:r>
              <a:rPr kumimoji="0" lang="en-US" altLang="en-US" sz="1000" b="0" i="0" u="none" strike="noStrike" cap="none" normalizeH="0" baseline="0">
                <a:ln>
                  <a:noFill/>
                </a:ln>
                <a:solidFill>
                  <a:srgbClr val="333333"/>
                </a:solidFill>
                <a:effectLst/>
                <a:latin typeface="inherit"/>
              </a:rPr>
              <a:t>2010-09-09</a:t>
            </a:r>
            <a:endParaRPr kumimoji="0" lang="en-US" altLang="en-US" sz="1000" b="0" i="0" u="none" strike="noStrike" cap="none" normalizeH="0" baseline="0">
              <a:ln>
                <a:noFill/>
              </a:ln>
              <a:solidFill>
                <a:srgbClr val="221199"/>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21199"/>
                </a:solidFill>
                <a:effectLst/>
                <a:latin typeface="inherit"/>
              </a:rPr>
              <a:t>Resources</a:t>
            </a:r>
            <a:r>
              <a:rPr kumimoji="0" lang="en-US" altLang="en-US" sz="1000" b="0" i="0" u="none" strike="noStrike" cap="none" normalizeH="0" baseline="0">
                <a:ln>
                  <a:noFill/>
                </a:ln>
                <a:solidFill>
                  <a:srgbClr val="555555"/>
                </a:solidFill>
                <a:effectLst/>
                <a:latin typeface="inherit"/>
              </a:rPr>
              <a:t>:</a:t>
            </a:r>
            <a:r>
              <a:rPr kumimoji="0" lang="en-US" altLang="en-US" sz="1000" b="0" i="0" u="none" strike="noStrike" cap="none" normalizeH="0" baseline="0">
                <a:ln>
                  <a:noFill/>
                </a:ln>
                <a:solidFill>
                  <a:srgbClr val="221199"/>
                </a:solidFill>
                <a:effectLst/>
                <a:latin typeface="inherit"/>
              </a:rPr>
              <a:t> AthenaNamedQuery</a:t>
            </a:r>
            <a:r>
              <a:rPr kumimoji="0" lang="en-US" altLang="en-US" sz="1000" b="0" i="0" u="none" strike="noStrike" cap="none" normalizeH="0" baseline="0">
                <a:ln>
                  <a:noFill/>
                </a:ln>
                <a:solidFill>
                  <a:srgbClr val="555555"/>
                </a:solidFill>
                <a:effectLst/>
                <a:latin typeface="inherit"/>
              </a:rPr>
              <a:t>:</a:t>
            </a:r>
            <a:r>
              <a:rPr kumimoji="0" lang="en-US" altLang="en-US" sz="1000" b="0" i="0" u="none" strike="noStrike" cap="none" normalizeH="0" baseline="0">
                <a:ln>
                  <a:noFill/>
                </a:ln>
                <a:solidFill>
                  <a:srgbClr val="221199"/>
                </a:solidFill>
                <a:effectLst/>
                <a:latin typeface="inherit"/>
              </a:rPr>
              <a:t>   Type</a:t>
            </a:r>
            <a:r>
              <a:rPr kumimoji="0" lang="en-US" altLang="en-US" sz="1000" b="0" i="0" u="none" strike="noStrike" cap="none" normalizeH="0" baseline="0">
                <a:ln>
                  <a:noFill/>
                </a:ln>
                <a:solidFill>
                  <a:srgbClr val="555555"/>
                </a:solidFill>
                <a:effectLst/>
                <a:latin typeface="inherit"/>
              </a:rPr>
              <a:t>: </a:t>
            </a:r>
            <a:r>
              <a:rPr kumimoji="0" lang="en-US" altLang="en-US" sz="1000" b="0" i="0" u="none" strike="noStrike" cap="none" normalizeH="0" baseline="0">
                <a:ln>
                  <a:noFill/>
                </a:ln>
                <a:solidFill>
                  <a:srgbClr val="333333"/>
                </a:solidFill>
                <a:effectLst/>
                <a:latin typeface="inherit"/>
              </a:rPr>
              <a:t>AWS</a:t>
            </a:r>
            <a:r>
              <a:rPr kumimoji="0" lang="en-US" altLang="en-US" sz="1000" b="0" i="0" u="none" strike="noStrike" cap="none" normalizeH="0" baseline="0">
                <a:ln>
                  <a:noFill/>
                </a:ln>
                <a:solidFill>
                  <a:srgbClr val="555555"/>
                </a:solidFill>
                <a:effectLst/>
                <a:latin typeface="inherit"/>
              </a:rPr>
              <a:t>::</a:t>
            </a:r>
            <a:r>
              <a:rPr kumimoji="0" lang="en-US" altLang="en-US" sz="1000" b="0" i="0" u="none" strike="noStrike" cap="none" normalizeH="0" baseline="0">
                <a:ln>
                  <a:noFill/>
                </a:ln>
                <a:solidFill>
                  <a:srgbClr val="333333"/>
                </a:solidFill>
                <a:effectLst/>
                <a:latin typeface="inherit"/>
              </a:rPr>
              <a:t>Athena</a:t>
            </a:r>
            <a:r>
              <a:rPr kumimoji="0" lang="en-US" altLang="en-US" sz="1000" b="0" i="0" u="none" strike="noStrike" cap="none" normalizeH="0" baseline="0">
                <a:ln>
                  <a:noFill/>
                </a:ln>
                <a:solidFill>
                  <a:srgbClr val="555555"/>
                </a:solidFill>
                <a:effectLst/>
                <a:latin typeface="inherit"/>
              </a:rPr>
              <a:t>::</a:t>
            </a:r>
            <a:r>
              <a:rPr kumimoji="0" lang="en-US" altLang="en-US" sz="1000" b="0" i="0" u="none" strike="noStrike" cap="none" normalizeH="0" baseline="0">
                <a:ln>
                  <a:noFill/>
                </a:ln>
                <a:solidFill>
                  <a:srgbClr val="333333"/>
                </a:solidFill>
                <a:effectLst/>
                <a:latin typeface="inherit"/>
              </a:rPr>
              <a:t>NamedQuery</a:t>
            </a:r>
            <a:r>
              <a:rPr kumimoji="0" lang="en-US" altLang="en-US" sz="1000" b="0" i="0" u="none" strike="noStrike" cap="none" normalizeH="0" baseline="0">
                <a:ln>
                  <a:noFill/>
                </a:ln>
                <a:solidFill>
                  <a:srgbClr val="221199"/>
                </a:solidFill>
                <a:effectLst/>
                <a:latin typeface="inherit"/>
              </a:rPr>
              <a:t>   Properties</a:t>
            </a:r>
            <a:r>
              <a:rPr kumimoji="0" lang="en-US" altLang="en-US" sz="1000" b="0" i="0" u="none" strike="noStrike" cap="none" normalizeH="0" baseline="0">
                <a:ln>
                  <a:noFill/>
                </a:ln>
                <a:solidFill>
                  <a:srgbClr val="555555"/>
                </a:solidFill>
                <a:effectLst/>
                <a:latin typeface="inherit"/>
              </a:rPr>
              <a:t>:</a:t>
            </a:r>
            <a:r>
              <a:rPr kumimoji="0" lang="en-US" altLang="en-US" sz="1000" b="0" i="0" u="none" strike="noStrike" cap="none" normalizeH="0" baseline="0">
                <a:ln>
                  <a:noFill/>
                </a:ln>
                <a:solidFill>
                  <a:srgbClr val="221199"/>
                </a:solidFill>
                <a:effectLst/>
                <a:latin typeface="inherit"/>
              </a:rPr>
              <a:t>     Database</a:t>
            </a:r>
            <a:r>
              <a:rPr kumimoji="0" lang="en-US" altLang="en-US" sz="1000" b="0" i="0" u="none" strike="noStrike" cap="none" normalizeH="0" baseline="0">
                <a:ln>
                  <a:noFill/>
                </a:ln>
                <a:solidFill>
                  <a:srgbClr val="555555"/>
                </a:solidFill>
                <a:effectLst/>
                <a:latin typeface="inherit"/>
              </a:rPr>
              <a:t>: </a:t>
            </a:r>
            <a:r>
              <a:rPr kumimoji="0" lang="en-US" altLang="en-US" sz="1000" b="0" i="0" u="none" strike="noStrike" cap="none" normalizeH="0" baseline="0">
                <a:ln>
                  <a:noFill/>
                </a:ln>
                <a:solidFill>
                  <a:srgbClr val="AA1111"/>
                </a:solidFill>
                <a:effectLst/>
                <a:latin typeface="inherit"/>
              </a:rPr>
              <a:t>"taxidata"</a:t>
            </a:r>
            <a:r>
              <a:rPr kumimoji="0" lang="en-US" altLang="en-US" sz="1000" b="0" i="0" u="none" strike="noStrike" cap="none" normalizeH="0" baseline="0">
                <a:ln>
                  <a:noFill/>
                </a:ln>
                <a:solidFill>
                  <a:srgbClr val="221199"/>
                </a:solidFill>
                <a:effectLst/>
                <a:latin typeface="inherit"/>
              </a:rPr>
              <a:t>     Description</a:t>
            </a:r>
            <a:r>
              <a:rPr kumimoji="0" lang="en-US" altLang="en-US" sz="1000" b="0" i="0" u="none" strike="noStrike" cap="none" normalizeH="0" baseline="0">
                <a:ln>
                  <a:noFill/>
                </a:ln>
                <a:solidFill>
                  <a:srgbClr val="555555"/>
                </a:solidFill>
                <a:effectLst/>
                <a:latin typeface="inherit"/>
              </a:rPr>
              <a:t>: </a:t>
            </a:r>
            <a:r>
              <a:rPr kumimoji="0" lang="en-US" altLang="en-US" sz="1000" b="0" i="0" u="none" strike="noStrike" cap="none" normalizeH="0" baseline="0">
                <a:ln>
                  <a:noFill/>
                </a:ln>
                <a:solidFill>
                  <a:srgbClr val="AA1111"/>
                </a:solidFill>
                <a:effectLst/>
                <a:latin typeface="inherit"/>
              </a:rPr>
              <a:t>"A query that selects all fares over $100.00 (US)"</a:t>
            </a:r>
            <a:r>
              <a:rPr kumimoji="0" lang="en-US" altLang="en-US" sz="1000" b="0" i="0" u="none" strike="noStrike" cap="none" normalizeH="0" baseline="0">
                <a:ln>
                  <a:noFill/>
                </a:ln>
                <a:solidFill>
                  <a:srgbClr val="221199"/>
                </a:solidFill>
                <a:effectLst/>
                <a:latin typeface="inherit"/>
              </a:rPr>
              <a:t>     Name</a:t>
            </a:r>
            <a:r>
              <a:rPr kumimoji="0" lang="en-US" altLang="en-US" sz="1000" b="0" i="0" u="none" strike="noStrike" cap="none" normalizeH="0" baseline="0">
                <a:ln>
                  <a:noFill/>
                </a:ln>
                <a:solidFill>
                  <a:srgbClr val="555555"/>
                </a:solidFill>
                <a:effectLst/>
                <a:latin typeface="inherit"/>
              </a:rPr>
              <a:t>: </a:t>
            </a:r>
            <a:r>
              <a:rPr kumimoji="0" lang="en-US" altLang="en-US" sz="1000" b="0" i="0" u="none" strike="noStrike" cap="none" normalizeH="0" baseline="0">
                <a:ln>
                  <a:noFill/>
                </a:ln>
                <a:solidFill>
                  <a:srgbClr val="AA1111"/>
                </a:solidFill>
                <a:effectLst/>
                <a:latin typeface="inherit"/>
              </a:rPr>
              <a:t>"FaresOver100DollarsUS"</a:t>
            </a:r>
            <a:r>
              <a:rPr kumimoji="0" lang="en-US" altLang="en-US" sz="1000" b="0" i="0" u="none" strike="noStrike" cap="none" normalizeH="0" baseline="0">
                <a:ln>
                  <a:noFill/>
                </a:ln>
                <a:solidFill>
                  <a:srgbClr val="221199"/>
                </a:solidFill>
                <a:effectLst/>
                <a:latin typeface="inherit"/>
              </a:rPr>
              <a:t>     QueryString</a:t>
            </a:r>
            <a:r>
              <a:rPr kumimoji="0" lang="en-US" altLang="en-US" sz="1000" b="0" i="0" u="none" strike="noStrike" cap="none" normalizeH="0" baseline="0">
                <a:ln>
                  <a:noFill/>
                </a:ln>
                <a:solidFill>
                  <a:srgbClr val="555555"/>
                </a:solidFill>
                <a:effectLst/>
                <a:latin typeface="inherit"/>
              </a:rPr>
              <a:t>: &gt; </a:t>
            </a:r>
            <a:r>
              <a:rPr kumimoji="0" lang="en-US" altLang="en-US" sz="1000" b="0" i="0" u="none" strike="noStrike" cap="none" normalizeH="0" baseline="0">
                <a:ln>
                  <a:noFill/>
                </a:ln>
                <a:solidFill>
                  <a:srgbClr val="AA1111"/>
                </a:solidFill>
                <a:effectLst/>
                <a:latin typeface="inherit"/>
              </a:rPr>
              <a:t>                  SELECT distance, paytype, fare, tip, tolls, surcharge, total                   FROM yellow                   WHERE total &gt;= 100.0                   ORDER BY total DESC</a:t>
            </a:r>
            <a:r>
              <a:rPr kumimoji="0" lang="en-US" altLang="en-US" sz="1000" b="0" i="0" u="none" strike="noStrike" cap="none" normalizeH="0" baseline="0">
                <a:ln>
                  <a:noFill/>
                </a:ln>
                <a:solidFill>
                  <a:srgbClr val="221199"/>
                </a:solidFill>
                <a:effectLst/>
                <a:latin typeface="inherit"/>
              </a:rPr>
              <a:t>Outputs</a:t>
            </a:r>
            <a:r>
              <a:rPr kumimoji="0" lang="en-US" altLang="en-US" sz="1000" b="0" i="0" u="none" strike="noStrike" cap="none" normalizeH="0" baseline="0">
                <a:ln>
                  <a:noFill/>
                </a:ln>
                <a:solidFill>
                  <a:srgbClr val="555555"/>
                </a:solidFill>
                <a:effectLst/>
                <a:latin typeface="inherit"/>
              </a:rPr>
              <a:t>:</a:t>
            </a:r>
            <a:r>
              <a:rPr kumimoji="0" lang="en-US" altLang="en-US" sz="1000" b="0" i="0" u="none" strike="noStrike" cap="none" normalizeH="0" baseline="0">
                <a:ln>
                  <a:noFill/>
                </a:ln>
                <a:solidFill>
                  <a:srgbClr val="221199"/>
                </a:solidFill>
                <a:effectLst/>
                <a:latin typeface="inherit"/>
              </a:rPr>
              <a:t> AthenaNamedQuery</a:t>
            </a:r>
            <a:r>
              <a:rPr kumimoji="0" lang="en-US" altLang="en-US" sz="1000" b="0" i="0" u="none" strike="noStrike" cap="none" normalizeH="0" baseline="0">
                <a:ln>
                  <a:noFill/>
                </a:ln>
                <a:solidFill>
                  <a:srgbClr val="555555"/>
                </a:solidFill>
                <a:effectLst/>
                <a:latin typeface="inherit"/>
              </a:rPr>
              <a:t>:</a:t>
            </a:r>
            <a:r>
              <a:rPr kumimoji="0" lang="en-US" altLang="en-US" sz="1000" b="0" i="0" u="none" strike="noStrike" cap="none" normalizeH="0" baseline="0">
                <a:ln>
                  <a:noFill/>
                </a:ln>
                <a:solidFill>
                  <a:srgbClr val="221199"/>
                </a:solidFill>
                <a:effectLst/>
                <a:latin typeface="inherit"/>
              </a:rPr>
              <a:t>   Value</a:t>
            </a:r>
            <a:r>
              <a:rPr kumimoji="0" lang="en-US" altLang="en-US" sz="1000" b="0" i="0" u="none" strike="noStrike" cap="none" normalizeH="0" baseline="0">
                <a:ln>
                  <a:noFill/>
                </a:ln>
                <a:solidFill>
                  <a:srgbClr val="555555"/>
                </a:solidFill>
                <a:effectLst/>
                <a:latin typeface="inherit"/>
              </a:rPr>
              <a:t>: </a:t>
            </a:r>
            <a:r>
              <a:rPr kumimoji="0" lang="en-US" altLang="en-US" sz="1000" b="0" i="0" u="none" strike="noStrike" cap="none" normalizeH="0" baseline="0">
                <a:ln>
                  <a:noFill/>
                </a:ln>
                <a:solidFill>
                  <a:srgbClr val="333333"/>
                </a:solidFill>
                <a:effectLst/>
                <a:latin typeface="inherit"/>
              </a:rPr>
              <a:t>!Ref AthenaNamedQuery</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4EE14392-E316-D9CD-737E-033EBEC0B498}"/>
              </a:ext>
            </a:extLst>
          </p:cNvPr>
          <p:cNvPicPr>
            <a:picLocks noChangeAspect="1"/>
          </p:cNvPicPr>
          <p:nvPr/>
        </p:nvPicPr>
        <p:blipFill>
          <a:blip r:embed="rId2"/>
          <a:stretch>
            <a:fillRect/>
          </a:stretch>
        </p:blipFill>
        <p:spPr>
          <a:xfrm>
            <a:off x="355022" y="1512681"/>
            <a:ext cx="6452755" cy="1393891"/>
          </a:xfrm>
          <a:prstGeom prst="rect">
            <a:avLst/>
          </a:prstGeom>
        </p:spPr>
      </p:pic>
      <p:pic>
        <p:nvPicPr>
          <p:cNvPr id="15" name="Picture 14">
            <a:extLst>
              <a:ext uri="{FF2B5EF4-FFF2-40B4-BE49-F238E27FC236}">
                <a16:creationId xmlns:a16="http://schemas.microsoft.com/office/drawing/2014/main" id="{1E4B8D86-1210-DCCE-0404-75A09C72B244}"/>
              </a:ext>
            </a:extLst>
          </p:cNvPr>
          <p:cNvPicPr>
            <a:picLocks noChangeAspect="1"/>
          </p:cNvPicPr>
          <p:nvPr/>
        </p:nvPicPr>
        <p:blipFill>
          <a:blip r:embed="rId3"/>
          <a:stretch>
            <a:fillRect/>
          </a:stretch>
        </p:blipFill>
        <p:spPr>
          <a:xfrm>
            <a:off x="363681" y="2957616"/>
            <a:ext cx="6452755" cy="3497016"/>
          </a:xfrm>
          <a:prstGeom prst="rect">
            <a:avLst/>
          </a:prstGeom>
        </p:spPr>
      </p:pic>
    </p:spTree>
    <p:extLst>
      <p:ext uri="{BB962C8B-B14F-4D97-AF65-F5344CB8AC3E}">
        <p14:creationId xmlns:p14="http://schemas.microsoft.com/office/powerpoint/2010/main" val="1736245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Validate the file and perform the following steps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
        <p:nvSpPr>
          <p:cNvPr id="6" name="TextBox 5">
            <a:extLst>
              <a:ext uri="{FF2B5EF4-FFF2-40B4-BE49-F238E27FC236}">
                <a16:creationId xmlns:a16="http://schemas.microsoft.com/office/drawing/2014/main" id="{D26E88FD-BDEF-7D54-5208-E97153786C88}"/>
              </a:ext>
            </a:extLst>
          </p:cNvPr>
          <p:cNvSpPr txBox="1"/>
          <p:nvPr/>
        </p:nvSpPr>
        <p:spPr>
          <a:xfrm>
            <a:off x="6241248" y="1412240"/>
            <a:ext cx="5950752" cy="4832092"/>
          </a:xfrm>
          <a:prstGeom prst="rect">
            <a:avLst/>
          </a:prstGeom>
          <a:noFill/>
        </p:spPr>
        <p:txBody>
          <a:bodyPr wrap="square" rtlCol="0">
            <a:spAutoFit/>
          </a:bodyPr>
          <a:lstStyle/>
          <a:p>
            <a:pPr algn="l"/>
            <a:r>
              <a:rPr lang="en-US" sz="1100" b="0" i="0" dirty="0">
                <a:solidFill>
                  <a:srgbClr val="333333"/>
                </a:solidFill>
                <a:effectLst/>
                <a:latin typeface="Open Sans" panose="020B0606030504020204" pitchFamily="34" charset="0"/>
              </a:rPr>
              <a:t>To validate the CloudFormation template, run the following command in the AWS Cloud9 terminal</a:t>
            </a:r>
            <a:r>
              <a:rPr lang="en-US" sz="1100" dirty="0">
                <a:solidFill>
                  <a:srgbClr val="333333"/>
                </a:solidFill>
                <a:latin typeface="Open Sans" panose="020B0606030504020204" pitchFamily="34" charset="0"/>
              </a:rPr>
              <a:t>: </a:t>
            </a:r>
          </a:p>
          <a:p>
            <a:pPr algn="l"/>
            <a:r>
              <a:rPr lang="en-US" sz="1100" dirty="0" err="1">
                <a:solidFill>
                  <a:srgbClr val="333333"/>
                </a:solidFill>
                <a:latin typeface="Open Sans" panose="020B0606030504020204" pitchFamily="34" charset="0"/>
              </a:rPr>
              <a:t>aws</a:t>
            </a:r>
            <a:r>
              <a:rPr lang="en-US" sz="1100" dirty="0">
                <a:solidFill>
                  <a:srgbClr val="333333"/>
                </a:solidFill>
                <a:latin typeface="Open Sans" panose="020B0606030504020204" pitchFamily="34" charset="0"/>
              </a:rPr>
              <a:t> </a:t>
            </a:r>
            <a:r>
              <a:rPr lang="en-US" sz="1100" dirty="0" err="1">
                <a:solidFill>
                  <a:srgbClr val="333333"/>
                </a:solidFill>
                <a:latin typeface="Open Sans" panose="020B0606030504020204" pitchFamily="34" charset="0"/>
              </a:rPr>
              <a:t>cloudformation</a:t>
            </a:r>
            <a:r>
              <a:rPr lang="en-US" sz="1100" dirty="0">
                <a:solidFill>
                  <a:srgbClr val="333333"/>
                </a:solidFill>
                <a:latin typeface="Open Sans" panose="020B0606030504020204" pitchFamily="34" charset="0"/>
              </a:rPr>
              <a:t> validate-template --template-body </a:t>
            </a:r>
            <a:r>
              <a:rPr lang="en-US" sz="1100" dirty="0">
                <a:solidFill>
                  <a:srgbClr val="333333"/>
                </a:solidFill>
                <a:latin typeface="Open Sans" panose="020B0606030504020204" pitchFamily="34" charset="0"/>
                <a:hlinkClick r:id="rId2" action="ppaction://hlinkfile"/>
              </a:rPr>
              <a:t>file://athenaquery.cf.yml</a:t>
            </a:r>
            <a:endParaRPr lang="en-US" sz="1100" dirty="0">
              <a:solidFill>
                <a:srgbClr val="333333"/>
              </a:solidFill>
              <a:latin typeface="Open Sans" panose="020B0606030504020204" pitchFamily="34" charset="0"/>
            </a:endParaRPr>
          </a:p>
          <a:p>
            <a:pPr algn="l"/>
            <a:endParaRPr lang="en-US" sz="1100" b="0" i="0" dirty="0">
              <a:solidFill>
                <a:srgbClr val="333333"/>
              </a:solidFill>
              <a:effectLst/>
              <a:latin typeface="Open Sans" panose="020B0606030504020204" pitchFamily="34" charset="0"/>
            </a:endParaRPr>
          </a:p>
          <a:p>
            <a:pPr algn="l"/>
            <a:r>
              <a:rPr lang="en-US" sz="1100" b="0" i="0" dirty="0">
                <a:solidFill>
                  <a:srgbClr val="333333"/>
                </a:solidFill>
                <a:effectLst/>
                <a:latin typeface="Open Sans" panose="020B0606030504020204" pitchFamily="34" charset="0"/>
              </a:rPr>
              <a:t>To create the stack, run the following command:</a:t>
            </a:r>
          </a:p>
          <a:p>
            <a:pPr algn="l"/>
            <a:r>
              <a:rPr lang="en-US" sz="1100" b="0" i="0" dirty="0" err="1">
                <a:solidFill>
                  <a:srgbClr val="333333"/>
                </a:solidFill>
                <a:effectLst/>
                <a:latin typeface="Open Sans" panose="020B0606030504020204" pitchFamily="34" charset="0"/>
              </a:rPr>
              <a:t>aws</a:t>
            </a:r>
            <a:r>
              <a:rPr lang="en-US" sz="1100" b="0" i="0" dirty="0">
                <a:solidFill>
                  <a:srgbClr val="333333"/>
                </a:solidFill>
                <a:effectLst/>
                <a:latin typeface="Open Sans" panose="020B0606030504020204" pitchFamily="34" charset="0"/>
              </a:rPr>
              <a:t> </a:t>
            </a:r>
            <a:r>
              <a:rPr lang="en-US" sz="1100" b="0" i="0" dirty="0" err="1">
                <a:solidFill>
                  <a:srgbClr val="333333"/>
                </a:solidFill>
                <a:effectLst/>
                <a:latin typeface="Open Sans" panose="020B0606030504020204" pitchFamily="34" charset="0"/>
              </a:rPr>
              <a:t>cloudformation</a:t>
            </a:r>
            <a:r>
              <a:rPr lang="en-US" sz="1100" b="0" i="0" dirty="0">
                <a:solidFill>
                  <a:srgbClr val="333333"/>
                </a:solidFill>
                <a:effectLst/>
                <a:latin typeface="Open Sans" panose="020B0606030504020204" pitchFamily="34" charset="0"/>
              </a:rPr>
              <a:t> create-stack --stack-name </a:t>
            </a:r>
            <a:r>
              <a:rPr lang="en-US" sz="1100" b="0" i="0" dirty="0" err="1">
                <a:solidFill>
                  <a:srgbClr val="333333"/>
                </a:solidFill>
                <a:effectLst/>
                <a:latin typeface="Open Sans" panose="020B0606030504020204" pitchFamily="34" charset="0"/>
              </a:rPr>
              <a:t>athenaquery</a:t>
            </a:r>
            <a:r>
              <a:rPr lang="en-US" sz="1100" b="0" i="0" dirty="0">
                <a:solidFill>
                  <a:srgbClr val="333333"/>
                </a:solidFill>
                <a:effectLst/>
                <a:latin typeface="Open Sans" panose="020B0606030504020204" pitchFamily="34" charset="0"/>
              </a:rPr>
              <a:t>  --template-body </a:t>
            </a:r>
            <a:r>
              <a:rPr lang="en-US" sz="1100" b="0" i="0" dirty="0">
                <a:solidFill>
                  <a:srgbClr val="333333"/>
                </a:solidFill>
                <a:effectLst/>
                <a:latin typeface="Open Sans" panose="020B0606030504020204" pitchFamily="34" charset="0"/>
                <a:hlinkClick r:id="rId2" action="ppaction://hlinkfile"/>
              </a:rPr>
              <a:t>file://athenaquery.cf.yml</a:t>
            </a:r>
            <a:endParaRPr lang="en-US" sz="1100" b="0" i="0" dirty="0">
              <a:solidFill>
                <a:srgbClr val="333333"/>
              </a:solidFill>
              <a:effectLst/>
              <a:latin typeface="Open Sans" panose="020B0606030504020204" pitchFamily="34" charset="0"/>
            </a:endParaRPr>
          </a:p>
          <a:p>
            <a:pPr algn="l"/>
            <a:endParaRPr lang="en-US" sz="1100" dirty="0">
              <a:solidFill>
                <a:srgbClr val="333333"/>
              </a:solidFill>
              <a:latin typeface="Open Sans" panose="020B0606030504020204" pitchFamily="34" charset="0"/>
            </a:endParaRPr>
          </a:p>
          <a:p>
            <a:pPr algn="l"/>
            <a:r>
              <a:rPr lang="en-US" sz="1100" b="0" i="0" dirty="0">
                <a:solidFill>
                  <a:srgbClr val="333333"/>
                </a:solidFill>
                <a:effectLst/>
                <a:latin typeface="Open Sans" panose="020B0606030504020204" pitchFamily="34" charset="0"/>
              </a:rPr>
              <a:t>Confirm the named query resource that the CloudFormation stack created.</a:t>
            </a:r>
          </a:p>
          <a:p>
            <a:pPr algn="l">
              <a:buFont typeface="Arial" panose="020B0604020202020204" pitchFamily="34" charset="0"/>
              <a:buChar char="•"/>
            </a:pPr>
            <a:r>
              <a:rPr lang="en-US" sz="1100" b="0" i="0" dirty="0">
                <a:solidFill>
                  <a:srgbClr val="333333"/>
                </a:solidFill>
                <a:effectLst/>
                <a:latin typeface="Open Sans" panose="020B0606030504020204" pitchFamily="34" charset="0"/>
              </a:rPr>
              <a:t>To verify that the named query was created, run the following command in the AWS Cloud9 terminal.</a:t>
            </a:r>
          </a:p>
          <a:p>
            <a:pPr marL="285750" indent="-285750" algn="l">
              <a:buFontTx/>
              <a:buChar char="-"/>
            </a:pPr>
            <a:r>
              <a:rPr lang="en-US" sz="1100" b="0" i="0" dirty="0" err="1">
                <a:solidFill>
                  <a:srgbClr val="333333"/>
                </a:solidFill>
                <a:effectLst/>
                <a:latin typeface="Open Sans" panose="020B0606030504020204" pitchFamily="34" charset="0"/>
              </a:rPr>
              <a:t>aws</a:t>
            </a:r>
            <a:r>
              <a:rPr lang="en-US" sz="1100" b="0" i="0" dirty="0">
                <a:solidFill>
                  <a:srgbClr val="333333"/>
                </a:solidFill>
                <a:effectLst/>
                <a:latin typeface="Open Sans" panose="020B0606030504020204" pitchFamily="34" charset="0"/>
              </a:rPr>
              <a:t> </a:t>
            </a:r>
            <a:r>
              <a:rPr lang="en-US" sz="1100" b="0" i="0" dirty="0" err="1">
                <a:solidFill>
                  <a:srgbClr val="333333"/>
                </a:solidFill>
                <a:effectLst/>
                <a:latin typeface="Open Sans" panose="020B0606030504020204" pitchFamily="34" charset="0"/>
              </a:rPr>
              <a:t>athena</a:t>
            </a:r>
            <a:r>
              <a:rPr lang="en-US" sz="1100" b="0" i="0" dirty="0">
                <a:solidFill>
                  <a:srgbClr val="333333"/>
                </a:solidFill>
                <a:effectLst/>
                <a:latin typeface="Open Sans" panose="020B0606030504020204" pitchFamily="34" charset="0"/>
              </a:rPr>
              <a:t> list-named-queries</a:t>
            </a:r>
          </a:p>
          <a:p>
            <a:endParaRPr lang="en-US" sz="1100" b="0" i="0" dirty="0">
              <a:solidFill>
                <a:srgbClr val="333333"/>
              </a:solidFill>
              <a:effectLst/>
              <a:latin typeface="Open Sans" panose="020B0606030504020204" pitchFamily="34" charset="0"/>
            </a:endParaRPr>
          </a:p>
          <a:p>
            <a:r>
              <a:rPr lang="en-US" sz="1100" b="0" i="0" dirty="0">
                <a:solidFill>
                  <a:srgbClr val="333333"/>
                </a:solidFill>
                <a:effectLst/>
                <a:latin typeface="Open Sans" panose="020B0606030504020204" pitchFamily="34" charset="0"/>
              </a:rPr>
              <a:t>Copy the query ID to a text editor.</a:t>
            </a:r>
          </a:p>
          <a:p>
            <a:pPr marL="285750" indent="-285750" algn="l">
              <a:buFontTx/>
              <a:buChar char="-"/>
            </a:pPr>
            <a:endParaRPr lang="en-US" sz="1100" b="0" i="0" dirty="0">
              <a:solidFill>
                <a:srgbClr val="333333"/>
              </a:solidFill>
              <a:effectLst/>
              <a:latin typeface="Open Sans" panose="020B0606030504020204" pitchFamily="34" charset="0"/>
            </a:endParaRPr>
          </a:p>
          <a:p>
            <a:pPr algn="l"/>
            <a:r>
              <a:rPr lang="en-US" sz="1100" b="0" i="0" dirty="0">
                <a:solidFill>
                  <a:srgbClr val="333333"/>
                </a:solidFill>
                <a:effectLst/>
                <a:latin typeface="Open Sans" panose="020B0606030504020204" pitchFamily="34" charset="0"/>
              </a:rPr>
              <a:t>To retrieve the details of the named query, including the SQL statement that is associated with it, run the following command. Replace </a:t>
            </a:r>
            <a:r>
              <a:rPr lang="en-US" sz="1100" b="0" i="1" dirty="0">
                <a:solidFill>
                  <a:srgbClr val="333333"/>
                </a:solidFill>
                <a:effectLst/>
                <a:latin typeface="Open Sans" panose="020B0606030504020204" pitchFamily="34" charset="0"/>
              </a:rPr>
              <a:t>&lt;QUERY-ID&gt;</a:t>
            </a:r>
            <a:r>
              <a:rPr lang="en-US" sz="1100" b="0" i="0" dirty="0">
                <a:solidFill>
                  <a:srgbClr val="333333"/>
                </a:solidFill>
                <a:effectLst/>
                <a:latin typeface="Open Sans" panose="020B0606030504020204" pitchFamily="34" charset="0"/>
              </a:rPr>
              <a:t> with the ID that you saved to a text editor.</a:t>
            </a:r>
            <a:endParaRPr lang="en-US" sz="1100" dirty="0">
              <a:solidFill>
                <a:srgbClr val="333333"/>
              </a:solidFill>
              <a:latin typeface="Open Sans" panose="020B0606030504020204" pitchFamily="34" charset="0"/>
            </a:endParaRPr>
          </a:p>
          <a:p>
            <a:pPr algn="l"/>
            <a:r>
              <a:rPr lang="en-US" sz="1100" b="0" i="0" dirty="0" err="1">
                <a:solidFill>
                  <a:srgbClr val="333333"/>
                </a:solidFill>
                <a:effectLst/>
                <a:latin typeface="Open Sans" panose="020B0606030504020204" pitchFamily="34" charset="0"/>
              </a:rPr>
              <a:t>aws</a:t>
            </a:r>
            <a:r>
              <a:rPr lang="en-US" sz="1100" b="0" i="0" dirty="0">
                <a:solidFill>
                  <a:srgbClr val="333333"/>
                </a:solidFill>
                <a:effectLst/>
                <a:latin typeface="Open Sans" panose="020B0606030504020204" pitchFamily="34" charset="0"/>
              </a:rPr>
              <a:t> </a:t>
            </a:r>
            <a:r>
              <a:rPr lang="en-US" sz="1100" b="0" i="0" dirty="0" err="1">
                <a:solidFill>
                  <a:srgbClr val="333333"/>
                </a:solidFill>
                <a:effectLst/>
                <a:latin typeface="Open Sans" panose="020B0606030504020204" pitchFamily="34" charset="0"/>
              </a:rPr>
              <a:t>athena</a:t>
            </a:r>
            <a:r>
              <a:rPr lang="en-US" sz="1100" b="0" i="0" dirty="0">
                <a:solidFill>
                  <a:srgbClr val="333333"/>
                </a:solidFill>
                <a:effectLst/>
                <a:latin typeface="Open Sans" panose="020B0606030504020204" pitchFamily="34" charset="0"/>
              </a:rPr>
              <a:t> get-named-query --named-query-id &lt;QUERY-ID&gt;</a:t>
            </a:r>
          </a:p>
          <a:p>
            <a:pPr algn="l"/>
            <a:endParaRPr lang="en-US" sz="1100" dirty="0">
              <a:solidFill>
                <a:srgbClr val="333333"/>
              </a:solidFill>
              <a:latin typeface="Open Sans" panose="020B0606030504020204" pitchFamily="34" charset="0"/>
            </a:endParaRPr>
          </a:p>
          <a:p>
            <a:pPr algn="l"/>
            <a:r>
              <a:rPr lang="en-US" sz="1100" b="0" i="0" dirty="0">
                <a:solidFill>
                  <a:srgbClr val="333333"/>
                </a:solidFill>
                <a:effectLst/>
                <a:latin typeface="Open Sans" panose="020B0606030504020204" pitchFamily="34" charset="0"/>
              </a:rPr>
              <a:t>To save the named query ID as a bash variable, run the following command. Replace </a:t>
            </a:r>
            <a:r>
              <a:rPr lang="en-US" sz="1100" b="0" i="1" dirty="0">
                <a:solidFill>
                  <a:srgbClr val="333333"/>
                </a:solidFill>
                <a:effectLst/>
                <a:latin typeface="Open Sans" panose="020B0606030504020204" pitchFamily="34" charset="0"/>
              </a:rPr>
              <a:t>&lt;QUERY-ID&gt;</a:t>
            </a:r>
            <a:r>
              <a:rPr lang="en-US" sz="1100" b="0" i="0" dirty="0">
                <a:solidFill>
                  <a:srgbClr val="333333"/>
                </a:solidFill>
                <a:effectLst/>
                <a:latin typeface="Open Sans" panose="020B0606030504020204" pitchFamily="34" charset="0"/>
              </a:rPr>
              <a:t> with the named query ID that you copied earlier. This will make it easier to use the ID in commands in later steps:</a:t>
            </a:r>
          </a:p>
          <a:p>
            <a:pPr algn="l"/>
            <a:r>
              <a:rPr lang="en-US" sz="1100" b="0" i="0" dirty="0">
                <a:solidFill>
                  <a:srgbClr val="333333"/>
                </a:solidFill>
                <a:effectLst/>
                <a:latin typeface="Open Sans" panose="020B0606030504020204" pitchFamily="34" charset="0"/>
              </a:rPr>
              <a:t>NQ=&lt;QUERY-ID&gt;</a:t>
            </a:r>
          </a:p>
          <a:p>
            <a:pPr algn="l"/>
            <a:endParaRPr lang="en-US" sz="1100" b="0" i="0" dirty="0">
              <a:solidFill>
                <a:srgbClr val="333333"/>
              </a:solidFill>
              <a:effectLst/>
              <a:latin typeface="Open Sans" panose="020B0606030504020204" pitchFamily="34" charset="0"/>
            </a:endParaRPr>
          </a:p>
          <a:p>
            <a:pPr algn="l"/>
            <a:r>
              <a:rPr lang="en-US" sz="1100" b="0" i="0" dirty="0">
                <a:solidFill>
                  <a:srgbClr val="333333"/>
                </a:solidFill>
                <a:effectLst/>
                <a:latin typeface="Open Sans" panose="020B0606030504020204" pitchFamily="34" charset="0"/>
              </a:rPr>
              <a:t>Confirm the named query id was stored as the bash variable </a:t>
            </a:r>
            <a:r>
              <a:rPr lang="en-US" sz="1100" b="1" i="0" dirty="0">
                <a:solidFill>
                  <a:srgbClr val="333333"/>
                </a:solidFill>
                <a:effectLst/>
                <a:latin typeface="Open Sans" panose="020B0606030504020204" pitchFamily="34" charset="0"/>
              </a:rPr>
              <a:t>NQ</a:t>
            </a:r>
            <a:r>
              <a:rPr lang="en-US" sz="1100" b="0" i="0" dirty="0">
                <a:solidFill>
                  <a:srgbClr val="333333"/>
                </a:solidFill>
                <a:effectLst/>
                <a:latin typeface="Open Sans" panose="020B0606030504020204" pitchFamily="34" charset="0"/>
              </a:rPr>
              <a:t>. Run the command below.</a:t>
            </a:r>
          </a:p>
          <a:p>
            <a:pPr algn="l"/>
            <a:r>
              <a:rPr lang="en-US" sz="1100" b="0" i="0" dirty="0">
                <a:solidFill>
                  <a:srgbClr val="333333"/>
                </a:solidFill>
                <a:effectLst/>
                <a:latin typeface="Open Sans" panose="020B0606030504020204" pitchFamily="34" charset="0"/>
              </a:rPr>
              <a:t>echo $NQ</a:t>
            </a:r>
          </a:p>
        </p:txBody>
      </p:sp>
      <p:pic>
        <p:nvPicPr>
          <p:cNvPr id="12" name="Picture 11">
            <a:extLst>
              <a:ext uri="{FF2B5EF4-FFF2-40B4-BE49-F238E27FC236}">
                <a16:creationId xmlns:a16="http://schemas.microsoft.com/office/drawing/2014/main" id="{D6F6DED3-94BC-FD87-BA7B-CAF222DBE1FE}"/>
              </a:ext>
            </a:extLst>
          </p:cNvPr>
          <p:cNvPicPr>
            <a:picLocks noChangeAspect="1"/>
          </p:cNvPicPr>
          <p:nvPr/>
        </p:nvPicPr>
        <p:blipFill>
          <a:blip r:embed="rId3"/>
          <a:stretch>
            <a:fillRect/>
          </a:stretch>
        </p:blipFill>
        <p:spPr>
          <a:xfrm>
            <a:off x="651388" y="1568529"/>
            <a:ext cx="5403048" cy="3513124"/>
          </a:xfrm>
          <a:prstGeom prst="rect">
            <a:avLst/>
          </a:prstGeom>
        </p:spPr>
      </p:pic>
    </p:spTree>
    <p:extLst>
      <p:ext uri="{BB962C8B-B14F-4D97-AF65-F5344CB8AC3E}">
        <p14:creationId xmlns:p14="http://schemas.microsoft.com/office/powerpoint/2010/main" val="782745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6: Reviewing the IAM policy for Athena and AWS Glue access</a:t>
            </a:r>
          </a:p>
        </p:txBody>
      </p:sp>
    </p:spTree>
    <p:extLst>
      <p:ext uri="{BB962C8B-B14F-4D97-AF65-F5344CB8AC3E}">
        <p14:creationId xmlns:p14="http://schemas.microsoft.com/office/powerpoint/2010/main" val="212591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In </a:t>
            </a:r>
            <a:r>
              <a:rPr lang="en-US" dirty="0" err="1"/>
              <a:t>aws</a:t>
            </a:r>
            <a:r>
              <a:rPr lang="en-US" dirty="0"/>
              <a:t> labs click on start lab </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4" name="Chart Placeholder 3">
            <a:extLst>
              <a:ext uri="{FF2B5EF4-FFF2-40B4-BE49-F238E27FC236}">
                <a16:creationId xmlns:a16="http://schemas.microsoft.com/office/drawing/2014/main" id="{DDCF91C4-860B-4545-E849-4AD8BC46E145}"/>
              </a:ext>
            </a:extLst>
          </p:cNvPr>
          <p:cNvSpPr>
            <a:spLocks noGrp="1"/>
          </p:cNvSpPr>
          <p:nvPr>
            <p:ph type="chart" sz="quarter" idx="13"/>
          </p:nvPr>
        </p:nvSpPr>
        <p:spPr/>
      </p:sp>
      <p:pic>
        <p:nvPicPr>
          <p:cNvPr id="5" name="Picture 4">
            <a:extLst>
              <a:ext uri="{FF2B5EF4-FFF2-40B4-BE49-F238E27FC236}">
                <a16:creationId xmlns:a16="http://schemas.microsoft.com/office/drawing/2014/main" id="{77FAD46B-67B6-B06E-CC96-9FE00E0A57CA}"/>
              </a:ext>
            </a:extLst>
          </p:cNvPr>
          <p:cNvPicPr>
            <a:picLocks noChangeAspect="1"/>
          </p:cNvPicPr>
          <p:nvPr/>
        </p:nvPicPr>
        <p:blipFill>
          <a:blip r:embed="rId2"/>
          <a:stretch>
            <a:fillRect/>
          </a:stretch>
        </p:blipFill>
        <p:spPr>
          <a:xfrm>
            <a:off x="838200" y="1539399"/>
            <a:ext cx="10515600" cy="4889329"/>
          </a:xfrm>
          <a:prstGeom prst="rect">
            <a:avLst/>
          </a:prstGeom>
        </p:spPr>
      </p:pic>
      <p:sp>
        <p:nvSpPr>
          <p:cNvPr id="8" name="Rectangle 7">
            <a:extLst>
              <a:ext uri="{FF2B5EF4-FFF2-40B4-BE49-F238E27FC236}">
                <a16:creationId xmlns:a16="http://schemas.microsoft.com/office/drawing/2014/main" id="{D236BA10-3456-2E7B-A480-4DB833862EBE}"/>
              </a:ext>
            </a:extLst>
          </p:cNvPr>
          <p:cNvSpPr/>
          <p:nvPr/>
        </p:nvSpPr>
        <p:spPr>
          <a:xfrm>
            <a:off x="7619999" y="1539786"/>
            <a:ext cx="618931" cy="34499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0181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Review the policy in </a:t>
            </a:r>
            <a:r>
              <a:rPr lang="en-US" dirty="0" err="1"/>
              <a:t>iam</a:t>
            </a:r>
            <a:endParaRPr lang="en-US"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6" name="TextBox 5">
            <a:extLst>
              <a:ext uri="{FF2B5EF4-FFF2-40B4-BE49-F238E27FC236}">
                <a16:creationId xmlns:a16="http://schemas.microsoft.com/office/drawing/2014/main" id="{D26E88FD-BDEF-7D54-5208-E97153786C88}"/>
              </a:ext>
            </a:extLst>
          </p:cNvPr>
          <p:cNvSpPr txBox="1"/>
          <p:nvPr/>
        </p:nvSpPr>
        <p:spPr>
          <a:xfrm>
            <a:off x="6241248" y="1412240"/>
            <a:ext cx="5950752" cy="2970044"/>
          </a:xfrm>
          <a:prstGeom prst="rect">
            <a:avLst/>
          </a:prstGeom>
          <a:noFill/>
        </p:spPr>
        <p:txBody>
          <a:bodyPr wrap="square" rtlCol="0">
            <a:spAutoFit/>
          </a:bodyPr>
          <a:lstStyle/>
          <a:p>
            <a:pPr algn="l"/>
            <a:r>
              <a:rPr lang="en-US" sz="1100" b="0" i="0" dirty="0">
                <a:solidFill>
                  <a:srgbClr val="333333"/>
                </a:solidFill>
                <a:effectLst/>
                <a:latin typeface="Open Sans" panose="020B0606030504020204" pitchFamily="34" charset="0"/>
              </a:rPr>
              <a:t>Review the Policy-For-Data-Scientists policy in IAM.</a:t>
            </a:r>
          </a:p>
          <a:p>
            <a:pPr algn="l"/>
            <a:endParaRPr lang="en-US" sz="1100" b="0" i="0" dirty="0">
              <a:solidFill>
                <a:srgbClr val="333333"/>
              </a:solidFill>
              <a:effectLst/>
              <a:latin typeface="Open Sans" panose="020B0606030504020204" pitchFamily="34" charset="0"/>
            </a:endParaRPr>
          </a:p>
          <a:p>
            <a:pPr algn="l"/>
            <a:r>
              <a:rPr lang="en-US" sz="1100" b="0" i="0" dirty="0">
                <a:solidFill>
                  <a:srgbClr val="333333"/>
                </a:solidFill>
                <a:effectLst/>
                <a:latin typeface="Open Sans" panose="020B0606030504020204" pitchFamily="34" charset="0"/>
              </a:rPr>
              <a:t>In the search box to the right of  Services, search for and choose IAM to open the IAM console.</a:t>
            </a:r>
          </a:p>
          <a:p>
            <a:pPr algn="l"/>
            <a:endParaRPr lang="en-US" sz="1100" b="0" i="0" dirty="0">
              <a:solidFill>
                <a:srgbClr val="333333"/>
              </a:solidFill>
              <a:effectLst/>
              <a:latin typeface="Open Sans" panose="020B0606030504020204" pitchFamily="34" charset="0"/>
            </a:endParaRPr>
          </a:p>
          <a:p>
            <a:pPr algn="l"/>
            <a:r>
              <a:rPr lang="en-US" sz="1100" b="0" i="0" dirty="0">
                <a:solidFill>
                  <a:srgbClr val="333333"/>
                </a:solidFill>
                <a:effectLst/>
                <a:latin typeface="Open Sans" panose="020B0606030504020204" pitchFamily="34" charset="0"/>
              </a:rPr>
              <a:t>In the navigation pane, choose Users.</a:t>
            </a:r>
          </a:p>
          <a:p>
            <a:pPr algn="l"/>
            <a:endParaRPr lang="en-US" sz="1100" b="0" i="0" dirty="0">
              <a:solidFill>
                <a:srgbClr val="333333"/>
              </a:solidFill>
              <a:effectLst/>
              <a:latin typeface="Open Sans" panose="020B0606030504020204" pitchFamily="34" charset="0"/>
            </a:endParaRPr>
          </a:p>
          <a:p>
            <a:pPr algn="l"/>
            <a:r>
              <a:rPr lang="en-US" sz="1100" b="0" i="0" dirty="0">
                <a:solidFill>
                  <a:srgbClr val="333333"/>
                </a:solidFill>
                <a:effectLst/>
                <a:latin typeface="Open Sans" panose="020B0606030504020204" pitchFamily="34" charset="0"/>
              </a:rPr>
              <a:t>Notice that </a:t>
            </a:r>
            <a:r>
              <a:rPr lang="en-US" sz="1100" b="0" i="0" dirty="0" err="1">
                <a:solidFill>
                  <a:srgbClr val="333333"/>
                </a:solidFill>
                <a:effectLst/>
                <a:latin typeface="Open Sans" panose="020B0606030504020204" pitchFamily="34" charset="0"/>
              </a:rPr>
              <a:t>mary</a:t>
            </a:r>
            <a:r>
              <a:rPr lang="en-US" sz="1100" b="0" i="0" dirty="0">
                <a:solidFill>
                  <a:srgbClr val="333333"/>
                </a:solidFill>
                <a:effectLst/>
                <a:latin typeface="Open Sans" panose="020B0606030504020204" pitchFamily="34" charset="0"/>
              </a:rPr>
              <a:t> is one of the IAM users that is listed. This user is part of the </a:t>
            </a:r>
            <a:r>
              <a:rPr lang="en-US" sz="1100" b="0" i="0" dirty="0" err="1">
                <a:solidFill>
                  <a:srgbClr val="333333"/>
                </a:solidFill>
                <a:effectLst/>
                <a:latin typeface="Open Sans" panose="020B0606030504020204" pitchFamily="34" charset="0"/>
              </a:rPr>
              <a:t>DataScienceGroup</a:t>
            </a:r>
            <a:r>
              <a:rPr lang="en-US" sz="1100" b="0" i="0" dirty="0">
                <a:solidFill>
                  <a:srgbClr val="333333"/>
                </a:solidFill>
                <a:effectLst/>
                <a:latin typeface="Open Sans" panose="020B0606030504020204" pitchFamily="34" charset="0"/>
              </a:rPr>
              <a:t> IAM group.</a:t>
            </a:r>
          </a:p>
          <a:p>
            <a:pPr algn="l"/>
            <a:endParaRPr lang="en-US" sz="1100" b="0" i="0" dirty="0">
              <a:solidFill>
                <a:srgbClr val="333333"/>
              </a:solidFill>
              <a:effectLst/>
              <a:latin typeface="Open Sans" panose="020B0606030504020204" pitchFamily="34" charset="0"/>
            </a:endParaRPr>
          </a:p>
          <a:p>
            <a:pPr algn="l"/>
            <a:r>
              <a:rPr lang="en-US" sz="1100" b="0" i="0" dirty="0">
                <a:solidFill>
                  <a:srgbClr val="333333"/>
                </a:solidFill>
                <a:effectLst/>
                <a:latin typeface="Open Sans" panose="020B0606030504020204" pitchFamily="34" charset="0"/>
              </a:rPr>
              <a:t>Choose the user name link for </a:t>
            </a:r>
            <a:r>
              <a:rPr lang="en-US" sz="1100" b="0" i="0" dirty="0" err="1">
                <a:solidFill>
                  <a:srgbClr val="333333"/>
                </a:solidFill>
                <a:effectLst/>
                <a:latin typeface="Open Sans" panose="020B0606030504020204" pitchFamily="34" charset="0"/>
              </a:rPr>
              <a:t>mary</a:t>
            </a:r>
            <a:r>
              <a:rPr lang="en-US" sz="1100" b="0" i="0" dirty="0">
                <a:solidFill>
                  <a:srgbClr val="333333"/>
                </a:solidFill>
                <a:effectLst/>
                <a:latin typeface="Open Sans" panose="020B0606030504020204" pitchFamily="34" charset="0"/>
              </a:rPr>
              <a:t>.</a:t>
            </a:r>
          </a:p>
          <a:p>
            <a:pPr algn="l"/>
            <a:endParaRPr lang="en-US" sz="1100" b="0" i="0" dirty="0">
              <a:solidFill>
                <a:srgbClr val="333333"/>
              </a:solidFill>
              <a:effectLst/>
              <a:latin typeface="Open Sans" panose="020B0606030504020204" pitchFamily="34" charset="0"/>
            </a:endParaRPr>
          </a:p>
          <a:p>
            <a:pPr algn="l"/>
            <a:r>
              <a:rPr lang="en-US" sz="1100" b="0" i="0" dirty="0">
                <a:solidFill>
                  <a:srgbClr val="333333"/>
                </a:solidFill>
                <a:effectLst/>
                <a:latin typeface="Open Sans" panose="020B0606030504020204" pitchFamily="34" charset="0"/>
              </a:rPr>
              <a:t>On the Permissions tab, choose the link for the Policy-For-Data-Scientists policy.</a:t>
            </a:r>
          </a:p>
          <a:p>
            <a:pPr algn="l"/>
            <a:endParaRPr lang="en-US" sz="1100" b="0" i="0" dirty="0">
              <a:solidFill>
                <a:srgbClr val="333333"/>
              </a:solidFill>
              <a:effectLst/>
              <a:latin typeface="Open Sans" panose="020B0606030504020204" pitchFamily="34" charset="0"/>
            </a:endParaRPr>
          </a:p>
          <a:p>
            <a:pPr algn="l"/>
            <a:r>
              <a:rPr lang="en-US" sz="1100" b="0" i="0" dirty="0">
                <a:solidFill>
                  <a:srgbClr val="333333"/>
                </a:solidFill>
                <a:effectLst/>
                <a:latin typeface="Open Sans" panose="020B0606030504020204" pitchFamily="34" charset="0"/>
              </a:rPr>
              <a:t>The Policy-For-Data-Scientists details page opens. Review the permissions that are associated with this policy. Notice that the permissions provide limited access for only the Athena, CloudFormation, Cloud9, AWS Glue, and Amazon S3 services.</a:t>
            </a:r>
          </a:p>
        </p:txBody>
      </p:sp>
      <p:pic>
        <p:nvPicPr>
          <p:cNvPr id="4" name="Picture 3">
            <a:extLst>
              <a:ext uri="{FF2B5EF4-FFF2-40B4-BE49-F238E27FC236}">
                <a16:creationId xmlns:a16="http://schemas.microsoft.com/office/drawing/2014/main" id="{2468DED9-1642-F06E-CA71-BC2DEF769C84}"/>
              </a:ext>
            </a:extLst>
          </p:cNvPr>
          <p:cNvPicPr>
            <a:picLocks noChangeAspect="1"/>
          </p:cNvPicPr>
          <p:nvPr/>
        </p:nvPicPr>
        <p:blipFill>
          <a:blip r:embed="rId2"/>
          <a:stretch>
            <a:fillRect/>
          </a:stretch>
        </p:blipFill>
        <p:spPr>
          <a:xfrm>
            <a:off x="62615" y="1412240"/>
            <a:ext cx="6178633" cy="3890990"/>
          </a:xfrm>
          <a:prstGeom prst="rect">
            <a:avLst/>
          </a:prstGeom>
        </p:spPr>
      </p:pic>
    </p:spTree>
    <p:extLst>
      <p:ext uri="{BB962C8B-B14F-4D97-AF65-F5344CB8AC3E}">
        <p14:creationId xmlns:p14="http://schemas.microsoft.com/office/powerpoint/2010/main" val="2017365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7: Confirming that Mary can access and use the named query</a:t>
            </a:r>
          </a:p>
        </p:txBody>
      </p:sp>
    </p:spTree>
    <p:extLst>
      <p:ext uri="{BB962C8B-B14F-4D97-AF65-F5344CB8AC3E}">
        <p14:creationId xmlns:p14="http://schemas.microsoft.com/office/powerpoint/2010/main" val="461251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Open </a:t>
            </a:r>
            <a:r>
              <a:rPr lang="en-US" dirty="0" err="1"/>
              <a:t>cloudformation</a:t>
            </a:r>
            <a:r>
              <a:rPr lang="en-US" dirty="0"/>
              <a:t> and choose stacks to check </a:t>
            </a:r>
            <a:r>
              <a:rPr lang="en-US" dirty="0" err="1"/>
              <a:t>mary’s</a:t>
            </a:r>
            <a:r>
              <a:rPr lang="en-US" dirty="0"/>
              <a:t> access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sp>
        <p:nvSpPr>
          <p:cNvPr id="6" name="TextBox 5">
            <a:extLst>
              <a:ext uri="{FF2B5EF4-FFF2-40B4-BE49-F238E27FC236}">
                <a16:creationId xmlns:a16="http://schemas.microsoft.com/office/drawing/2014/main" id="{D26E88FD-BDEF-7D54-5208-E97153786C88}"/>
              </a:ext>
            </a:extLst>
          </p:cNvPr>
          <p:cNvSpPr txBox="1"/>
          <p:nvPr/>
        </p:nvSpPr>
        <p:spPr>
          <a:xfrm>
            <a:off x="6241248" y="1553846"/>
            <a:ext cx="5950752" cy="3816429"/>
          </a:xfrm>
          <a:prstGeom prst="rect">
            <a:avLst/>
          </a:prstGeom>
          <a:noFill/>
        </p:spPr>
        <p:txBody>
          <a:bodyPr wrap="square" rtlCol="0">
            <a:spAutoFit/>
          </a:bodyPr>
          <a:lstStyle/>
          <a:p>
            <a:pPr algn="l"/>
            <a:r>
              <a:rPr lang="en-US" sz="1100" b="0" i="0" dirty="0">
                <a:solidFill>
                  <a:srgbClr val="333333"/>
                </a:solidFill>
                <a:effectLst/>
                <a:latin typeface="Open Sans" panose="020B0606030504020204" pitchFamily="34" charset="0"/>
              </a:rPr>
              <a:t>Retrieve the credentials for the </a:t>
            </a:r>
            <a:r>
              <a:rPr lang="en-US" sz="1100" b="0" i="1" dirty="0" err="1">
                <a:solidFill>
                  <a:srgbClr val="333333"/>
                </a:solidFill>
                <a:effectLst/>
                <a:latin typeface="Open Sans" panose="020B0606030504020204" pitchFamily="34" charset="0"/>
              </a:rPr>
              <a:t>mary</a:t>
            </a:r>
            <a:r>
              <a:rPr lang="en-US" sz="1100" b="0" i="0" dirty="0">
                <a:solidFill>
                  <a:srgbClr val="333333"/>
                </a:solidFill>
                <a:effectLst/>
                <a:latin typeface="Open Sans" panose="020B0606030504020204" pitchFamily="34" charset="0"/>
              </a:rPr>
              <a:t> IAM user.</a:t>
            </a:r>
          </a:p>
          <a:p>
            <a:pPr algn="l">
              <a:buFont typeface="Arial" panose="020B0604020202020204" pitchFamily="34" charset="0"/>
              <a:buChar char="•"/>
            </a:pPr>
            <a:r>
              <a:rPr lang="en-US" sz="1100" b="0" i="0" dirty="0">
                <a:solidFill>
                  <a:srgbClr val="333333"/>
                </a:solidFill>
                <a:effectLst/>
                <a:latin typeface="Open Sans" panose="020B0606030504020204" pitchFamily="34" charset="0"/>
              </a:rPr>
              <a:t>In the search box next to </a:t>
            </a:r>
            <a:r>
              <a:rPr lang="en-US" sz="1100" b="1" i="0" dirty="0">
                <a:solidFill>
                  <a:srgbClr val="333333"/>
                </a:solidFill>
                <a:effectLst/>
                <a:latin typeface="Open Sans" panose="020B0606030504020204" pitchFamily="34" charset="0"/>
              </a:rPr>
              <a:t>Services</a:t>
            </a:r>
            <a:r>
              <a:rPr lang="en-US" sz="1100" b="0" i="0" dirty="0">
                <a:solidFill>
                  <a:srgbClr val="333333"/>
                </a:solidFill>
                <a:effectLst/>
                <a:latin typeface="Open Sans" panose="020B0606030504020204" pitchFamily="34" charset="0"/>
              </a:rPr>
              <a:t>, search for and choose </a:t>
            </a:r>
            <a:r>
              <a:rPr lang="en-US" sz="1100" b="1" i="0" dirty="0">
                <a:solidFill>
                  <a:srgbClr val="333333"/>
                </a:solidFill>
                <a:effectLst/>
                <a:latin typeface="Open Sans" panose="020B0606030504020204" pitchFamily="34" charset="0"/>
              </a:rPr>
              <a:t>CloudFormation</a:t>
            </a:r>
            <a:r>
              <a:rPr lang="en-US" sz="1100" b="0" i="0" dirty="0">
                <a:solidFill>
                  <a:srgbClr val="333333"/>
                </a:solidFill>
                <a:effectLst/>
                <a:latin typeface="Open Sans" panose="020B0606030504020204" pitchFamily="34" charset="0"/>
              </a:rPr>
              <a:t>.</a:t>
            </a:r>
          </a:p>
          <a:p>
            <a:pPr algn="l">
              <a:buFont typeface="Arial" panose="020B0604020202020204" pitchFamily="34" charset="0"/>
              <a:buChar char="•"/>
            </a:pPr>
            <a:r>
              <a:rPr lang="en-US" sz="1100" b="0" i="0" dirty="0">
                <a:solidFill>
                  <a:srgbClr val="333333"/>
                </a:solidFill>
                <a:effectLst/>
                <a:latin typeface="Open Sans" panose="020B0606030504020204" pitchFamily="34" charset="0"/>
              </a:rPr>
              <a:t>In the navigation pane, choose </a:t>
            </a:r>
            <a:r>
              <a:rPr lang="en-US" sz="1100" b="1" i="0" dirty="0">
                <a:solidFill>
                  <a:srgbClr val="333333"/>
                </a:solidFill>
                <a:effectLst/>
                <a:latin typeface="Open Sans" panose="020B0606030504020204" pitchFamily="34" charset="0"/>
              </a:rPr>
              <a:t>Stacks</a:t>
            </a:r>
            <a:r>
              <a:rPr lang="en-US" sz="1100" b="0" i="0" dirty="0">
                <a:solidFill>
                  <a:srgbClr val="333333"/>
                </a:solidFill>
                <a:effectLst/>
                <a:latin typeface="Open Sans" panose="020B0606030504020204" pitchFamily="34" charset="0"/>
              </a:rPr>
              <a:t>.</a:t>
            </a:r>
          </a:p>
          <a:p>
            <a:pPr algn="l">
              <a:buFont typeface="Arial" panose="020B0604020202020204" pitchFamily="34" charset="0"/>
              <a:buChar char="•"/>
            </a:pPr>
            <a:r>
              <a:rPr lang="en-US" sz="1100" b="0" i="0" dirty="0">
                <a:solidFill>
                  <a:srgbClr val="333333"/>
                </a:solidFill>
                <a:effectLst/>
                <a:latin typeface="Open Sans" panose="020B0606030504020204" pitchFamily="34" charset="0"/>
              </a:rPr>
              <a:t>Choose the link for the stack that created the lab environment. The stack name includes a random string of letters and numbers, and the stack should have the oldest creation time.</a:t>
            </a:r>
          </a:p>
          <a:p>
            <a:pPr algn="l">
              <a:buFont typeface="Arial" panose="020B0604020202020204" pitchFamily="34" charset="0"/>
              <a:buChar char="•"/>
            </a:pPr>
            <a:r>
              <a:rPr lang="en-US" sz="1100" b="0" i="0" dirty="0">
                <a:solidFill>
                  <a:srgbClr val="333333"/>
                </a:solidFill>
                <a:effectLst/>
                <a:latin typeface="Open Sans" panose="020B0606030504020204" pitchFamily="34" charset="0"/>
              </a:rPr>
              <a:t>On the stack details page, choose the </a:t>
            </a:r>
            <a:r>
              <a:rPr lang="en-US" sz="1100" b="1" i="0" dirty="0">
                <a:solidFill>
                  <a:srgbClr val="333333"/>
                </a:solidFill>
                <a:effectLst/>
                <a:latin typeface="Open Sans" panose="020B0606030504020204" pitchFamily="34" charset="0"/>
              </a:rPr>
              <a:t>Outputs</a:t>
            </a:r>
            <a:r>
              <a:rPr lang="en-US" sz="1100" b="0" i="0" dirty="0">
                <a:solidFill>
                  <a:srgbClr val="333333"/>
                </a:solidFill>
                <a:effectLst/>
                <a:latin typeface="Open Sans" panose="020B0606030504020204" pitchFamily="34" charset="0"/>
              </a:rPr>
              <a:t> tab.</a:t>
            </a:r>
          </a:p>
          <a:p>
            <a:pPr algn="l">
              <a:buFont typeface="Arial" panose="020B0604020202020204" pitchFamily="34" charset="0"/>
              <a:buChar char="•"/>
            </a:pPr>
            <a:r>
              <a:rPr lang="en-US" sz="1100" b="1" i="0" dirty="0">
                <a:solidFill>
                  <a:srgbClr val="333333"/>
                </a:solidFill>
                <a:effectLst/>
                <a:latin typeface="Open Sans" panose="020B0606030504020204" pitchFamily="34" charset="0"/>
              </a:rPr>
              <a:t>Note:</a:t>
            </a:r>
            <a:r>
              <a:rPr lang="en-US" sz="1100" b="0" i="0" dirty="0">
                <a:solidFill>
                  <a:srgbClr val="333333"/>
                </a:solidFill>
                <a:effectLst/>
                <a:latin typeface="Open Sans" panose="020B0606030504020204" pitchFamily="34" charset="0"/>
              </a:rPr>
              <a:t> When you create a CloudFormation template, you can choose to output information about the resources that the template will create. The CloudFormation template that created the resources in your lab environment output the access key and secret access key for the </a:t>
            </a:r>
            <a:r>
              <a:rPr lang="en-US" sz="1100" b="0" i="1" dirty="0" err="1">
                <a:solidFill>
                  <a:srgbClr val="333333"/>
                </a:solidFill>
                <a:effectLst/>
                <a:latin typeface="Open Sans" panose="020B0606030504020204" pitchFamily="34" charset="0"/>
              </a:rPr>
              <a:t>mary</a:t>
            </a:r>
            <a:r>
              <a:rPr lang="en-US" sz="1100" b="0" i="0" dirty="0">
                <a:solidFill>
                  <a:srgbClr val="333333"/>
                </a:solidFill>
                <a:effectLst/>
                <a:latin typeface="Open Sans" panose="020B0606030504020204" pitchFamily="34" charset="0"/>
              </a:rPr>
              <a:t> user. </a:t>
            </a:r>
          </a:p>
          <a:p>
            <a:pPr algn="l">
              <a:buFont typeface="Arial" panose="020B0604020202020204" pitchFamily="34" charset="0"/>
              <a:buChar char="•"/>
            </a:pPr>
            <a:r>
              <a:rPr lang="en-US" sz="1100" b="0" i="0" dirty="0">
                <a:solidFill>
                  <a:srgbClr val="333333"/>
                </a:solidFill>
                <a:effectLst/>
                <a:latin typeface="Open Sans" panose="020B0606030504020204" pitchFamily="34" charset="0"/>
              </a:rPr>
              <a:t>Copy the value of </a:t>
            </a:r>
            <a:r>
              <a:rPr lang="en-US" sz="1100" b="1" i="0" dirty="0" err="1">
                <a:solidFill>
                  <a:srgbClr val="333333"/>
                </a:solidFill>
                <a:effectLst/>
                <a:latin typeface="Open Sans" panose="020B0606030504020204" pitchFamily="34" charset="0"/>
              </a:rPr>
              <a:t>MarysAccessKey</a:t>
            </a:r>
            <a:r>
              <a:rPr lang="en-US" sz="1100" b="0" i="0" dirty="0">
                <a:solidFill>
                  <a:srgbClr val="333333"/>
                </a:solidFill>
                <a:effectLst/>
                <a:latin typeface="Open Sans" panose="020B0606030504020204" pitchFamily="34" charset="0"/>
              </a:rPr>
              <a:t> to your clipboard.</a:t>
            </a:r>
          </a:p>
          <a:p>
            <a:pPr algn="l">
              <a:buFont typeface="Arial" panose="020B0604020202020204" pitchFamily="34" charset="0"/>
              <a:buChar char="•"/>
            </a:pPr>
            <a:r>
              <a:rPr lang="en-US" sz="1100" b="0" i="0" dirty="0">
                <a:solidFill>
                  <a:srgbClr val="333333"/>
                </a:solidFill>
                <a:effectLst/>
                <a:latin typeface="Open Sans" panose="020B0606030504020204" pitchFamily="34" charset="0"/>
              </a:rPr>
              <a:t>Return to the AWS Cloud9 terminal. </a:t>
            </a:r>
          </a:p>
          <a:p>
            <a:pPr algn="l">
              <a:buFont typeface="Arial" panose="020B0604020202020204" pitchFamily="34" charset="0"/>
              <a:buChar char="•"/>
            </a:pPr>
            <a:r>
              <a:rPr lang="en-US" sz="1100" b="0" i="0" dirty="0">
                <a:solidFill>
                  <a:srgbClr val="333333"/>
                </a:solidFill>
                <a:effectLst/>
                <a:latin typeface="Open Sans" panose="020B0606030504020204" pitchFamily="34" charset="0"/>
              </a:rPr>
              <a:t>To create a variable for the access key, run the following command. Replace </a:t>
            </a:r>
            <a:r>
              <a:rPr lang="en-US" sz="1100" b="0" i="1" dirty="0">
                <a:solidFill>
                  <a:srgbClr val="333333"/>
                </a:solidFill>
                <a:effectLst/>
                <a:latin typeface="Open Sans" panose="020B0606030504020204" pitchFamily="34" charset="0"/>
              </a:rPr>
              <a:t>&lt;ACCESS-KEY&gt;</a:t>
            </a:r>
            <a:r>
              <a:rPr lang="en-US" sz="1100" b="0" i="0" dirty="0">
                <a:solidFill>
                  <a:srgbClr val="333333"/>
                </a:solidFill>
                <a:effectLst/>
                <a:latin typeface="Open Sans" panose="020B0606030504020204" pitchFamily="34" charset="0"/>
              </a:rPr>
              <a:t> with the value from your clipboard.</a:t>
            </a:r>
          </a:p>
          <a:p>
            <a:pPr algn="l"/>
            <a:r>
              <a:rPr lang="en-US" sz="1100" b="0" i="0" dirty="0">
                <a:solidFill>
                  <a:srgbClr val="333333"/>
                </a:solidFill>
                <a:effectLst/>
                <a:latin typeface="Open Sans" panose="020B0606030504020204" pitchFamily="34" charset="0"/>
              </a:rPr>
              <a:t>	AK=&lt;ACCESS-KEY&gt;</a:t>
            </a:r>
          </a:p>
          <a:p>
            <a:pPr algn="l">
              <a:buFont typeface="Arial" panose="020B0604020202020204" pitchFamily="34" charset="0"/>
              <a:buChar char="•"/>
            </a:pPr>
            <a:r>
              <a:rPr lang="en-US" sz="1100" b="0" i="0" dirty="0">
                <a:solidFill>
                  <a:srgbClr val="333333"/>
                </a:solidFill>
                <a:effectLst/>
                <a:latin typeface="Open Sans" panose="020B0606030504020204" pitchFamily="34" charset="0"/>
              </a:rPr>
              <a:t>Return to the CloudFormation console, and copy the value of </a:t>
            </a:r>
            <a:r>
              <a:rPr lang="en-US" sz="1100" b="1" i="0" dirty="0" err="1">
                <a:solidFill>
                  <a:srgbClr val="333333"/>
                </a:solidFill>
                <a:effectLst/>
                <a:latin typeface="Open Sans" panose="020B0606030504020204" pitchFamily="34" charset="0"/>
              </a:rPr>
              <a:t>MarysSecretAccessKey</a:t>
            </a:r>
            <a:r>
              <a:rPr lang="en-US" sz="1100" b="0" i="0" dirty="0">
                <a:solidFill>
                  <a:srgbClr val="333333"/>
                </a:solidFill>
                <a:effectLst/>
                <a:latin typeface="Open Sans" panose="020B0606030504020204" pitchFamily="34" charset="0"/>
              </a:rPr>
              <a:t> to your clipboard.</a:t>
            </a:r>
          </a:p>
          <a:p>
            <a:pPr algn="l">
              <a:buFont typeface="Arial" panose="020B0604020202020204" pitchFamily="34" charset="0"/>
              <a:buChar char="•"/>
            </a:pPr>
            <a:r>
              <a:rPr lang="en-US" sz="1100" b="0" i="0" dirty="0">
                <a:solidFill>
                  <a:srgbClr val="333333"/>
                </a:solidFill>
                <a:effectLst/>
                <a:latin typeface="Open Sans" panose="020B0606030504020204" pitchFamily="34" charset="0"/>
              </a:rPr>
              <a:t>Return to the AWS Cloud9 terminal.</a:t>
            </a:r>
          </a:p>
          <a:p>
            <a:pPr algn="l">
              <a:buFont typeface="Arial" panose="020B0604020202020204" pitchFamily="34" charset="0"/>
              <a:buChar char="•"/>
            </a:pPr>
            <a:r>
              <a:rPr lang="en-US" sz="1100" b="0" i="0" dirty="0">
                <a:solidFill>
                  <a:srgbClr val="333333"/>
                </a:solidFill>
                <a:effectLst/>
                <a:latin typeface="Open Sans" panose="020B0606030504020204" pitchFamily="34" charset="0"/>
              </a:rPr>
              <a:t>To create a variable for the secret access key, run the following command. Replace </a:t>
            </a:r>
            <a:r>
              <a:rPr lang="en-US" sz="1100" b="0" i="1" dirty="0">
                <a:solidFill>
                  <a:srgbClr val="333333"/>
                </a:solidFill>
                <a:effectLst/>
                <a:latin typeface="Open Sans" panose="020B0606030504020204" pitchFamily="34" charset="0"/>
              </a:rPr>
              <a:t>&lt;SECRET-ACCESS-KEY&gt;</a:t>
            </a:r>
            <a:r>
              <a:rPr lang="en-US" sz="1100" b="0" i="0" dirty="0">
                <a:solidFill>
                  <a:srgbClr val="333333"/>
                </a:solidFill>
                <a:effectLst/>
                <a:latin typeface="Open Sans" panose="020B0606030504020204" pitchFamily="34" charset="0"/>
              </a:rPr>
              <a:t> with the value from your clipboard.</a:t>
            </a:r>
          </a:p>
          <a:p>
            <a:pPr algn="l"/>
            <a:r>
              <a:rPr lang="en-US" sz="1100" b="0" i="0" dirty="0">
                <a:solidFill>
                  <a:srgbClr val="333333"/>
                </a:solidFill>
                <a:effectLst/>
                <a:latin typeface="Open Sans" panose="020B0606030504020204" pitchFamily="34" charset="0"/>
              </a:rPr>
              <a:t>	SAK=&lt;SECRET-ACCESS-KEY&gt;	</a:t>
            </a:r>
          </a:p>
        </p:txBody>
      </p:sp>
      <p:pic>
        <p:nvPicPr>
          <p:cNvPr id="11" name="Picture 10">
            <a:extLst>
              <a:ext uri="{FF2B5EF4-FFF2-40B4-BE49-F238E27FC236}">
                <a16:creationId xmlns:a16="http://schemas.microsoft.com/office/drawing/2014/main" id="{AAB5AF37-FCA5-1228-B1BE-343F9EBD30F5}"/>
              </a:ext>
            </a:extLst>
          </p:cNvPr>
          <p:cNvPicPr>
            <a:picLocks noChangeAspect="1"/>
          </p:cNvPicPr>
          <p:nvPr/>
        </p:nvPicPr>
        <p:blipFill>
          <a:blip r:embed="rId2"/>
          <a:stretch>
            <a:fillRect/>
          </a:stretch>
        </p:blipFill>
        <p:spPr>
          <a:xfrm>
            <a:off x="155232" y="1598439"/>
            <a:ext cx="5622113" cy="1847919"/>
          </a:xfrm>
          <a:prstGeom prst="rect">
            <a:avLst/>
          </a:prstGeom>
        </p:spPr>
      </p:pic>
      <p:pic>
        <p:nvPicPr>
          <p:cNvPr id="13" name="Picture 12">
            <a:extLst>
              <a:ext uri="{FF2B5EF4-FFF2-40B4-BE49-F238E27FC236}">
                <a16:creationId xmlns:a16="http://schemas.microsoft.com/office/drawing/2014/main" id="{558D7262-DDDE-9695-7C80-579D392F86C6}"/>
              </a:ext>
            </a:extLst>
          </p:cNvPr>
          <p:cNvPicPr>
            <a:picLocks noChangeAspect="1"/>
          </p:cNvPicPr>
          <p:nvPr/>
        </p:nvPicPr>
        <p:blipFill>
          <a:blip r:embed="rId3"/>
          <a:stretch>
            <a:fillRect/>
          </a:stretch>
        </p:blipFill>
        <p:spPr>
          <a:xfrm>
            <a:off x="155232" y="3514148"/>
            <a:ext cx="5622112" cy="2634942"/>
          </a:xfrm>
          <a:prstGeom prst="rect">
            <a:avLst/>
          </a:prstGeom>
        </p:spPr>
      </p:pic>
      <p:pic>
        <p:nvPicPr>
          <p:cNvPr id="15" name="Picture 14">
            <a:extLst>
              <a:ext uri="{FF2B5EF4-FFF2-40B4-BE49-F238E27FC236}">
                <a16:creationId xmlns:a16="http://schemas.microsoft.com/office/drawing/2014/main" id="{1FC6A89A-191C-181D-0EA4-04CB6DEFBB1C}"/>
              </a:ext>
            </a:extLst>
          </p:cNvPr>
          <p:cNvPicPr>
            <a:picLocks noChangeAspect="1"/>
          </p:cNvPicPr>
          <p:nvPr/>
        </p:nvPicPr>
        <p:blipFill>
          <a:blip r:embed="rId4"/>
          <a:stretch>
            <a:fillRect/>
          </a:stretch>
        </p:blipFill>
        <p:spPr>
          <a:xfrm>
            <a:off x="6096000" y="5383965"/>
            <a:ext cx="5940768" cy="1007808"/>
          </a:xfrm>
          <a:prstGeom prst="rect">
            <a:avLst/>
          </a:prstGeom>
        </p:spPr>
      </p:pic>
    </p:spTree>
    <p:extLst>
      <p:ext uri="{BB962C8B-B14F-4D97-AF65-F5344CB8AC3E}">
        <p14:creationId xmlns:p14="http://schemas.microsoft.com/office/powerpoint/2010/main" val="1213706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Open </a:t>
            </a:r>
            <a:r>
              <a:rPr lang="en-US" dirty="0" err="1"/>
              <a:t>cloudformation</a:t>
            </a:r>
            <a:r>
              <a:rPr lang="en-US" dirty="0"/>
              <a:t> and choose stacks to check </a:t>
            </a:r>
            <a:r>
              <a:rPr lang="en-US" dirty="0" err="1"/>
              <a:t>mary’s</a:t>
            </a:r>
            <a:r>
              <a:rPr lang="en-US" dirty="0"/>
              <a:t> access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sp>
        <p:nvSpPr>
          <p:cNvPr id="6" name="TextBox 5">
            <a:extLst>
              <a:ext uri="{FF2B5EF4-FFF2-40B4-BE49-F238E27FC236}">
                <a16:creationId xmlns:a16="http://schemas.microsoft.com/office/drawing/2014/main" id="{D26E88FD-BDEF-7D54-5208-E97153786C88}"/>
              </a:ext>
            </a:extLst>
          </p:cNvPr>
          <p:cNvSpPr txBox="1"/>
          <p:nvPr/>
        </p:nvSpPr>
        <p:spPr>
          <a:xfrm>
            <a:off x="6241248" y="1553846"/>
            <a:ext cx="5950752" cy="769441"/>
          </a:xfrm>
          <a:prstGeom prst="rect">
            <a:avLst/>
          </a:prstGeom>
          <a:noFill/>
        </p:spPr>
        <p:txBody>
          <a:bodyPr wrap="square" rtlCol="0">
            <a:spAutoFit/>
          </a:bodyPr>
          <a:lstStyle/>
          <a:p>
            <a:pPr algn="l"/>
            <a:r>
              <a:rPr lang="en-US" sz="1100" b="0" i="0" dirty="0">
                <a:solidFill>
                  <a:srgbClr val="333333"/>
                </a:solidFill>
                <a:effectLst/>
                <a:latin typeface="Open Sans" panose="020B0606030504020204" pitchFamily="34" charset="0"/>
              </a:rPr>
              <a:t>To test whether Mary can use the named query, run the following command:</a:t>
            </a:r>
          </a:p>
          <a:p>
            <a:pPr algn="l"/>
            <a:r>
              <a:rPr lang="en-US" sz="1100" b="0" i="0" dirty="0">
                <a:solidFill>
                  <a:srgbClr val="333333"/>
                </a:solidFill>
                <a:effectLst/>
                <a:latin typeface="Open Sans" panose="020B0606030504020204" pitchFamily="34" charset="0"/>
              </a:rPr>
              <a:t>AWS_ACCESS_KEY_ID=$AK AWS_SECRET_ACCESS_KEY=$SAK </a:t>
            </a:r>
            <a:r>
              <a:rPr lang="en-US" sz="1100" b="0" i="0" dirty="0" err="1">
                <a:solidFill>
                  <a:srgbClr val="333333"/>
                </a:solidFill>
                <a:effectLst/>
                <a:latin typeface="Open Sans" panose="020B0606030504020204" pitchFamily="34" charset="0"/>
              </a:rPr>
              <a:t>aws</a:t>
            </a:r>
            <a:r>
              <a:rPr lang="en-US" sz="1100" b="0" i="0" dirty="0">
                <a:solidFill>
                  <a:srgbClr val="333333"/>
                </a:solidFill>
                <a:effectLst/>
                <a:latin typeface="Open Sans" panose="020B0606030504020204" pitchFamily="34" charset="0"/>
              </a:rPr>
              <a:t> </a:t>
            </a:r>
            <a:r>
              <a:rPr lang="en-US" sz="1100" b="0" i="0" dirty="0" err="1">
                <a:solidFill>
                  <a:srgbClr val="333333"/>
                </a:solidFill>
                <a:effectLst/>
                <a:latin typeface="Open Sans" panose="020B0606030504020204" pitchFamily="34" charset="0"/>
              </a:rPr>
              <a:t>athena</a:t>
            </a:r>
            <a:r>
              <a:rPr lang="en-US" sz="1100" b="0" i="0" dirty="0">
                <a:solidFill>
                  <a:srgbClr val="333333"/>
                </a:solidFill>
                <a:effectLst/>
                <a:latin typeface="Open Sans" panose="020B0606030504020204" pitchFamily="34" charset="0"/>
              </a:rPr>
              <a:t> get-named-query --named-query-id $NQ</a:t>
            </a:r>
          </a:p>
          <a:p>
            <a:pPr algn="l"/>
            <a:endParaRPr lang="en-US" sz="1100" b="0" i="0" dirty="0">
              <a:solidFill>
                <a:srgbClr val="333333"/>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99273A27-78E8-A6BE-F6D5-BADC99F84050}"/>
              </a:ext>
            </a:extLst>
          </p:cNvPr>
          <p:cNvPicPr>
            <a:picLocks noChangeAspect="1"/>
          </p:cNvPicPr>
          <p:nvPr/>
        </p:nvPicPr>
        <p:blipFill>
          <a:blip r:embed="rId2"/>
          <a:stretch>
            <a:fillRect/>
          </a:stretch>
        </p:blipFill>
        <p:spPr>
          <a:xfrm>
            <a:off x="0" y="1553845"/>
            <a:ext cx="5950752" cy="1343453"/>
          </a:xfrm>
          <a:prstGeom prst="rect">
            <a:avLst/>
          </a:prstGeom>
        </p:spPr>
      </p:pic>
    </p:spTree>
    <p:extLst>
      <p:ext uri="{BB962C8B-B14F-4D97-AF65-F5344CB8AC3E}">
        <p14:creationId xmlns:p14="http://schemas.microsoft.com/office/powerpoint/2010/main" val="304298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Amrit Singh</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Wait to see lab ready status in the window then press x and click on </a:t>
            </a:r>
            <a:r>
              <a:rPr lang="en-US" dirty="0" err="1"/>
              <a:t>aws</a:t>
            </a:r>
            <a:r>
              <a:rPr lang="en-US" dirty="0"/>
              <a:t> to launch console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6" name="Picture 5">
            <a:extLst>
              <a:ext uri="{FF2B5EF4-FFF2-40B4-BE49-F238E27FC236}">
                <a16:creationId xmlns:a16="http://schemas.microsoft.com/office/drawing/2014/main" id="{D177F913-6CF6-E691-49FA-AE8C04DA7BB9}"/>
              </a:ext>
            </a:extLst>
          </p:cNvPr>
          <p:cNvPicPr>
            <a:picLocks noChangeAspect="1"/>
          </p:cNvPicPr>
          <p:nvPr/>
        </p:nvPicPr>
        <p:blipFill>
          <a:blip r:embed="rId2"/>
          <a:stretch>
            <a:fillRect/>
          </a:stretch>
        </p:blipFill>
        <p:spPr>
          <a:xfrm>
            <a:off x="1440386" y="1899486"/>
            <a:ext cx="8991240" cy="4169156"/>
          </a:xfrm>
          <a:prstGeom prst="rect">
            <a:avLst/>
          </a:prstGeom>
        </p:spPr>
      </p:pic>
    </p:spTree>
    <p:extLst>
      <p:ext uri="{BB962C8B-B14F-4D97-AF65-F5344CB8AC3E}">
        <p14:creationId xmlns:p14="http://schemas.microsoft.com/office/powerpoint/2010/main" val="340143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1: Creating and querying an AWS Glue database and table in Athena</a:t>
            </a:r>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OPEN THE Athena CONSOLE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10" name="TextBox 9">
            <a:extLst>
              <a:ext uri="{FF2B5EF4-FFF2-40B4-BE49-F238E27FC236}">
                <a16:creationId xmlns:a16="http://schemas.microsoft.com/office/drawing/2014/main" id="{45E7E3D7-7C3C-84B1-CACD-CB054600932B}"/>
              </a:ext>
            </a:extLst>
          </p:cNvPr>
          <p:cNvSpPr txBox="1"/>
          <p:nvPr/>
        </p:nvSpPr>
        <p:spPr>
          <a:xfrm>
            <a:off x="8849360" y="1595120"/>
            <a:ext cx="2743200" cy="738664"/>
          </a:xfrm>
          <a:prstGeom prst="rect">
            <a:avLst/>
          </a:prstGeom>
          <a:noFill/>
        </p:spPr>
        <p:txBody>
          <a:bodyPr wrap="square" rtlCol="0">
            <a:spAutoFit/>
          </a:bodyPr>
          <a:lstStyle/>
          <a:p>
            <a:r>
              <a:rPr lang="en-US" sz="1400" b="0" i="0" dirty="0">
                <a:solidFill>
                  <a:srgbClr val="333333"/>
                </a:solidFill>
                <a:effectLst/>
                <a:latin typeface="Open Sans" panose="020B0606030504020204" pitchFamily="34" charset="0"/>
              </a:rPr>
              <a:t>In the AWS Management Console, on the Services menu, choose Athena.</a:t>
            </a:r>
          </a:p>
        </p:txBody>
      </p:sp>
      <p:pic>
        <p:nvPicPr>
          <p:cNvPr id="4" name="Picture 3">
            <a:extLst>
              <a:ext uri="{FF2B5EF4-FFF2-40B4-BE49-F238E27FC236}">
                <a16:creationId xmlns:a16="http://schemas.microsoft.com/office/drawing/2014/main" id="{45123576-621E-AFE9-2003-568E7C02613D}"/>
              </a:ext>
            </a:extLst>
          </p:cNvPr>
          <p:cNvPicPr>
            <a:picLocks noChangeAspect="1"/>
          </p:cNvPicPr>
          <p:nvPr/>
        </p:nvPicPr>
        <p:blipFill>
          <a:blip r:embed="rId2"/>
          <a:stretch>
            <a:fillRect/>
          </a:stretch>
        </p:blipFill>
        <p:spPr>
          <a:xfrm>
            <a:off x="796272" y="1403913"/>
            <a:ext cx="7814328" cy="4732968"/>
          </a:xfrm>
          <a:prstGeom prst="rect">
            <a:avLst/>
          </a:prstGeom>
        </p:spPr>
      </p:pic>
    </p:spTree>
    <p:extLst>
      <p:ext uri="{BB962C8B-B14F-4D97-AF65-F5344CB8AC3E}">
        <p14:creationId xmlns:p14="http://schemas.microsoft.com/office/powerpoint/2010/main" val="228931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Set the </a:t>
            </a:r>
            <a:r>
              <a:rPr lang="en-US" dirty="0" err="1"/>
              <a:t>aws</a:t>
            </a:r>
            <a:r>
              <a:rPr lang="en-US" dirty="0"/>
              <a:t> s3 bucket for analysis in </a:t>
            </a:r>
            <a:r>
              <a:rPr lang="en-US" dirty="0" err="1"/>
              <a:t>athena</a:t>
            </a:r>
            <a:endParaRPr lang="en-US"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2" name="TextBox 1">
            <a:extLst>
              <a:ext uri="{FF2B5EF4-FFF2-40B4-BE49-F238E27FC236}">
                <a16:creationId xmlns:a16="http://schemas.microsoft.com/office/drawing/2014/main" id="{D6844BDE-6FE7-CA12-C89C-E6BF142FEAC0}"/>
              </a:ext>
            </a:extLst>
          </p:cNvPr>
          <p:cNvSpPr txBox="1"/>
          <p:nvPr/>
        </p:nvSpPr>
        <p:spPr>
          <a:xfrm>
            <a:off x="8046720" y="1570480"/>
            <a:ext cx="4145280" cy="4801314"/>
          </a:xfrm>
          <a:prstGeom prst="rect">
            <a:avLst/>
          </a:prstGeom>
          <a:noFill/>
        </p:spPr>
        <p:txBody>
          <a:bodyPr wrap="square" rtlCol="0">
            <a:spAutoFit/>
          </a:bodyPr>
          <a:lstStyle/>
          <a:p>
            <a:r>
              <a:rPr lang="en-US" dirty="0"/>
              <a:t>Specify an S3 bucket for query results. </a:t>
            </a:r>
          </a:p>
          <a:p>
            <a:r>
              <a:rPr lang="en-US" dirty="0"/>
              <a:t>When you use Athena, you must first specify an S3 bucket to hold the results for any queries that you run. A bucket was created for you. Complete the following steps to configure and use it. </a:t>
            </a:r>
          </a:p>
          <a:p>
            <a:r>
              <a:rPr lang="en-US" dirty="0"/>
              <a:t>In the Athena console, choose Explore the query editor.</a:t>
            </a:r>
          </a:p>
          <a:p>
            <a:r>
              <a:rPr lang="en-US" dirty="0"/>
              <a:t>Choose the Settings tab.</a:t>
            </a:r>
          </a:p>
          <a:p>
            <a:r>
              <a:rPr lang="en-US" dirty="0"/>
              <a:t>In the Query result and encryption settings section, choose Manage.</a:t>
            </a:r>
          </a:p>
          <a:p>
            <a:r>
              <a:rPr lang="en-US" dirty="0"/>
              <a:t>For Location of query result, choose Browse S3.</a:t>
            </a:r>
          </a:p>
          <a:p>
            <a:r>
              <a:rPr lang="en-US" dirty="0"/>
              <a:t>Choose the bucket that was created for you, and then select choose.</a:t>
            </a:r>
          </a:p>
          <a:p>
            <a:r>
              <a:rPr lang="en-US" dirty="0"/>
              <a:t>Keep the defaults for the other settings on the page, and choose Save</a:t>
            </a:r>
          </a:p>
        </p:txBody>
      </p:sp>
      <p:pic>
        <p:nvPicPr>
          <p:cNvPr id="5" name="Picture 4">
            <a:extLst>
              <a:ext uri="{FF2B5EF4-FFF2-40B4-BE49-F238E27FC236}">
                <a16:creationId xmlns:a16="http://schemas.microsoft.com/office/drawing/2014/main" id="{9942F8A3-A0B7-013A-3476-2CB0B66B145C}"/>
              </a:ext>
            </a:extLst>
          </p:cNvPr>
          <p:cNvPicPr>
            <a:picLocks noChangeAspect="1"/>
          </p:cNvPicPr>
          <p:nvPr/>
        </p:nvPicPr>
        <p:blipFill>
          <a:blip r:embed="rId2"/>
          <a:stretch>
            <a:fillRect/>
          </a:stretch>
        </p:blipFill>
        <p:spPr>
          <a:xfrm>
            <a:off x="450614" y="1559115"/>
            <a:ext cx="7345340" cy="2112064"/>
          </a:xfrm>
          <a:prstGeom prst="rect">
            <a:avLst/>
          </a:prstGeom>
        </p:spPr>
      </p:pic>
      <p:pic>
        <p:nvPicPr>
          <p:cNvPr id="11" name="Picture 10">
            <a:extLst>
              <a:ext uri="{FF2B5EF4-FFF2-40B4-BE49-F238E27FC236}">
                <a16:creationId xmlns:a16="http://schemas.microsoft.com/office/drawing/2014/main" id="{0D46949E-D7A2-CA66-CA3C-C18EBE4A1786}"/>
              </a:ext>
            </a:extLst>
          </p:cNvPr>
          <p:cNvPicPr>
            <a:picLocks noChangeAspect="1"/>
          </p:cNvPicPr>
          <p:nvPr/>
        </p:nvPicPr>
        <p:blipFill>
          <a:blip r:embed="rId3"/>
          <a:stretch>
            <a:fillRect/>
          </a:stretch>
        </p:blipFill>
        <p:spPr>
          <a:xfrm>
            <a:off x="450614" y="3676563"/>
            <a:ext cx="3840832" cy="2377062"/>
          </a:xfrm>
          <a:prstGeom prst="rect">
            <a:avLst/>
          </a:prstGeom>
        </p:spPr>
      </p:pic>
      <p:pic>
        <p:nvPicPr>
          <p:cNvPr id="13" name="Picture 12">
            <a:extLst>
              <a:ext uri="{FF2B5EF4-FFF2-40B4-BE49-F238E27FC236}">
                <a16:creationId xmlns:a16="http://schemas.microsoft.com/office/drawing/2014/main" id="{12642DE9-33C0-3117-260D-BFBFE39C3674}"/>
              </a:ext>
            </a:extLst>
          </p:cNvPr>
          <p:cNvPicPr>
            <a:picLocks noChangeAspect="1"/>
          </p:cNvPicPr>
          <p:nvPr/>
        </p:nvPicPr>
        <p:blipFill>
          <a:blip r:embed="rId4"/>
          <a:stretch>
            <a:fillRect/>
          </a:stretch>
        </p:blipFill>
        <p:spPr>
          <a:xfrm>
            <a:off x="450614" y="6053625"/>
            <a:ext cx="5015004" cy="769512"/>
          </a:xfrm>
          <a:prstGeom prst="rect">
            <a:avLst/>
          </a:prstGeom>
        </p:spPr>
      </p:pic>
    </p:spTree>
    <p:extLst>
      <p:ext uri="{BB962C8B-B14F-4D97-AF65-F5344CB8AC3E}">
        <p14:creationId xmlns:p14="http://schemas.microsoft.com/office/powerpoint/2010/main" val="34223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Create the database in </a:t>
            </a:r>
            <a:r>
              <a:rPr lang="en-US" dirty="0" err="1"/>
              <a:t>athena</a:t>
            </a:r>
            <a:endParaRPr lang="en-US"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0" name="TextBox 9">
            <a:extLst>
              <a:ext uri="{FF2B5EF4-FFF2-40B4-BE49-F238E27FC236}">
                <a16:creationId xmlns:a16="http://schemas.microsoft.com/office/drawing/2014/main" id="{45E7E3D7-7C3C-84B1-CACD-CB054600932B}"/>
              </a:ext>
            </a:extLst>
          </p:cNvPr>
          <p:cNvSpPr txBox="1"/>
          <p:nvPr/>
        </p:nvSpPr>
        <p:spPr>
          <a:xfrm>
            <a:off x="7990609" y="1595120"/>
            <a:ext cx="4062845" cy="1815882"/>
          </a:xfrm>
          <a:prstGeom prst="rect">
            <a:avLst/>
          </a:prstGeom>
          <a:noFill/>
        </p:spPr>
        <p:txBody>
          <a:bodyPr wrap="square" rtlCol="0">
            <a:spAutoFit/>
          </a:bodyPr>
          <a:lstStyle/>
          <a:p>
            <a:r>
              <a:rPr lang="en-US" sz="1400" i="0" dirty="0">
                <a:solidFill>
                  <a:srgbClr val="333333"/>
                </a:solidFill>
                <a:effectLst/>
                <a:latin typeface="Open Sans" panose="020B0606030504020204" pitchFamily="34" charset="0"/>
              </a:rPr>
              <a:t>Create an AWS Glue database by using the Athena query editor.</a:t>
            </a:r>
          </a:p>
          <a:p>
            <a:r>
              <a:rPr lang="en-US" sz="1400" i="0" dirty="0">
                <a:solidFill>
                  <a:srgbClr val="333333"/>
                </a:solidFill>
                <a:effectLst/>
                <a:latin typeface="Open Sans" panose="020B0606030504020204" pitchFamily="34" charset="0"/>
              </a:rPr>
              <a:t>Choose the Editor tab.</a:t>
            </a:r>
          </a:p>
          <a:p>
            <a:r>
              <a:rPr lang="en-US" sz="1400" i="0" dirty="0">
                <a:solidFill>
                  <a:srgbClr val="333333"/>
                </a:solidFill>
                <a:effectLst/>
                <a:latin typeface="Open Sans" panose="020B0606030504020204" pitchFamily="34" charset="0"/>
              </a:rPr>
              <a:t>In the Query 1 section, enter the following SQL command: CREATE DATABASE </a:t>
            </a:r>
            <a:r>
              <a:rPr lang="en-US" sz="1400" i="0" dirty="0" err="1">
                <a:solidFill>
                  <a:srgbClr val="333333"/>
                </a:solidFill>
                <a:effectLst/>
                <a:latin typeface="Open Sans" panose="020B0606030504020204" pitchFamily="34" charset="0"/>
              </a:rPr>
              <a:t>taxidata</a:t>
            </a:r>
            <a:r>
              <a:rPr lang="en-US" sz="1400" i="0" dirty="0">
                <a:solidFill>
                  <a:srgbClr val="333333"/>
                </a:solidFill>
                <a:effectLst/>
                <a:latin typeface="Open Sans" panose="020B0606030504020204" pitchFamily="34" charset="0"/>
              </a:rPr>
              <a:t>;</a:t>
            </a:r>
          </a:p>
          <a:p>
            <a:r>
              <a:rPr lang="en-US" sz="1400" dirty="0"/>
              <a:t>Choose Run.</a:t>
            </a:r>
          </a:p>
          <a:p>
            <a:r>
              <a:rPr lang="en-US" sz="1400" dirty="0"/>
              <a:t>The message Query successful displays, and an AWS Glue database named </a:t>
            </a:r>
            <a:r>
              <a:rPr lang="en-US" sz="1400" dirty="0" err="1"/>
              <a:t>taxidata</a:t>
            </a:r>
            <a:r>
              <a:rPr lang="en-US" sz="1400" dirty="0"/>
              <a:t> is created</a:t>
            </a:r>
          </a:p>
        </p:txBody>
      </p:sp>
      <p:pic>
        <p:nvPicPr>
          <p:cNvPr id="14" name="Picture 13">
            <a:extLst>
              <a:ext uri="{FF2B5EF4-FFF2-40B4-BE49-F238E27FC236}">
                <a16:creationId xmlns:a16="http://schemas.microsoft.com/office/drawing/2014/main" id="{971B9991-E4E9-73DE-FDE9-C66A7CBA1415}"/>
              </a:ext>
            </a:extLst>
          </p:cNvPr>
          <p:cNvPicPr>
            <a:picLocks noChangeAspect="1"/>
          </p:cNvPicPr>
          <p:nvPr/>
        </p:nvPicPr>
        <p:blipFill>
          <a:blip r:embed="rId2"/>
          <a:stretch>
            <a:fillRect/>
          </a:stretch>
        </p:blipFill>
        <p:spPr>
          <a:xfrm>
            <a:off x="545488" y="1511352"/>
            <a:ext cx="7361994" cy="3240808"/>
          </a:xfrm>
          <a:prstGeom prst="rect">
            <a:avLst/>
          </a:prstGeom>
        </p:spPr>
      </p:pic>
    </p:spTree>
    <p:extLst>
      <p:ext uri="{BB962C8B-B14F-4D97-AF65-F5344CB8AC3E}">
        <p14:creationId xmlns:p14="http://schemas.microsoft.com/office/powerpoint/2010/main" val="268181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Configure the tables and views in the database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10" name="TextBox 9">
            <a:extLst>
              <a:ext uri="{FF2B5EF4-FFF2-40B4-BE49-F238E27FC236}">
                <a16:creationId xmlns:a16="http://schemas.microsoft.com/office/drawing/2014/main" id="{45E7E3D7-7C3C-84B1-CACD-CB054600932B}"/>
              </a:ext>
            </a:extLst>
          </p:cNvPr>
          <p:cNvSpPr txBox="1"/>
          <p:nvPr/>
        </p:nvSpPr>
        <p:spPr>
          <a:xfrm>
            <a:off x="6733309" y="1595120"/>
            <a:ext cx="5320145" cy="3108543"/>
          </a:xfrm>
          <a:prstGeom prst="rect">
            <a:avLst/>
          </a:prstGeom>
          <a:noFill/>
        </p:spPr>
        <p:txBody>
          <a:bodyPr wrap="square" rtlCol="0">
            <a:spAutoFit/>
          </a:bodyPr>
          <a:lstStyle/>
          <a:p>
            <a:r>
              <a:rPr lang="en-US" sz="1400" b="0" i="0" dirty="0">
                <a:solidFill>
                  <a:srgbClr val="333333"/>
                </a:solidFill>
                <a:effectLst/>
                <a:latin typeface="Open Sans" panose="020B0606030504020204" pitchFamily="34" charset="0"/>
              </a:rPr>
              <a:t>In the Athena console, in the </a:t>
            </a:r>
            <a:r>
              <a:rPr lang="en-US" sz="1400" b="1" i="0" dirty="0">
                <a:solidFill>
                  <a:srgbClr val="333333"/>
                </a:solidFill>
                <a:effectLst/>
                <a:latin typeface="Open Sans" panose="020B0606030504020204" pitchFamily="34" charset="0"/>
              </a:rPr>
              <a:t>Tables and views</a:t>
            </a:r>
            <a:r>
              <a:rPr lang="en-US" sz="1400" b="0" i="0" dirty="0">
                <a:solidFill>
                  <a:srgbClr val="333333"/>
                </a:solidFill>
                <a:effectLst/>
                <a:latin typeface="Open Sans" panose="020B0606030504020204" pitchFamily="34" charset="0"/>
              </a:rPr>
              <a:t> section on the left, choose </a:t>
            </a:r>
            <a:r>
              <a:rPr lang="en-US" sz="1400" b="1" i="0" dirty="0">
                <a:solidFill>
                  <a:srgbClr val="333333"/>
                </a:solidFill>
                <a:effectLst/>
                <a:latin typeface="Open Sans" panose="020B0606030504020204" pitchFamily="34" charset="0"/>
              </a:rPr>
              <a:t>Create</a:t>
            </a:r>
            <a:r>
              <a:rPr lang="en-US" sz="1400" b="0" i="0" dirty="0">
                <a:solidFill>
                  <a:srgbClr val="333333"/>
                </a:solidFill>
                <a:effectLst/>
                <a:latin typeface="Open Sans" panose="020B0606030504020204" pitchFamily="34" charset="0"/>
              </a:rPr>
              <a:t> &gt; </a:t>
            </a:r>
            <a:r>
              <a:rPr lang="en-US" sz="1400" b="1" i="0" dirty="0">
                <a:solidFill>
                  <a:srgbClr val="333333"/>
                </a:solidFill>
                <a:effectLst/>
                <a:latin typeface="Open Sans" panose="020B0606030504020204" pitchFamily="34" charset="0"/>
              </a:rPr>
              <a:t>S3 bucket data</a:t>
            </a:r>
            <a:r>
              <a:rPr lang="en-US" sz="1400" b="0" i="0" dirty="0">
                <a:solidFill>
                  <a:srgbClr val="333333"/>
                </a:solidFill>
                <a:effectLst/>
                <a:latin typeface="Open Sans" panose="020B0606030504020204" pitchFamily="34" charset="0"/>
              </a:rPr>
              <a:t>, and configure the following:</a:t>
            </a:r>
          </a:p>
          <a:p>
            <a:r>
              <a:rPr lang="en-US" sz="1400" b="1" i="0" dirty="0">
                <a:solidFill>
                  <a:srgbClr val="333333"/>
                </a:solidFill>
                <a:effectLst/>
                <a:latin typeface="Open Sans" panose="020B0606030504020204" pitchFamily="34" charset="0"/>
              </a:rPr>
              <a:t>Table name:</a:t>
            </a:r>
            <a:r>
              <a:rPr lang="en-US" sz="1400" b="0" i="0" dirty="0">
                <a:solidFill>
                  <a:srgbClr val="333333"/>
                </a:solidFill>
                <a:effectLst/>
                <a:latin typeface="Open Sans" panose="020B0606030504020204" pitchFamily="34" charset="0"/>
              </a:rPr>
              <a:t> Enter yellow</a:t>
            </a:r>
          </a:p>
          <a:p>
            <a:r>
              <a:rPr lang="en-US" sz="1400" b="1" i="0" dirty="0">
                <a:solidFill>
                  <a:srgbClr val="333333"/>
                </a:solidFill>
                <a:effectLst/>
                <a:latin typeface="Open Sans" panose="020B0606030504020204" pitchFamily="34" charset="0"/>
              </a:rPr>
              <a:t>Description:</a:t>
            </a:r>
            <a:r>
              <a:rPr lang="en-US" sz="1400" b="0" i="0" dirty="0">
                <a:solidFill>
                  <a:srgbClr val="333333"/>
                </a:solidFill>
                <a:effectLst/>
                <a:latin typeface="Open Sans" panose="020B0606030504020204" pitchFamily="34" charset="0"/>
              </a:rPr>
              <a:t> Enter</a:t>
            </a:r>
            <a:r>
              <a:rPr lang="en-US" sz="1400" dirty="0">
                <a:solidFill>
                  <a:srgbClr val="333333"/>
                </a:solidFill>
                <a:latin typeface="Open Sans" panose="020B0606030504020204" pitchFamily="34" charset="0"/>
              </a:rPr>
              <a:t> </a:t>
            </a:r>
            <a:r>
              <a:rPr lang="en-US" sz="1400" b="0" i="0" dirty="0">
                <a:solidFill>
                  <a:srgbClr val="333333"/>
                </a:solidFill>
                <a:effectLst/>
                <a:latin typeface="Lucida Console" panose="020B0609040504020204" pitchFamily="49" charset="0"/>
              </a:rPr>
              <a:t>Table for taxi data</a:t>
            </a:r>
            <a:endParaRPr lang="en-US" sz="1400" dirty="0">
              <a:solidFill>
                <a:srgbClr val="333333"/>
              </a:solidFill>
              <a:latin typeface="Open Sans" panose="020B0606030504020204" pitchFamily="34" charset="0"/>
            </a:endParaRPr>
          </a:p>
          <a:p>
            <a:r>
              <a:rPr lang="en-US" sz="1400" b="1" i="0" dirty="0">
                <a:solidFill>
                  <a:srgbClr val="333333"/>
                </a:solidFill>
                <a:effectLst/>
                <a:latin typeface="Open Sans" panose="020B0606030504020204" pitchFamily="34" charset="0"/>
              </a:rPr>
              <a:t>Database configuration:</a:t>
            </a:r>
            <a:r>
              <a:rPr lang="en-US" sz="1400" b="0" i="0" dirty="0">
                <a:solidFill>
                  <a:srgbClr val="333333"/>
                </a:solidFill>
                <a:effectLst/>
                <a:latin typeface="Open Sans" panose="020B0606030504020204" pitchFamily="34" charset="0"/>
              </a:rPr>
              <a:t> Select </a:t>
            </a:r>
            <a:r>
              <a:rPr lang="en-US" sz="1400" b="1" i="0" dirty="0">
                <a:solidFill>
                  <a:srgbClr val="333333"/>
                </a:solidFill>
                <a:effectLst/>
                <a:latin typeface="Open Sans" panose="020B0606030504020204" pitchFamily="34" charset="0"/>
              </a:rPr>
              <a:t>Choose an existing database</a:t>
            </a:r>
            <a:r>
              <a:rPr lang="en-US" sz="1400" b="0" i="0" dirty="0">
                <a:solidFill>
                  <a:srgbClr val="333333"/>
                </a:solidFill>
                <a:effectLst/>
                <a:latin typeface="Open Sans" panose="020B0606030504020204" pitchFamily="34" charset="0"/>
              </a:rPr>
              <a:t>, and then choose </a:t>
            </a:r>
            <a:r>
              <a:rPr lang="en-US" sz="1400" b="1" i="0" dirty="0" err="1">
                <a:solidFill>
                  <a:srgbClr val="333333"/>
                </a:solidFill>
                <a:effectLst/>
                <a:latin typeface="Open Sans" panose="020B0606030504020204" pitchFamily="34" charset="0"/>
              </a:rPr>
              <a:t>taxidata</a:t>
            </a:r>
            <a:r>
              <a:rPr lang="en-US" sz="1400" b="0" i="0" dirty="0">
                <a:solidFill>
                  <a:srgbClr val="333333"/>
                </a:solidFill>
                <a:effectLst/>
                <a:latin typeface="Open Sans" panose="020B0606030504020204" pitchFamily="34" charset="0"/>
              </a:rPr>
              <a:t> from the dropdown list.</a:t>
            </a:r>
          </a:p>
          <a:p>
            <a:r>
              <a:rPr lang="en-US" sz="1400" b="1" i="0" dirty="0">
                <a:solidFill>
                  <a:srgbClr val="333333"/>
                </a:solidFill>
                <a:effectLst/>
                <a:latin typeface="Open Sans" panose="020B0606030504020204" pitchFamily="34" charset="0"/>
              </a:rPr>
              <a:t>Location of input dataset:</a:t>
            </a:r>
            <a:r>
              <a:rPr lang="en-US" sz="1400" b="0" i="0" dirty="0">
                <a:solidFill>
                  <a:srgbClr val="333333"/>
                </a:solidFill>
                <a:effectLst/>
                <a:latin typeface="Open Sans" panose="020B0606030504020204" pitchFamily="34" charset="0"/>
              </a:rPr>
              <a:t> Copy the following link into the field: s3://aws-tc-largeobjects/CUR-TF-200-ACDSCI-1/Lab2/yellow/</a:t>
            </a:r>
          </a:p>
          <a:p>
            <a:pPr algn="l">
              <a:buFont typeface="Arial" panose="020B0604020202020204" pitchFamily="34" charset="0"/>
              <a:buChar char="•"/>
            </a:pPr>
            <a:r>
              <a:rPr lang="en-US" sz="1400" b="1" i="0" dirty="0">
                <a:solidFill>
                  <a:srgbClr val="333333"/>
                </a:solidFill>
                <a:effectLst/>
                <a:latin typeface="Open Sans" panose="020B0606030504020204" pitchFamily="34" charset="0"/>
              </a:rPr>
              <a:t>Encryption:</a:t>
            </a:r>
            <a:r>
              <a:rPr lang="en-US" sz="1400" b="0" i="0" dirty="0">
                <a:solidFill>
                  <a:srgbClr val="333333"/>
                </a:solidFill>
                <a:effectLst/>
                <a:latin typeface="Open Sans" panose="020B0606030504020204" pitchFamily="34" charset="0"/>
              </a:rPr>
              <a:t> Keep the default setting, which is not selected.</a:t>
            </a:r>
          </a:p>
          <a:p>
            <a:pPr algn="l">
              <a:buFont typeface="Arial" panose="020B0604020202020204" pitchFamily="34" charset="0"/>
              <a:buChar char="•"/>
            </a:pPr>
            <a:r>
              <a:rPr lang="en-US" sz="1400" b="1" i="0" dirty="0">
                <a:solidFill>
                  <a:srgbClr val="333333"/>
                </a:solidFill>
                <a:effectLst/>
                <a:latin typeface="Open Sans" panose="020B0606030504020204" pitchFamily="34" charset="0"/>
              </a:rPr>
              <a:t>Data format:</a:t>
            </a:r>
            <a:r>
              <a:rPr lang="en-US" sz="1400" b="0" i="0" dirty="0">
                <a:solidFill>
                  <a:srgbClr val="333333"/>
                </a:solidFill>
                <a:effectLst/>
                <a:latin typeface="Open Sans" panose="020B0606030504020204" pitchFamily="34" charset="0"/>
              </a:rPr>
              <a:t> Choose </a:t>
            </a:r>
            <a:r>
              <a:rPr lang="en-US" sz="1400" b="1" i="0" dirty="0">
                <a:solidFill>
                  <a:srgbClr val="333333"/>
                </a:solidFill>
                <a:effectLst/>
                <a:latin typeface="Open Sans" panose="020B0606030504020204" pitchFamily="34" charset="0"/>
              </a:rPr>
              <a:t>CSV</a:t>
            </a:r>
            <a:r>
              <a:rPr lang="en-US" sz="1400" b="0" i="0" dirty="0">
                <a:solidFill>
                  <a:srgbClr val="333333"/>
                </a:solidFill>
                <a:effectLst/>
                <a:latin typeface="Open Sans" panose="020B0606030504020204" pitchFamily="34" charset="0"/>
              </a:rPr>
              <a:t>.</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In the </a:t>
            </a:r>
            <a:r>
              <a:rPr lang="en-US" sz="1400" b="1" i="0" dirty="0">
                <a:solidFill>
                  <a:srgbClr val="333333"/>
                </a:solidFill>
                <a:effectLst/>
                <a:latin typeface="Open Sans" panose="020B0606030504020204" pitchFamily="34" charset="0"/>
              </a:rPr>
              <a:t>Column details</a:t>
            </a:r>
            <a:r>
              <a:rPr lang="en-US" sz="1400" b="0" i="0" dirty="0">
                <a:solidFill>
                  <a:srgbClr val="333333"/>
                </a:solidFill>
                <a:effectLst/>
                <a:latin typeface="Open Sans" panose="020B0606030504020204" pitchFamily="34" charset="0"/>
              </a:rPr>
              <a:t> section, choose </a:t>
            </a:r>
            <a:r>
              <a:rPr lang="en-US" sz="1400" b="1" i="0" dirty="0">
                <a:solidFill>
                  <a:srgbClr val="333333"/>
                </a:solidFill>
                <a:effectLst/>
                <a:latin typeface="Open Sans" panose="020B0606030504020204" pitchFamily="34" charset="0"/>
              </a:rPr>
              <a:t>Bulk add columns</a:t>
            </a:r>
            <a:r>
              <a:rPr lang="en-US" sz="1400" b="0" i="0" dirty="0">
                <a:solidFill>
                  <a:srgbClr val="333333"/>
                </a:solidFill>
                <a:effectLst/>
                <a:latin typeface="Open Sans" panose="020B0606030504020204" pitchFamily="34" charset="0"/>
              </a:rPr>
              <a:t>. </a:t>
            </a:r>
          </a:p>
          <a:p>
            <a:endParaRPr lang="en-US" sz="1400" dirty="0"/>
          </a:p>
        </p:txBody>
      </p:sp>
      <p:pic>
        <p:nvPicPr>
          <p:cNvPr id="6" name="Picture 5">
            <a:extLst>
              <a:ext uri="{FF2B5EF4-FFF2-40B4-BE49-F238E27FC236}">
                <a16:creationId xmlns:a16="http://schemas.microsoft.com/office/drawing/2014/main" id="{83547C77-081B-EAD9-083D-C06F24781A2A}"/>
              </a:ext>
            </a:extLst>
          </p:cNvPr>
          <p:cNvPicPr>
            <a:picLocks noChangeAspect="1"/>
          </p:cNvPicPr>
          <p:nvPr/>
        </p:nvPicPr>
        <p:blipFill>
          <a:blip r:embed="rId2"/>
          <a:stretch>
            <a:fillRect/>
          </a:stretch>
        </p:blipFill>
        <p:spPr>
          <a:xfrm>
            <a:off x="0" y="1461307"/>
            <a:ext cx="2434621" cy="2383500"/>
          </a:xfrm>
          <a:prstGeom prst="rect">
            <a:avLst/>
          </a:prstGeom>
        </p:spPr>
      </p:pic>
      <p:pic>
        <p:nvPicPr>
          <p:cNvPr id="12" name="Picture 11">
            <a:extLst>
              <a:ext uri="{FF2B5EF4-FFF2-40B4-BE49-F238E27FC236}">
                <a16:creationId xmlns:a16="http://schemas.microsoft.com/office/drawing/2014/main" id="{F163B7EB-C886-3200-8D4F-04E3CB2983CF}"/>
              </a:ext>
            </a:extLst>
          </p:cNvPr>
          <p:cNvPicPr>
            <a:picLocks noChangeAspect="1"/>
          </p:cNvPicPr>
          <p:nvPr/>
        </p:nvPicPr>
        <p:blipFill>
          <a:blip r:embed="rId3"/>
          <a:stretch>
            <a:fillRect/>
          </a:stretch>
        </p:blipFill>
        <p:spPr>
          <a:xfrm>
            <a:off x="3468708" y="1475073"/>
            <a:ext cx="3051779" cy="3896735"/>
          </a:xfrm>
          <a:prstGeom prst="rect">
            <a:avLst/>
          </a:prstGeom>
        </p:spPr>
      </p:pic>
      <p:pic>
        <p:nvPicPr>
          <p:cNvPr id="15" name="Picture 14">
            <a:extLst>
              <a:ext uri="{FF2B5EF4-FFF2-40B4-BE49-F238E27FC236}">
                <a16:creationId xmlns:a16="http://schemas.microsoft.com/office/drawing/2014/main" id="{79AA4588-5C49-7820-7349-3E959FDF8590}"/>
              </a:ext>
            </a:extLst>
          </p:cNvPr>
          <p:cNvPicPr>
            <a:picLocks noChangeAspect="1"/>
          </p:cNvPicPr>
          <p:nvPr/>
        </p:nvPicPr>
        <p:blipFill>
          <a:blip r:embed="rId4"/>
          <a:stretch>
            <a:fillRect/>
          </a:stretch>
        </p:blipFill>
        <p:spPr>
          <a:xfrm>
            <a:off x="86917" y="4095559"/>
            <a:ext cx="3381791" cy="2010038"/>
          </a:xfrm>
          <a:prstGeom prst="rect">
            <a:avLst/>
          </a:prstGeom>
        </p:spPr>
      </p:pic>
    </p:spTree>
    <p:extLst>
      <p:ext uri="{BB962C8B-B14F-4D97-AF65-F5344CB8AC3E}">
        <p14:creationId xmlns:p14="http://schemas.microsoft.com/office/powerpoint/2010/main" val="26616106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230e9df3-be65-4c73-a93b-d1236ebd677e"/>
    <ds:schemaRef ds:uri="http://purl.org/dc/dcmitype/"/>
    <ds:schemaRef ds:uri="http://schemas.microsoft.com/sharepoint/v3"/>
    <ds:schemaRef ds:uri="71af3243-3dd4-4a8d-8c0d-dd76da1f02a5"/>
    <ds:schemaRef ds:uri="http://purl.org/dc/terms/"/>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16c05727-aa75-4e4a-9b5f-8a80a1165891"/>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{31445813-9591-42B5-853D-0D86C627885D}tf67328976_win32</Template>
  <TotalTime>10399</TotalTime>
  <Words>3320</Words>
  <Application>Microsoft Office PowerPoint</Application>
  <PresentationFormat>Widescreen</PresentationFormat>
  <Paragraphs>375</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inherit</vt:lpstr>
      <vt:lpstr>Lucida Console</vt:lpstr>
      <vt:lpstr>Open Sans</vt:lpstr>
      <vt:lpstr>Tenorite</vt:lpstr>
      <vt:lpstr>Office Theme</vt:lpstr>
      <vt:lpstr>Querying Data by Using Athena</vt:lpstr>
      <vt:lpstr>AGENDA</vt:lpstr>
      <vt:lpstr>In aws labs click on start lab </vt:lpstr>
      <vt:lpstr>Wait to see lab ready status in the window then press x and click on aws to launch console</vt:lpstr>
      <vt:lpstr>Task 1: Creating and querying an AWS Glue database and table in Athena</vt:lpstr>
      <vt:lpstr>OPEN THE Athena CONSOLE</vt:lpstr>
      <vt:lpstr>Set the aws s3 bucket for analysis in athena</vt:lpstr>
      <vt:lpstr>Create the database in athena</vt:lpstr>
      <vt:lpstr>Configure the tables and views in the database</vt:lpstr>
      <vt:lpstr>Configure the tables and views in the database continued</vt:lpstr>
      <vt:lpstr>Configure the tables and views in the database continued</vt:lpstr>
      <vt:lpstr>Preview the data in glue table</vt:lpstr>
      <vt:lpstr>Task 2: Optimizing Athena queries by using buckets</vt:lpstr>
      <vt:lpstr>RUN THE FOLLOWING QUERY IN ATHENA</vt:lpstr>
      <vt:lpstr>QUERYING DATA FROM YELLOW TABLE</vt:lpstr>
      <vt:lpstr>Task 3: Optimizing Athena queries by using partitions</vt:lpstr>
      <vt:lpstr>Creating partition in tables</vt:lpstr>
      <vt:lpstr>Task 4: Using Athena views</vt:lpstr>
      <vt:lpstr>Open the sns console and create a new topic</vt:lpstr>
      <vt:lpstr>Chang ethe subscription settings and configure the following settings</vt:lpstr>
      <vt:lpstr>Task 5: Creating a Lambda function to send notifications</vt:lpstr>
      <vt:lpstr>Create the following views</vt:lpstr>
      <vt:lpstr>Select the records from the views</vt:lpstr>
      <vt:lpstr>Create new view</vt:lpstr>
      <vt:lpstr>Task 5: Creating Athena named queries by using CloudFormation</vt:lpstr>
      <vt:lpstr>Run the query for the following output</vt:lpstr>
      <vt:lpstr>Open the cloud9 IDE</vt:lpstr>
      <vt:lpstr>Validate the file and perform the following steps</vt:lpstr>
      <vt:lpstr>Task 6: Reviewing the IAM policy for Athena and AWS Glue access</vt:lpstr>
      <vt:lpstr>Review the policy in iam</vt:lpstr>
      <vt:lpstr>Task 7: Confirming that Mary can access and use the named query</vt:lpstr>
      <vt:lpstr>Open cloudformation and choose stacks to check mary’s access</vt:lpstr>
      <vt:lpstr>Open cloudformation and choose stacks to check mary’s access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dc:title>
  <dc:creator>Singh, Amrit</dc:creator>
  <cp:lastModifiedBy>Singh, Amrit</cp:lastModifiedBy>
  <cp:revision>6</cp:revision>
  <dcterms:created xsi:type="dcterms:W3CDTF">2022-11-23T20:54:37Z</dcterms:created>
  <dcterms:modified xsi:type="dcterms:W3CDTF">2023-04-23T04:40:00Z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4044bd30-2ed7-4c9d-9d12-46200872a97b_Enabled">
    <vt:lpwstr>true</vt:lpwstr>
  </property>
  <property fmtid="{D5CDD505-2E9C-101B-9397-08002B2CF9AE}" pid="4" name="MSIP_Label_4044bd30-2ed7-4c9d-9d12-46200872a97b_SetDate">
    <vt:lpwstr>2022-12-20T18:11:50Z</vt:lpwstr>
  </property>
  <property fmtid="{D5CDD505-2E9C-101B-9397-08002B2CF9AE}" pid="5" name="MSIP_Label_4044bd30-2ed7-4c9d-9d12-46200872a97b_Method">
    <vt:lpwstr>Standard</vt:lpwstr>
  </property>
  <property fmtid="{D5CDD505-2E9C-101B-9397-08002B2CF9AE}" pid="6" name="MSIP_Label_4044bd30-2ed7-4c9d-9d12-46200872a97b_Name">
    <vt:lpwstr>defa4170-0d19-0005-0004-bc88714345d2</vt:lpwstr>
  </property>
  <property fmtid="{D5CDD505-2E9C-101B-9397-08002B2CF9AE}" pid="7" name="MSIP_Label_4044bd30-2ed7-4c9d-9d12-46200872a97b_SiteId">
    <vt:lpwstr>4130bd39-7c53-419c-b1e5-8758d6d63f21</vt:lpwstr>
  </property>
  <property fmtid="{D5CDD505-2E9C-101B-9397-08002B2CF9AE}" pid="8" name="MSIP_Label_4044bd30-2ed7-4c9d-9d12-46200872a97b_ActionId">
    <vt:lpwstr>c8ea75f9-c6ad-4f15-bf96-828bf2d12088</vt:lpwstr>
  </property>
  <property fmtid="{D5CDD505-2E9C-101B-9397-08002B2CF9AE}" pid="9" name="MSIP_Label_4044bd30-2ed7-4c9d-9d12-46200872a97b_ContentBits">
    <vt:lpwstr>0</vt:lpwstr>
  </property>
</Properties>
</file>