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7"/>
  </p:notesMasterIdLst>
  <p:handoutMasterIdLst>
    <p:handoutMasterId r:id="rId38"/>
  </p:handoutMasterIdLst>
  <p:sldIdLst>
    <p:sldId id="256" r:id="rId5"/>
    <p:sldId id="257" r:id="rId6"/>
    <p:sldId id="317" r:id="rId7"/>
    <p:sldId id="319" r:id="rId8"/>
    <p:sldId id="262" r:id="rId9"/>
    <p:sldId id="332" r:id="rId10"/>
    <p:sldId id="385" r:id="rId11"/>
    <p:sldId id="386" r:id="rId12"/>
    <p:sldId id="387" r:id="rId13"/>
    <p:sldId id="388" r:id="rId14"/>
    <p:sldId id="281" r:id="rId15"/>
    <p:sldId id="355" r:id="rId16"/>
    <p:sldId id="356" r:id="rId17"/>
    <p:sldId id="377" r:id="rId18"/>
    <p:sldId id="333" r:id="rId19"/>
    <p:sldId id="357" r:id="rId20"/>
    <p:sldId id="298" r:id="rId21"/>
    <p:sldId id="272" r:id="rId22"/>
    <p:sldId id="389" r:id="rId23"/>
    <p:sldId id="321" r:id="rId24"/>
    <p:sldId id="305" r:id="rId25"/>
    <p:sldId id="390" r:id="rId26"/>
    <p:sldId id="369" r:id="rId27"/>
    <p:sldId id="370" r:id="rId28"/>
    <p:sldId id="379" r:id="rId29"/>
    <p:sldId id="391" r:id="rId30"/>
    <p:sldId id="380" r:id="rId31"/>
    <p:sldId id="381" r:id="rId32"/>
    <p:sldId id="382" r:id="rId33"/>
    <p:sldId id="383" r:id="rId34"/>
    <p:sldId id="384" r:id="rId35"/>
    <p:sldId id="27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21DB41-693F-452E-AEB1-D7A0FCD62007}" v="168" dt="2023-04-30T16:37:31.1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74" d="100"/>
          <a:sy n="74" d="100"/>
        </p:scale>
        <p:origin x="965"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Amrit" userId="193900bb-3852-4986-93e1-5b46d0dec78f" providerId="ADAL" clId="{AD21DB41-693F-452E-AEB1-D7A0FCD62007}"/>
    <pc:docChg chg="undo custSel addSld delSld modSld">
      <pc:chgData name="Singh, Amrit" userId="193900bb-3852-4986-93e1-5b46d0dec78f" providerId="ADAL" clId="{AD21DB41-693F-452E-AEB1-D7A0FCD62007}" dt="2023-04-30T16:40:17.417" v="1102" actId="14100"/>
      <pc:docMkLst>
        <pc:docMk/>
      </pc:docMkLst>
      <pc:sldChg chg="modSp mod">
        <pc:chgData name="Singh, Amrit" userId="193900bb-3852-4986-93e1-5b46d0dec78f" providerId="ADAL" clId="{AD21DB41-693F-452E-AEB1-D7A0FCD62007}" dt="2023-04-30T01:14:10.460" v="2"/>
        <pc:sldMkLst>
          <pc:docMk/>
          <pc:sldMk cId="2586058810" sldId="256"/>
        </pc:sldMkLst>
        <pc:spChg chg="mod">
          <ac:chgData name="Singh, Amrit" userId="193900bb-3852-4986-93e1-5b46d0dec78f" providerId="ADAL" clId="{AD21DB41-693F-452E-AEB1-D7A0FCD62007}" dt="2023-04-30T01:14:10.460" v="2"/>
          <ac:spMkLst>
            <pc:docMk/>
            <pc:sldMk cId="2586058810" sldId="256"/>
            <ac:spMk id="2" creationId="{CFE75451-6A4B-484B-9ED1-353CCE25B0F4}"/>
          </ac:spMkLst>
        </pc:spChg>
      </pc:sldChg>
      <pc:sldChg chg="modSp mod">
        <pc:chgData name="Singh, Amrit" userId="193900bb-3852-4986-93e1-5b46d0dec78f" providerId="ADAL" clId="{AD21DB41-693F-452E-AEB1-D7A0FCD62007}" dt="2023-04-30T01:15:42.658" v="37" actId="27636"/>
        <pc:sldMkLst>
          <pc:docMk/>
          <pc:sldMk cId="1713219598" sldId="257"/>
        </pc:sldMkLst>
        <pc:spChg chg="mod">
          <ac:chgData name="Singh, Amrit" userId="193900bb-3852-4986-93e1-5b46d0dec78f" providerId="ADAL" clId="{AD21DB41-693F-452E-AEB1-D7A0FCD62007}" dt="2023-04-30T01:15:42.658" v="37" actId="27636"/>
          <ac:spMkLst>
            <pc:docMk/>
            <pc:sldMk cId="1713219598" sldId="257"/>
            <ac:spMk id="3" creationId="{5671D7E5-EF66-4BCD-8DAA-E9061157F0BE}"/>
          </ac:spMkLst>
        </pc:spChg>
      </pc:sldChg>
      <pc:sldChg chg="modSp mod">
        <pc:chgData name="Singh, Amrit" userId="193900bb-3852-4986-93e1-5b46d0dec78f" providerId="ADAL" clId="{AD21DB41-693F-452E-AEB1-D7A0FCD62007}" dt="2023-04-30T01:15:54.777" v="40"/>
        <pc:sldMkLst>
          <pc:docMk/>
          <pc:sldMk cId="379728094" sldId="262"/>
        </pc:sldMkLst>
        <pc:spChg chg="mod">
          <ac:chgData name="Singh, Amrit" userId="193900bb-3852-4986-93e1-5b46d0dec78f" providerId="ADAL" clId="{AD21DB41-693F-452E-AEB1-D7A0FCD62007}" dt="2023-04-30T01:15:54.777" v="40"/>
          <ac:spMkLst>
            <pc:docMk/>
            <pc:sldMk cId="379728094" sldId="262"/>
            <ac:spMk id="2" creationId="{B1FE5F11-B7B9-4B80-8C6A-A8A7A7190B77}"/>
          </ac:spMkLst>
        </pc:spChg>
      </pc:sldChg>
      <pc:sldChg chg="addSp delSp modSp mod">
        <pc:chgData name="Singh, Amrit" userId="193900bb-3852-4986-93e1-5b46d0dec78f" providerId="ADAL" clId="{AD21DB41-693F-452E-AEB1-D7A0FCD62007}" dt="2023-04-30T15:49:34.552" v="693" actId="1076"/>
        <pc:sldMkLst>
          <pc:docMk/>
          <pc:sldMk cId="973496004" sldId="272"/>
        </pc:sldMkLst>
        <pc:spChg chg="del mod">
          <ac:chgData name="Singh, Amrit" userId="193900bb-3852-4986-93e1-5b46d0dec78f" providerId="ADAL" clId="{AD21DB41-693F-452E-AEB1-D7A0FCD62007}" dt="2023-04-30T15:28:18.847" v="622" actId="478"/>
          <ac:spMkLst>
            <pc:docMk/>
            <pc:sldMk cId="973496004" sldId="272"/>
            <ac:spMk id="2" creationId="{2A13FE0B-B13D-10C1-A686-38FA316E69DE}"/>
          </ac:spMkLst>
        </pc:spChg>
        <pc:spChg chg="mod">
          <ac:chgData name="Singh, Amrit" userId="193900bb-3852-4986-93e1-5b46d0dec78f" providerId="ADAL" clId="{AD21DB41-693F-452E-AEB1-D7A0FCD62007}" dt="2023-04-30T15:27:42.219" v="613" actId="20577"/>
          <ac:spMkLst>
            <pc:docMk/>
            <pc:sldMk cId="973496004" sldId="272"/>
            <ac:spMk id="3" creationId="{3E5FEE2D-79E5-4C1D-8BF7-EE619CA7039A}"/>
          </ac:spMkLst>
        </pc:spChg>
        <pc:spChg chg="add del">
          <ac:chgData name="Singh, Amrit" userId="193900bb-3852-4986-93e1-5b46d0dec78f" providerId="ADAL" clId="{AD21DB41-693F-452E-AEB1-D7A0FCD62007}" dt="2023-04-30T15:28:09.899" v="618"/>
          <ac:spMkLst>
            <pc:docMk/>
            <pc:sldMk cId="973496004" sldId="272"/>
            <ac:spMk id="4" creationId="{EBAFD51E-A039-4415-4620-5C0396E3FDCB}"/>
          </ac:spMkLst>
        </pc:spChg>
        <pc:spChg chg="del">
          <ac:chgData name="Singh, Amrit" userId="193900bb-3852-4986-93e1-5b46d0dec78f" providerId="ADAL" clId="{AD21DB41-693F-452E-AEB1-D7A0FCD62007}" dt="2023-04-30T15:28:18.847" v="622" actId="478"/>
          <ac:spMkLst>
            <pc:docMk/>
            <pc:sldMk cId="973496004" sldId="272"/>
            <ac:spMk id="5" creationId="{E7A8480F-32F7-CB06-8313-38CCFC2E9023}"/>
          </ac:spMkLst>
        </pc:spChg>
        <pc:spChg chg="mod">
          <ac:chgData name="Singh, Amrit" userId="193900bb-3852-4986-93e1-5b46d0dec78f" providerId="ADAL" clId="{AD21DB41-693F-452E-AEB1-D7A0FCD62007}" dt="2023-04-30T15:46:30.854" v="676" actId="20577"/>
          <ac:spMkLst>
            <pc:docMk/>
            <pc:sldMk cId="973496004" sldId="272"/>
            <ac:spMk id="6" creationId="{BD6AA391-BD39-9346-F43D-7A8E1E9C28F5}"/>
          </ac:spMkLst>
        </pc:spChg>
        <pc:spChg chg="del">
          <ac:chgData name="Singh, Amrit" userId="193900bb-3852-4986-93e1-5b46d0dec78f" providerId="ADAL" clId="{AD21DB41-693F-452E-AEB1-D7A0FCD62007}" dt="2023-04-30T15:28:18.847" v="622" actId="478"/>
          <ac:spMkLst>
            <pc:docMk/>
            <pc:sldMk cId="973496004" sldId="272"/>
            <ac:spMk id="10" creationId="{E7478C4D-6BBF-5EB3-C70E-89F6137249B5}"/>
          </ac:spMkLst>
        </pc:spChg>
        <pc:spChg chg="add del mod">
          <ac:chgData name="Singh, Amrit" userId="193900bb-3852-4986-93e1-5b46d0dec78f" providerId="ADAL" clId="{AD21DB41-693F-452E-AEB1-D7A0FCD62007}" dt="2023-04-30T15:28:46.985" v="629" actId="478"/>
          <ac:spMkLst>
            <pc:docMk/>
            <pc:sldMk cId="973496004" sldId="272"/>
            <ac:spMk id="13" creationId="{4CBBC4E1-3BB1-4936-18FE-BD4B90978A64}"/>
          </ac:spMkLst>
        </pc:spChg>
        <pc:spChg chg="add del">
          <ac:chgData name="Singh, Amrit" userId="193900bb-3852-4986-93e1-5b46d0dec78f" providerId="ADAL" clId="{AD21DB41-693F-452E-AEB1-D7A0FCD62007}" dt="2023-04-30T15:28:46.985" v="629" actId="478"/>
          <ac:spMkLst>
            <pc:docMk/>
            <pc:sldMk cId="973496004" sldId="272"/>
            <ac:spMk id="14" creationId="{424162A2-F0AF-E1FE-6B51-CC131E674A7F}"/>
          </ac:spMkLst>
        </pc:spChg>
        <pc:spChg chg="add mod">
          <ac:chgData name="Singh, Amrit" userId="193900bb-3852-4986-93e1-5b46d0dec78f" providerId="ADAL" clId="{AD21DB41-693F-452E-AEB1-D7A0FCD62007}" dt="2023-04-30T15:29:05.484" v="635" actId="1076"/>
          <ac:spMkLst>
            <pc:docMk/>
            <pc:sldMk cId="973496004" sldId="272"/>
            <ac:spMk id="16" creationId="{C5D9C2B6-5E35-6A8C-F1C7-6618C1AA3198}"/>
          </ac:spMkLst>
        </pc:spChg>
        <pc:spChg chg="add mod">
          <ac:chgData name="Singh, Amrit" userId="193900bb-3852-4986-93e1-5b46d0dec78f" providerId="ADAL" clId="{AD21DB41-693F-452E-AEB1-D7A0FCD62007}" dt="2023-04-30T15:45:55.953" v="659" actId="1038"/>
          <ac:spMkLst>
            <pc:docMk/>
            <pc:sldMk cId="973496004" sldId="272"/>
            <ac:spMk id="18" creationId="{7BB67810-D0E6-AB5E-01F7-A3E83CCE73C1}"/>
          </ac:spMkLst>
        </pc:spChg>
        <pc:spChg chg="add mod">
          <ac:chgData name="Singh, Amrit" userId="193900bb-3852-4986-93e1-5b46d0dec78f" providerId="ADAL" clId="{AD21DB41-693F-452E-AEB1-D7A0FCD62007}" dt="2023-04-30T15:46:20.532" v="670" actId="1076"/>
          <ac:spMkLst>
            <pc:docMk/>
            <pc:sldMk cId="973496004" sldId="272"/>
            <ac:spMk id="19" creationId="{0B50E397-51EC-2454-34AB-8338EA07AB97}"/>
          </ac:spMkLst>
        </pc:spChg>
        <pc:spChg chg="add mod">
          <ac:chgData name="Singh, Amrit" userId="193900bb-3852-4986-93e1-5b46d0dec78f" providerId="ADAL" clId="{AD21DB41-693F-452E-AEB1-D7A0FCD62007}" dt="2023-04-30T15:46:45.613" v="679" actId="1076"/>
          <ac:spMkLst>
            <pc:docMk/>
            <pc:sldMk cId="973496004" sldId="272"/>
            <ac:spMk id="20" creationId="{2176BC29-8E01-92EE-DBCC-7457455325CC}"/>
          </ac:spMkLst>
        </pc:spChg>
        <pc:picChg chg="del">
          <ac:chgData name="Singh, Amrit" userId="193900bb-3852-4986-93e1-5b46d0dec78f" providerId="ADAL" clId="{AD21DB41-693F-452E-AEB1-D7A0FCD62007}" dt="2023-04-30T15:46:59.674" v="680" actId="478"/>
          <ac:picMkLst>
            <pc:docMk/>
            <pc:sldMk cId="973496004" sldId="272"/>
            <ac:picMk id="12" creationId="{C83FA6AC-9C23-4D8F-0FDA-773483DD3C82}"/>
          </ac:picMkLst>
        </pc:picChg>
        <pc:picChg chg="del">
          <ac:chgData name="Singh, Amrit" userId="193900bb-3852-4986-93e1-5b46d0dec78f" providerId="ADAL" clId="{AD21DB41-693F-452E-AEB1-D7A0FCD62007}" dt="2023-04-30T15:46:59.674" v="680" actId="478"/>
          <ac:picMkLst>
            <pc:docMk/>
            <pc:sldMk cId="973496004" sldId="272"/>
            <ac:picMk id="15" creationId="{6690BC05-8BC3-4942-DAE6-A98F64861015}"/>
          </ac:picMkLst>
        </pc:picChg>
        <pc:picChg chg="del">
          <ac:chgData name="Singh, Amrit" userId="193900bb-3852-4986-93e1-5b46d0dec78f" providerId="ADAL" clId="{AD21DB41-693F-452E-AEB1-D7A0FCD62007}" dt="2023-04-30T15:46:59.674" v="680" actId="478"/>
          <ac:picMkLst>
            <pc:docMk/>
            <pc:sldMk cId="973496004" sldId="272"/>
            <ac:picMk id="17" creationId="{95047A3B-66C8-2260-140A-FE7B646ADE24}"/>
          </ac:picMkLst>
        </pc:picChg>
        <pc:picChg chg="add mod">
          <ac:chgData name="Singh, Amrit" userId="193900bb-3852-4986-93e1-5b46d0dec78f" providerId="ADAL" clId="{AD21DB41-693F-452E-AEB1-D7A0FCD62007}" dt="2023-04-30T15:47:43.977" v="682" actId="1076"/>
          <ac:picMkLst>
            <pc:docMk/>
            <pc:sldMk cId="973496004" sldId="272"/>
            <ac:picMk id="22" creationId="{4E1B803B-FA7E-B0F3-402D-32BBBB9005F3}"/>
          </ac:picMkLst>
        </pc:picChg>
        <pc:picChg chg="add mod modCrop">
          <ac:chgData name="Singh, Amrit" userId="193900bb-3852-4986-93e1-5b46d0dec78f" providerId="ADAL" clId="{AD21DB41-693F-452E-AEB1-D7A0FCD62007}" dt="2023-04-30T15:49:30.970" v="691" actId="14100"/>
          <ac:picMkLst>
            <pc:docMk/>
            <pc:sldMk cId="973496004" sldId="272"/>
            <ac:picMk id="24" creationId="{408A4EC8-0233-B832-609B-91ABB24C2A08}"/>
          </ac:picMkLst>
        </pc:picChg>
        <pc:picChg chg="add mod">
          <ac:chgData name="Singh, Amrit" userId="193900bb-3852-4986-93e1-5b46d0dec78f" providerId="ADAL" clId="{AD21DB41-693F-452E-AEB1-D7A0FCD62007}" dt="2023-04-30T15:49:34.552" v="693" actId="1076"/>
          <ac:picMkLst>
            <pc:docMk/>
            <pc:sldMk cId="973496004" sldId="272"/>
            <ac:picMk id="26" creationId="{662670CF-9D75-C8BD-8BC0-FCB9A7B3AA73}"/>
          </ac:picMkLst>
        </pc:picChg>
      </pc:sldChg>
      <pc:sldChg chg="modSp mod">
        <pc:chgData name="Singh, Amrit" userId="193900bb-3852-4986-93e1-5b46d0dec78f" providerId="ADAL" clId="{AD21DB41-693F-452E-AEB1-D7A0FCD62007}" dt="2023-04-30T15:10:42.317" v="317"/>
        <pc:sldMkLst>
          <pc:docMk/>
          <pc:sldMk cId="629928692" sldId="281"/>
        </pc:sldMkLst>
        <pc:spChg chg="mod">
          <ac:chgData name="Singh, Amrit" userId="193900bb-3852-4986-93e1-5b46d0dec78f" providerId="ADAL" clId="{AD21DB41-693F-452E-AEB1-D7A0FCD62007}" dt="2023-04-30T15:10:42.317" v="317"/>
          <ac:spMkLst>
            <pc:docMk/>
            <pc:sldMk cId="629928692" sldId="281"/>
            <ac:spMk id="2" creationId="{B1FE5F11-B7B9-4B80-8C6A-A8A7A7190B77}"/>
          </ac:spMkLst>
        </pc:spChg>
      </pc:sldChg>
      <pc:sldChg chg="modSp mod">
        <pc:chgData name="Singh, Amrit" userId="193900bb-3852-4986-93e1-5b46d0dec78f" providerId="ADAL" clId="{AD21DB41-693F-452E-AEB1-D7A0FCD62007}" dt="2023-04-30T15:23:15.858" v="542"/>
        <pc:sldMkLst>
          <pc:docMk/>
          <pc:sldMk cId="3966900556" sldId="298"/>
        </pc:sldMkLst>
        <pc:spChg chg="mod">
          <ac:chgData name="Singh, Amrit" userId="193900bb-3852-4986-93e1-5b46d0dec78f" providerId="ADAL" clId="{AD21DB41-693F-452E-AEB1-D7A0FCD62007}" dt="2023-04-30T15:23:15.858" v="542"/>
          <ac:spMkLst>
            <pc:docMk/>
            <pc:sldMk cId="3966900556" sldId="298"/>
            <ac:spMk id="2" creationId="{B1FE5F11-B7B9-4B80-8C6A-A8A7A7190B77}"/>
          </ac:spMkLst>
        </pc:spChg>
      </pc:sldChg>
      <pc:sldChg chg="addSp delSp modSp mod">
        <pc:chgData name="Singh, Amrit" userId="193900bb-3852-4986-93e1-5b46d0dec78f" providerId="ADAL" clId="{AD21DB41-693F-452E-AEB1-D7A0FCD62007}" dt="2023-04-30T16:20:02.540" v="823" actId="1076"/>
        <pc:sldMkLst>
          <pc:docMk/>
          <pc:sldMk cId="4069120785" sldId="305"/>
        </pc:sldMkLst>
        <pc:spChg chg="add mod">
          <ac:chgData name="Singh, Amrit" userId="193900bb-3852-4986-93e1-5b46d0dec78f" providerId="ADAL" clId="{AD21DB41-693F-452E-AEB1-D7A0FCD62007}" dt="2023-04-30T16:01:03.864" v="797" actId="1076"/>
          <ac:spMkLst>
            <pc:docMk/>
            <pc:sldMk cId="4069120785" sldId="305"/>
            <ac:spMk id="2" creationId="{794EA033-AD34-9879-6A61-7B1C9181DD99}"/>
          </ac:spMkLst>
        </pc:spChg>
        <pc:spChg chg="mod">
          <ac:chgData name="Singh, Amrit" userId="193900bb-3852-4986-93e1-5b46d0dec78f" providerId="ADAL" clId="{AD21DB41-693F-452E-AEB1-D7A0FCD62007}" dt="2023-04-30T16:00:22.499" v="788" actId="20577"/>
          <ac:spMkLst>
            <pc:docMk/>
            <pc:sldMk cId="4069120785" sldId="305"/>
            <ac:spMk id="3" creationId="{3E5FEE2D-79E5-4C1D-8BF7-EE619CA7039A}"/>
          </ac:spMkLst>
        </pc:spChg>
        <pc:spChg chg="mod">
          <ac:chgData name="Singh, Amrit" userId="193900bb-3852-4986-93e1-5b46d0dec78f" providerId="ADAL" clId="{AD21DB41-693F-452E-AEB1-D7A0FCD62007}" dt="2023-04-30T16:17:12.606" v="816"/>
          <ac:spMkLst>
            <pc:docMk/>
            <pc:sldMk cId="4069120785" sldId="305"/>
            <ac:spMk id="5" creationId="{BFEF088D-F3B6-06C5-C068-F56E08AB2CCC}"/>
          </ac:spMkLst>
        </pc:spChg>
        <pc:spChg chg="del">
          <ac:chgData name="Singh, Amrit" userId="193900bb-3852-4986-93e1-5b46d0dec78f" providerId="ADAL" clId="{AD21DB41-693F-452E-AEB1-D7A0FCD62007}" dt="2023-04-30T16:00:36.763" v="791" actId="478"/>
          <ac:spMkLst>
            <pc:docMk/>
            <pc:sldMk cId="4069120785" sldId="305"/>
            <ac:spMk id="10" creationId="{B23871A7-34F7-1E29-2156-CAE06BBC6E37}"/>
          </ac:spMkLst>
        </pc:spChg>
        <pc:spChg chg="del">
          <ac:chgData name="Singh, Amrit" userId="193900bb-3852-4986-93e1-5b46d0dec78f" providerId="ADAL" clId="{AD21DB41-693F-452E-AEB1-D7A0FCD62007}" dt="2023-04-30T16:00:36.763" v="791" actId="478"/>
          <ac:spMkLst>
            <pc:docMk/>
            <pc:sldMk cId="4069120785" sldId="305"/>
            <ac:spMk id="13" creationId="{5B0B9FDF-CE42-E6CA-9431-E3BF9B65C0CB}"/>
          </ac:spMkLst>
        </pc:spChg>
        <pc:spChg chg="add mod">
          <ac:chgData name="Singh, Amrit" userId="193900bb-3852-4986-93e1-5b46d0dec78f" providerId="ADAL" clId="{AD21DB41-693F-452E-AEB1-D7A0FCD62007}" dt="2023-04-30T16:10:40.338" v="811" actId="14100"/>
          <ac:spMkLst>
            <pc:docMk/>
            <pc:sldMk cId="4069120785" sldId="305"/>
            <ac:spMk id="14" creationId="{A15B9991-C0E5-01E5-8AFE-F987A01510C3}"/>
          </ac:spMkLst>
        </pc:spChg>
        <pc:spChg chg="add mod">
          <ac:chgData name="Singh, Amrit" userId="193900bb-3852-4986-93e1-5b46d0dec78f" providerId="ADAL" clId="{AD21DB41-693F-452E-AEB1-D7A0FCD62007}" dt="2023-04-30T16:17:31.132" v="821" actId="1076"/>
          <ac:spMkLst>
            <pc:docMk/>
            <pc:sldMk cId="4069120785" sldId="305"/>
            <ac:spMk id="16" creationId="{00D4B962-D5BF-594A-1B20-8E465C7DD903}"/>
          </ac:spMkLst>
        </pc:spChg>
        <pc:picChg chg="del">
          <ac:chgData name="Singh, Amrit" userId="193900bb-3852-4986-93e1-5b46d0dec78f" providerId="ADAL" clId="{AD21DB41-693F-452E-AEB1-D7A0FCD62007}" dt="2023-04-30T16:00:26.578" v="789" actId="478"/>
          <ac:picMkLst>
            <pc:docMk/>
            <pc:sldMk cId="4069120785" sldId="305"/>
            <ac:picMk id="6" creationId="{4D16C6B2-5FF1-BFA5-DBAD-677A3D7398F6}"/>
          </ac:picMkLst>
        </pc:picChg>
        <pc:picChg chg="add mod">
          <ac:chgData name="Singh, Amrit" userId="193900bb-3852-4986-93e1-5b46d0dec78f" providerId="ADAL" clId="{AD21DB41-693F-452E-AEB1-D7A0FCD62007}" dt="2023-04-30T16:02:02.127" v="799" actId="1076"/>
          <ac:picMkLst>
            <pc:docMk/>
            <pc:sldMk cId="4069120785" sldId="305"/>
            <ac:picMk id="11" creationId="{A8D28230-E422-3C37-401A-351D718CC349}"/>
          </ac:picMkLst>
        </pc:picChg>
        <pc:picChg chg="del">
          <ac:chgData name="Singh, Amrit" userId="193900bb-3852-4986-93e1-5b46d0dec78f" providerId="ADAL" clId="{AD21DB41-693F-452E-AEB1-D7A0FCD62007}" dt="2023-04-30T16:00:26.578" v="789" actId="478"/>
          <ac:picMkLst>
            <pc:docMk/>
            <pc:sldMk cId="4069120785" sldId="305"/>
            <ac:picMk id="12" creationId="{F657F98F-587C-71CF-3408-9D0E1C496E5A}"/>
          </ac:picMkLst>
        </pc:picChg>
        <pc:picChg chg="del">
          <ac:chgData name="Singh, Amrit" userId="193900bb-3852-4986-93e1-5b46d0dec78f" providerId="ADAL" clId="{AD21DB41-693F-452E-AEB1-D7A0FCD62007}" dt="2023-04-30T16:00:26.578" v="789" actId="478"/>
          <ac:picMkLst>
            <pc:docMk/>
            <pc:sldMk cId="4069120785" sldId="305"/>
            <ac:picMk id="15" creationId="{89C28062-9C1B-FE63-74A7-880E9E857E18}"/>
          </ac:picMkLst>
        </pc:picChg>
        <pc:picChg chg="add mod">
          <ac:chgData name="Singh, Amrit" userId="193900bb-3852-4986-93e1-5b46d0dec78f" providerId="ADAL" clId="{AD21DB41-693F-452E-AEB1-D7A0FCD62007}" dt="2023-04-30T16:20:02.540" v="823" actId="1076"/>
          <ac:picMkLst>
            <pc:docMk/>
            <pc:sldMk cId="4069120785" sldId="305"/>
            <ac:picMk id="18" creationId="{100448D6-C3EA-A87C-5D8B-BE1253CDE04A}"/>
          </ac:picMkLst>
        </pc:picChg>
      </pc:sldChg>
      <pc:sldChg chg="modSp mod">
        <pc:chgData name="Singh, Amrit" userId="193900bb-3852-4986-93e1-5b46d0dec78f" providerId="ADAL" clId="{AD21DB41-693F-452E-AEB1-D7A0FCD62007}" dt="2023-04-30T15:59:35.128" v="745"/>
        <pc:sldMkLst>
          <pc:docMk/>
          <pc:sldMk cId="730200059" sldId="321"/>
        </pc:sldMkLst>
        <pc:spChg chg="mod">
          <ac:chgData name="Singh, Amrit" userId="193900bb-3852-4986-93e1-5b46d0dec78f" providerId="ADAL" clId="{AD21DB41-693F-452E-AEB1-D7A0FCD62007}" dt="2023-04-30T15:59:35.128" v="745"/>
          <ac:spMkLst>
            <pc:docMk/>
            <pc:sldMk cId="730200059" sldId="321"/>
            <ac:spMk id="2" creationId="{B1FE5F11-B7B9-4B80-8C6A-A8A7A7190B77}"/>
          </ac:spMkLst>
        </pc:spChg>
      </pc:sldChg>
      <pc:sldChg chg="addSp delSp modSp mod">
        <pc:chgData name="Singh, Amrit" userId="193900bb-3852-4986-93e1-5b46d0dec78f" providerId="ADAL" clId="{AD21DB41-693F-452E-AEB1-D7A0FCD62007}" dt="2023-04-30T01:31:30.429" v="96"/>
        <pc:sldMkLst>
          <pc:docMk/>
          <pc:sldMk cId="2289319394" sldId="332"/>
        </pc:sldMkLst>
        <pc:spChg chg="mod">
          <ac:chgData name="Singh, Amrit" userId="193900bb-3852-4986-93e1-5b46d0dec78f" providerId="ADAL" clId="{AD21DB41-693F-452E-AEB1-D7A0FCD62007}" dt="2023-04-30T01:16:48.183" v="78" actId="20577"/>
          <ac:spMkLst>
            <pc:docMk/>
            <pc:sldMk cId="2289319394" sldId="332"/>
            <ac:spMk id="3" creationId="{3E5FEE2D-79E5-4C1D-8BF7-EE619CA7039A}"/>
          </ac:spMkLst>
        </pc:spChg>
        <pc:spChg chg="mod">
          <ac:chgData name="Singh, Amrit" userId="193900bb-3852-4986-93e1-5b46d0dec78f" providerId="ADAL" clId="{AD21DB41-693F-452E-AEB1-D7A0FCD62007}" dt="2023-04-30T01:31:30.429" v="96"/>
          <ac:spMkLst>
            <pc:docMk/>
            <pc:sldMk cId="2289319394" sldId="332"/>
            <ac:spMk id="10" creationId="{45E7E3D7-7C3C-84B1-CACD-CB054600932B}"/>
          </ac:spMkLst>
        </pc:spChg>
        <pc:picChg chg="del">
          <ac:chgData name="Singh, Amrit" userId="193900bb-3852-4986-93e1-5b46d0dec78f" providerId="ADAL" clId="{AD21DB41-693F-452E-AEB1-D7A0FCD62007}" dt="2023-04-30T01:16:24.818" v="52" actId="478"/>
          <ac:picMkLst>
            <pc:docMk/>
            <pc:sldMk cId="2289319394" sldId="332"/>
            <ac:picMk id="6" creationId="{471509A6-8F83-DB2E-4963-214BBF31DE65}"/>
          </ac:picMkLst>
        </pc:picChg>
        <pc:picChg chg="del">
          <ac:chgData name="Singh, Amrit" userId="193900bb-3852-4986-93e1-5b46d0dec78f" providerId="ADAL" clId="{AD21DB41-693F-452E-AEB1-D7A0FCD62007}" dt="2023-04-30T01:16:24.818" v="52" actId="478"/>
          <ac:picMkLst>
            <pc:docMk/>
            <pc:sldMk cId="2289319394" sldId="332"/>
            <ac:picMk id="12" creationId="{4F7F87FA-8809-FCF4-1B11-9A2AD8CA68B2}"/>
          </ac:picMkLst>
        </pc:picChg>
        <pc:picChg chg="del">
          <ac:chgData name="Singh, Amrit" userId="193900bb-3852-4986-93e1-5b46d0dec78f" providerId="ADAL" clId="{AD21DB41-693F-452E-AEB1-D7A0FCD62007}" dt="2023-04-30T01:16:24.818" v="52" actId="478"/>
          <ac:picMkLst>
            <pc:docMk/>
            <pc:sldMk cId="2289319394" sldId="332"/>
            <ac:picMk id="14" creationId="{5E1281E6-E80C-906F-84B6-AC940BF45B65}"/>
          </ac:picMkLst>
        </pc:picChg>
        <pc:picChg chg="add mod">
          <ac:chgData name="Singh, Amrit" userId="193900bb-3852-4986-93e1-5b46d0dec78f" providerId="ADAL" clId="{AD21DB41-693F-452E-AEB1-D7A0FCD62007}" dt="2023-04-30T01:16:41.662" v="55" actId="1076"/>
          <ac:picMkLst>
            <pc:docMk/>
            <pc:sldMk cId="2289319394" sldId="332"/>
            <ac:picMk id="16" creationId="{5B75BCF0-7178-ACFE-2CCC-AABCC719A812}"/>
          </ac:picMkLst>
        </pc:picChg>
        <pc:picChg chg="add mod">
          <ac:chgData name="Singh, Amrit" userId="193900bb-3852-4986-93e1-5b46d0dec78f" providerId="ADAL" clId="{AD21DB41-693F-452E-AEB1-D7A0FCD62007}" dt="2023-04-30T01:31:03.622" v="82" actId="14100"/>
          <ac:picMkLst>
            <pc:docMk/>
            <pc:sldMk cId="2289319394" sldId="332"/>
            <ac:picMk id="18" creationId="{31EFBB12-100A-D9D1-C5DD-F4BB48D20A22}"/>
          </ac:picMkLst>
        </pc:picChg>
      </pc:sldChg>
      <pc:sldChg chg="modSp mod">
        <pc:chgData name="Singh, Amrit" userId="193900bb-3852-4986-93e1-5b46d0dec78f" providerId="ADAL" clId="{AD21DB41-693F-452E-AEB1-D7A0FCD62007}" dt="2023-04-30T15:21:49.447" v="514"/>
        <pc:sldMkLst>
          <pc:docMk/>
          <pc:sldMk cId="2000230586" sldId="333"/>
        </pc:sldMkLst>
        <pc:spChg chg="mod">
          <ac:chgData name="Singh, Amrit" userId="193900bb-3852-4986-93e1-5b46d0dec78f" providerId="ADAL" clId="{AD21DB41-693F-452E-AEB1-D7A0FCD62007}" dt="2023-04-30T15:21:49.447" v="514"/>
          <ac:spMkLst>
            <pc:docMk/>
            <pc:sldMk cId="2000230586" sldId="333"/>
            <ac:spMk id="2" creationId="{B1FE5F11-B7B9-4B80-8C6A-A8A7A7190B77}"/>
          </ac:spMkLst>
        </pc:spChg>
      </pc:sldChg>
      <pc:sldChg chg="addSp delSp modSp mod">
        <pc:chgData name="Singh, Amrit" userId="193900bb-3852-4986-93e1-5b46d0dec78f" providerId="ADAL" clId="{AD21DB41-693F-452E-AEB1-D7A0FCD62007}" dt="2023-04-30T15:17:23.046" v="391" actId="1076"/>
        <pc:sldMkLst>
          <pc:docMk/>
          <pc:sldMk cId="506256023" sldId="355"/>
        </pc:sldMkLst>
        <pc:spChg chg="mod">
          <ac:chgData name="Singh, Amrit" userId="193900bb-3852-4986-93e1-5b46d0dec78f" providerId="ADAL" clId="{AD21DB41-693F-452E-AEB1-D7A0FCD62007}" dt="2023-04-30T15:14:55.335" v="364" actId="20577"/>
          <ac:spMkLst>
            <pc:docMk/>
            <pc:sldMk cId="506256023" sldId="355"/>
            <ac:spMk id="3" creationId="{3E5FEE2D-79E5-4C1D-8BF7-EE619CA7039A}"/>
          </ac:spMkLst>
        </pc:spChg>
        <pc:spChg chg="add mod">
          <ac:chgData name="Singh, Amrit" userId="193900bb-3852-4986-93e1-5b46d0dec78f" providerId="ADAL" clId="{AD21DB41-693F-452E-AEB1-D7A0FCD62007}" dt="2023-04-30T15:16:09.978" v="386" actId="14100"/>
          <ac:spMkLst>
            <pc:docMk/>
            <pc:sldMk cId="506256023" sldId="355"/>
            <ac:spMk id="6" creationId="{EF928359-5733-7140-953E-B19DCB1F1736}"/>
          </ac:spMkLst>
        </pc:spChg>
        <pc:spChg chg="mod">
          <ac:chgData name="Singh, Amrit" userId="193900bb-3852-4986-93e1-5b46d0dec78f" providerId="ADAL" clId="{AD21DB41-693F-452E-AEB1-D7A0FCD62007}" dt="2023-04-30T15:15:22.976" v="377" actId="6549"/>
          <ac:spMkLst>
            <pc:docMk/>
            <pc:sldMk cId="506256023" sldId="355"/>
            <ac:spMk id="10" creationId="{45E7E3D7-7C3C-84B1-CACD-CB054600932B}"/>
          </ac:spMkLst>
        </pc:spChg>
        <pc:picChg chg="add mod">
          <ac:chgData name="Singh, Amrit" userId="193900bb-3852-4986-93e1-5b46d0dec78f" providerId="ADAL" clId="{AD21DB41-693F-452E-AEB1-D7A0FCD62007}" dt="2023-04-30T15:15:50.064" v="381" actId="1076"/>
          <ac:picMkLst>
            <pc:docMk/>
            <pc:sldMk cId="506256023" sldId="355"/>
            <ac:picMk id="4" creationId="{1BFB1234-E265-F27B-49B9-DF12AAC957CA}"/>
          </ac:picMkLst>
        </pc:picChg>
        <pc:picChg chg="del">
          <ac:chgData name="Singh, Amrit" userId="193900bb-3852-4986-93e1-5b46d0dec78f" providerId="ADAL" clId="{AD21DB41-693F-452E-AEB1-D7A0FCD62007}" dt="2023-04-30T15:14:44.533" v="323" actId="478"/>
          <ac:picMkLst>
            <pc:docMk/>
            <pc:sldMk cId="506256023" sldId="355"/>
            <ac:picMk id="5" creationId="{194BE797-A1F9-F4F8-31D5-C8D43B518D76}"/>
          </ac:picMkLst>
        </pc:picChg>
        <pc:picChg chg="add mod">
          <ac:chgData name="Singh, Amrit" userId="193900bb-3852-4986-93e1-5b46d0dec78f" providerId="ADAL" clId="{AD21DB41-693F-452E-AEB1-D7A0FCD62007}" dt="2023-04-30T15:16:48.259" v="389" actId="1076"/>
          <ac:picMkLst>
            <pc:docMk/>
            <pc:sldMk cId="506256023" sldId="355"/>
            <ac:picMk id="12" creationId="{669A7121-3D53-4D3C-DEB9-AEBC5D422E29}"/>
          </ac:picMkLst>
        </pc:picChg>
        <pc:picChg chg="del">
          <ac:chgData name="Singh, Amrit" userId="193900bb-3852-4986-93e1-5b46d0dec78f" providerId="ADAL" clId="{AD21DB41-693F-452E-AEB1-D7A0FCD62007}" dt="2023-04-30T15:14:44.533" v="323" actId="478"/>
          <ac:picMkLst>
            <pc:docMk/>
            <pc:sldMk cId="506256023" sldId="355"/>
            <ac:picMk id="14" creationId="{50DC9518-89A4-A7B4-4578-8408C6D33A44}"/>
          </ac:picMkLst>
        </pc:picChg>
        <pc:picChg chg="add mod">
          <ac:chgData name="Singh, Amrit" userId="193900bb-3852-4986-93e1-5b46d0dec78f" providerId="ADAL" clId="{AD21DB41-693F-452E-AEB1-D7A0FCD62007}" dt="2023-04-30T15:17:23.046" v="391" actId="1076"/>
          <ac:picMkLst>
            <pc:docMk/>
            <pc:sldMk cId="506256023" sldId="355"/>
            <ac:picMk id="15" creationId="{14F6D963-96FE-AB6D-945A-6B7F4D76C317}"/>
          </ac:picMkLst>
        </pc:picChg>
      </pc:sldChg>
      <pc:sldChg chg="addSp delSp modSp mod">
        <pc:chgData name="Singh, Amrit" userId="193900bb-3852-4986-93e1-5b46d0dec78f" providerId="ADAL" clId="{AD21DB41-693F-452E-AEB1-D7A0FCD62007}" dt="2023-04-30T15:19:59.959" v="443" actId="1076"/>
        <pc:sldMkLst>
          <pc:docMk/>
          <pc:sldMk cId="3577287130" sldId="356"/>
        </pc:sldMkLst>
        <pc:spChg chg="add del mod">
          <ac:chgData name="Singh, Amrit" userId="193900bb-3852-4986-93e1-5b46d0dec78f" providerId="ADAL" clId="{AD21DB41-693F-452E-AEB1-D7A0FCD62007}" dt="2023-04-30T15:18:22.371" v="432" actId="478"/>
          <ac:spMkLst>
            <pc:docMk/>
            <pc:sldMk cId="3577287130" sldId="356"/>
            <ac:spMk id="2" creationId="{63B5C614-E02D-04DA-C92B-7E31493FCEE2}"/>
          </ac:spMkLst>
        </pc:spChg>
        <pc:spChg chg="mod">
          <ac:chgData name="Singh, Amrit" userId="193900bb-3852-4986-93e1-5b46d0dec78f" providerId="ADAL" clId="{AD21DB41-693F-452E-AEB1-D7A0FCD62007}" dt="2023-04-30T15:17:46.963" v="423" actId="20577"/>
          <ac:spMkLst>
            <pc:docMk/>
            <pc:sldMk cId="3577287130" sldId="356"/>
            <ac:spMk id="3" creationId="{3E5FEE2D-79E5-4C1D-8BF7-EE619CA7039A}"/>
          </ac:spMkLst>
        </pc:spChg>
        <pc:spChg chg="add del">
          <ac:chgData name="Singh, Amrit" userId="193900bb-3852-4986-93e1-5b46d0dec78f" providerId="ADAL" clId="{AD21DB41-693F-452E-AEB1-D7A0FCD62007}" dt="2023-04-30T15:18:13.559" v="429" actId="478"/>
          <ac:spMkLst>
            <pc:docMk/>
            <pc:sldMk cId="3577287130" sldId="356"/>
            <ac:spMk id="5" creationId="{CDBDC482-6C07-8D30-3E56-EB1654479027}"/>
          </ac:spMkLst>
        </pc:spChg>
        <pc:spChg chg="mod">
          <ac:chgData name="Singh, Amrit" userId="193900bb-3852-4986-93e1-5b46d0dec78f" providerId="ADAL" clId="{AD21DB41-693F-452E-AEB1-D7A0FCD62007}" dt="2023-04-30T15:18:37.266" v="438"/>
          <ac:spMkLst>
            <pc:docMk/>
            <pc:sldMk cId="3577287130" sldId="356"/>
            <ac:spMk id="10" creationId="{45E7E3D7-7C3C-84B1-CACD-CB054600932B}"/>
          </ac:spMkLst>
        </pc:spChg>
        <pc:spChg chg="add del">
          <ac:chgData name="Singh, Amrit" userId="193900bb-3852-4986-93e1-5b46d0dec78f" providerId="ADAL" clId="{AD21DB41-693F-452E-AEB1-D7A0FCD62007}" dt="2023-04-30T15:18:37.262" v="436"/>
          <ac:spMkLst>
            <pc:docMk/>
            <pc:sldMk cId="3577287130" sldId="356"/>
            <ac:spMk id="11" creationId="{349D0095-5FC9-2174-D787-CACECA30F501}"/>
          </ac:spMkLst>
        </pc:spChg>
        <pc:graphicFrameChg chg="add del mod">
          <ac:chgData name="Singh, Amrit" userId="193900bb-3852-4986-93e1-5b46d0dec78f" providerId="ADAL" clId="{AD21DB41-693F-452E-AEB1-D7A0FCD62007}" dt="2023-04-30T15:18:13.559" v="429" actId="478"/>
          <ac:graphicFrameMkLst>
            <pc:docMk/>
            <pc:sldMk cId="3577287130" sldId="356"/>
            <ac:graphicFrameMk id="4" creationId="{C927D6BE-D7AC-F3D4-C359-2917640672D3}"/>
          </ac:graphicFrameMkLst>
        </pc:graphicFrameChg>
        <pc:picChg chg="del">
          <ac:chgData name="Singh, Amrit" userId="193900bb-3852-4986-93e1-5b46d0dec78f" providerId="ADAL" clId="{AD21DB41-693F-452E-AEB1-D7A0FCD62007}" dt="2023-04-30T15:17:49.982" v="424" actId="478"/>
          <ac:picMkLst>
            <pc:docMk/>
            <pc:sldMk cId="3577287130" sldId="356"/>
            <ac:picMk id="6" creationId="{FF1B2C1C-438E-7DB0-B056-E0EFB5ABD0B9}"/>
          </ac:picMkLst>
        </pc:picChg>
        <pc:picChg chg="del">
          <ac:chgData name="Singh, Amrit" userId="193900bb-3852-4986-93e1-5b46d0dec78f" providerId="ADAL" clId="{AD21DB41-693F-452E-AEB1-D7A0FCD62007}" dt="2023-04-30T15:17:49.982" v="424" actId="478"/>
          <ac:picMkLst>
            <pc:docMk/>
            <pc:sldMk cId="3577287130" sldId="356"/>
            <ac:picMk id="13" creationId="{08704DA8-8DD0-4F10-1A43-81D9774705F9}"/>
          </ac:picMkLst>
        </pc:picChg>
        <pc:picChg chg="add mod">
          <ac:chgData name="Singh, Amrit" userId="193900bb-3852-4986-93e1-5b46d0dec78f" providerId="ADAL" clId="{AD21DB41-693F-452E-AEB1-D7A0FCD62007}" dt="2023-04-30T15:19:23.662" v="441" actId="1076"/>
          <ac:picMkLst>
            <pc:docMk/>
            <pc:sldMk cId="3577287130" sldId="356"/>
            <ac:picMk id="14" creationId="{35CEC514-A28A-2FD9-59DD-9425D7E8FF82}"/>
          </ac:picMkLst>
        </pc:picChg>
        <pc:picChg chg="add mod">
          <ac:chgData name="Singh, Amrit" userId="193900bb-3852-4986-93e1-5b46d0dec78f" providerId="ADAL" clId="{AD21DB41-693F-452E-AEB1-D7A0FCD62007}" dt="2023-04-30T15:19:59.959" v="443" actId="1076"/>
          <ac:picMkLst>
            <pc:docMk/>
            <pc:sldMk cId="3577287130" sldId="356"/>
            <ac:picMk id="16" creationId="{3B716D2C-1EF7-8129-24D7-C1B61523C8F0}"/>
          </ac:picMkLst>
        </pc:picChg>
      </pc:sldChg>
      <pc:sldChg chg="addSp delSp modSp mod">
        <pc:chgData name="Singh, Amrit" userId="193900bb-3852-4986-93e1-5b46d0dec78f" providerId="ADAL" clId="{AD21DB41-693F-452E-AEB1-D7A0FCD62007}" dt="2023-04-30T15:25:17.077" v="547" actId="1076"/>
        <pc:sldMkLst>
          <pc:docMk/>
          <pc:sldMk cId="2886190358" sldId="357"/>
        </pc:sldMkLst>
        <pc:spChg chg="add mod">
          <ac:chgData name="Singh, Amrit" userId="193900bb-3852-4986-93e1-5b46d0dec78f" providerId="ADAL" clId="{AD21DB41-693F-452E-AEB1-D7A0FCD62007}" dt="2023-04-30T15:22:11.977" v="518" actId="1076"/>
          <ac:spMkLst>
            <pc:docMk/>
            <pc:sldMk cId="2886190358" sldId="357"/>
            <ac:spMk id="2" creationId="{1E0331A7-FBFA-F3B2-B4BC-24700009727A}"/>
          </ac:spMkLst>
        </pc:spChg>
        <pc:spChg chg="add mod">
          <ac:chgData name="Singh, Amrit" userId="193900bb-3852-4986-93e1-5b46d0dec78f" providerId="ADAL" clId="{AD21DB41-693F-452E-AEB1-D7A0FCD62007}" dt="2023-04-30T15:22:34.898" v="527" actId="1076"/>
          <ac:spMkLst>
            <pc:docMk/>
            <pc:sldMk cId="2886190358" sldId="357"/>
            <ac:spMk id="5" creationId="{C6286EF3-F600-CE32-5CE3-6CDF9BB780E8}"/>
          </ac:spMkLst>
        </pc:spChg>
        <pc:spChg chg="mod">
          <ac:chgData name="Singh, Amrit" userId="193900bb-3852-4986-93e1-5b46d0dec78f" providerId="ADAL" clId="{AD21DB41-693F-452E-AEB1-D7A0FCD62007}" dt="2023-04-30T15:22:41.683" v="531"/>
          <ac:spMkLst>
            <pc:docMk/>
            <pc:sldMk cId="2886190358" sldId="357"/>
            <ac:spMk id="6" creationId="{6551ECB9-850E-E70E-0CE9-26D1D9444BDD}"/>
          </ac:spMkLst>
        </pc:spChg>
        <pc:spChg chg="add mod">
          <ac:chgData name="Singh, Amrit" userId="193900bb-3852-4986-93e1-5b46d0dec78f" providerId="ADAL" clId="{AD21DB41-693F-452E-AEB1-D7A0FCD62007}" dt="2023-04-30T15:22:57.595" v="535" actId="14100"/>
          <ac:spMkLst>
            <pc:docMk/>
            <pc:sldMk cId="2886190358" sldId="357"/>
            <ac:spMk id="10" creationId="{BFA5BB8D-2725-38E8-9EDE-078E6FCE59E5}"/>
          </ac:spMkLst>
        </pc:spChg>
        <pc:picChg chg="del">
          <ac:chgData name="Singh, Amrit" userId="193900bb-3852-4986-93e1-5b46d0dec78f" providerId="ADAL" clId="{AD21DB41-693F-452E-AEB1-D7A0FCD62007}" dt="2023-04-30T15:25:10.949" v="544" actId="478"/>
          <ac:picMkLst>
            <pc:docMk/>
            <pc:sldMk cId="2886190358" sldId="357"/>
            <ac:picMk id="4" creationId="{ECD2677A-3472-F2C2-C726-F0B235472437}"/>
          </ac:picMkLst>
        </pc:picChg>
        <pc:picChg chg="del">
          <ac:chgData name="Singh, Amrit" userId="193900bb-3852-4986-93e1-5b46d0dec78f" providerId="ADAL" clId="{AD21DB41-693F-452E-AEB1-D7A0FCD62007}" dt="2023-04-30T15:25:10.949" v="544" actId="478"/>
          <ac:picMkLst>
            <pc:docMk/>
            <pc:sldMk cId="2886190358" sldId="357"/>
            <ac:picMk id="12" creationId="{B7AA0102-31D1-DB5A-D659-85507C032C7D}"/>
          </ac:picMkLst>
        </pc:picChg>
        <pc:picChg chg="add mod">
          <ac:chgData name="Singh, Amrit" userId="193900bb-3852-4986-93e1-5b46d0dec78f" providerId="ADAL" clId="{AD21DB41-693F-452E-AEB1-D7A0FCD62007}" dt="2023-04-30T15:25:17.077" v="547" actId="1076"/>
          <ac:picMkLst>
            <pc:docMk/>
            <pc:sldMk cId="2886190358" sldId="357"/>
            <ac:picMk id="13" creationId="{86AAFE92-978B-5D5E-9609-122FD2EC84CC}"/>
          </ac:picMkLst>
        </pc:picChg>
        <pc:picChg chg="del">
          <ac:chgData name="Singh, Amrit" userId="193900bb-3852-4986-93e1-5b46d0dec78f" providerId="ADAL" clId="{AD21DB41-693F-452E-AEB1-D7A0FCD62007}" dt="2023-04-30T15:25:10.949" v="544" actId="478"/>
          <ac:picMkLst>
            <pc:docMk/>
            <pc:sldMk cId="2886190358" sldId="357"/>
            <ac:picMk id="16" creationId="{ED36C29F-2278-81FF-4AA4-199B404394B0}"/>
          </ac:picMkLst>
        </pc:picChg>
      </pc:sldChg>
      <pc:sldChg chg="add del">
        <pc:chgData name="Singh, Amrit" userId="193900bb-3852-4986-93e1-5b46d0dec78f" providerId="ADAL" clId="{AD21DB41-693F-452E-AEB1-D7A0FCD62007}" dt="2023-04-30T15:23:17.474" v="543" actId="47"/>
        <pc:sldMkLst>
          <pc:docMk/>
          <pc:sldMk cId="3051022979" sldId="367"/>
        </pc:sldMkLst>
      </pc:sldChg>
      <pc:sldChg chg="modSp mod">
        <pc:chgData name="Singh, Amrit" userId="193900bb-3852-4986-93e1-5b46d0dec78f" providerId="ADAL" clId="{AD21DB41-693F-452E-AEB1-D7A0FCD62007}" dt="2023-04-30T16:26:15.152" v="930"/>
        <pc:sldMkLst>
          <pc:docMk/>
          <pc:sldMk cId="2212892728" sldId="369"/>
        </pc:sldMkLst>
        <pc:spChg chg="mod">
          <ac:chgData name="Singh, Amrit" userId="193900bb-3852-4986-93e1-5b46d0dec78f" providerId="ADAL" clId="{AD21DB41-693F-452E-AEB1-D7A0FCD62007}" dt="2023-04-30T16:26:15.152" v="930"/>
          <ac:spMkLst>
            <pc:docMk/>
            <pc:sldMk cId="2212892728" sldId="369"/>
            <ac:spMk id="2" creationId="{B1FE5F11-B7B9-4B80-8C6A-A8A7A7190B77}"/>
          </ac:spMkLst>
        </pc:spChg>
      </pc:sldChg>
      <pc:sldChg chg="addSp delSp modSp mod">
        <pc:chgData name="Singh, Amrit" userId="193900bb-3852-4986-93e1-5b46d0dec78f" providerId="ADAL" clId="{AD21DB41-693F-452E-AEB1-D7A0FCD62007}" dt="2023-04-30T16:30:33.977" v="979" actId="1076"/>
        <pc:sldMkLst>
          <pc:docMk/>
          <pc:sldMk cId="1229924628" sldId="370"/>
        </pc:sldMkLst>
        <pc:spChg chg="del">
          <ac:chgData name="Singh, Amrit" userId="193900bb-3852-4986-93e1-5b46d0dec78f" providerId="ADAL" clId="{AD21DB41-693F-452E-AEB1-D7A0FCD62007}" dt="2023-04-30T16:26:51.091" v="945" actId="478"/>
          <ac:spMkLst>
            <pc:docMk/>
            <pc:sldMk cId="1229924628" sldId="370"/>
            <ac:spMk id="2" creationId="{EA1AE01D-51F1-9482-DF84-CD71E3C0FC76}"/>
          </ac:spMkLst>
        </pc:spChg>
        <pc:spChg chg="add mod">
          <ac:chgData name="Singh, Amrit" userId="193900bb-3852-4986-93e1-5b46d0dec78f" providerId="ADAL" clId="{AD21DB41-693F-452E-AEB1-D7A0FCD62007}" dt="2023-04-30T16:28:21.876" v="974" actId="1076"/>
          <ac:spMkLst>
            <pc:docMk/>
            <pc:sldMk cId="1229924628" sldId="370"/>
            <ac:spMk id="4" creationId="{896C31C1-1E1D-82A3-3D6A-DB8CDAE03304}"/>
          </ac:spMkLst>
        </pc:spChg>
        <pc:spChg chg="add mod">
          <ac:chgData name="Singh, Amrit" userId="193900bb-3852-4986-93e1-5b46d0dec78f" providerId="ADAL" clId="{AD21DB41-693F-452E-AEB1-D7A0FCD62007}" dt="2023-04-30T16:27:14.408" v="952" actId="1076"/>
          <ac:spMkLst>
            <pc:docMk/>
            <pc:sldMk cId="1229924628" sldId="370"/>
            <ac:spMk id="5" creationId="{F87F181B-D46C-2CB9-2782-541FEF00A230}"/>
          </ac:spMkLst>
        </pc:spChg>
        <pc:spChg chg="mod">
          <ac:chgData name="Singh, Amrit" userId="193900bb-3852-4986-93e1-5b46d0dec78f" providerId="ADAL" clId="{AD21DB41-693F-452E-AEB1-D7A0FCD62007}" dt="2023-04-30T16:28:07.324" v="971" actId="20577"/>
          <ac:spMkLst>
            <pc:docMk/>
            <pc:sldMk cId="1229924628" sldId="370"/>
            <ac:spMk id="6" creationId="{D26E88FD-BDEF-7D54-5208-E97153786C88}"/>
          </ac:spMkLst>
        </pc:spChg>
        <pc:spChg chg="add mod">
          <ac:chgData name="Singh, Amrit" userId="193900bb-3852-4986-93e1-5b46d0dec78f" providerId="ADAL" clId="{AD21DB41-693F-452E-AEB1-D7A0FCD62007}" dt="2023-04-30T16:27:43.911" v="959" actId="1076"/>
          <ac:spMkLst>
            <pc:docMk/>
            <pc:sldMk cId="1229924628" sldId="370"/>
            <ac:spMk id="11" creationId="{AA20A5A0-CB26-92F4-7319-6B18810265EC}"/>
          </ac:spMkLst>
        </pc:spChg>
        <pc:spChg chg="add del">
          <ac:chgData name="Singh, Amrit" userId="193900bb-3852-4986-93e1-5b46d0dec78f" providerId="ADAL" clId="{AD21DB41-693F-452E-AEB1-D7A0FCD62007}" dt="2023-04-30T16:28:01.134" v="966"/>
          <ac:spMkLst>
            <pc:docMk/>
            <pc:sldMk cId="1229924628" sldId="370"/>
            <ac:spMk id="13" creationId="{E4C0131D-450A-805B-92E6-F1FCFCEB3278}"/>
          </ac:spMkLst>
        </pc:spChg>
        <pc:picChg chg="del">
          <ac:chgData name="Singh, Amrit" userId="193900bb-3852-4986-93e1-5b46d0dec78f" providerId="ADAL" clId="{AD21DB41-693F-452E-AEB1-D7A0FCD62007}" dt="2023-04-30T16:28:17.777" v="972" actId="478"/>
          <ac:picMkLst>
            <pc:docMk/>
            <pc:sldMk cId="1229924628" sldId="370"/>
            <ac:picMk id="10" creationId="{9B64BE26-A10E-5810-5531-7A4C94FCE135}"/>
          </ac:picMkLst>
        </pc:picChg>
        <pc:picChg chg="del">
          <ac:chgData name="Singh, Amrit" userId="193900bb-3852-4986-93e1-5b46d0dec78f" providerId="ADAL" clId="{AD21DB41-693F-452E-AEB1-D7A0FCD62007}" dt="2023-04-30T16:28:17.777" v="972" actId="478"/>
          <ac:picMkLst>
            <pc:docMk/>
            <pc:sldMk cId="1229924628" sldId="370"/>
            <ac:picMk id="12" creationId="{36F9E194-22E7-5107-8B8C-18460ABA9904}"/>
          </ac:picMkLst>
        </pc:picChg>
        <pc:picChg chg="add mod">
          <ac:chgData name="Singh, Amrit" userId="193900bb-3852-4986-93e1-5b46d0dec78f" providerId="ADAL" clId="{AD21DB41-693F-452E-AEB1-D7A0FCD62007}" dt="2023-04-30T16:29:06.411" v="977" actId="1076"/>
          <ac:picMkLst>
            <pc:docMk/>
            <pc:sldMk cId="1229924628" sldId="370"/>
            <ac:picMk id="15" creationId="{09BD7C1D-BDE8-AAA3-4A8C-AC0CB1D01B71}"/>
          </ac:picMkLst>
        </pc:picChg>
        <pc:picChg chg="add mod">
          <ac:chgData name="Singh, Amrit" userId="193900bb-3852-4986-93e1-5b46d0dec78f" providerId="ADAL" clId="{AD21DB41-693F-452E-AEB1-D7A0FCD62007}" dt="2023-04-30T16:30:33.977" v="979" actId="1076"/>
          <ac:picMkLst>
            <pc:docMk/>
            <pc:sldMk cId="1229924628" sldId="370"/>
            <ac:picMk id="17" creationId="{F04B0C0E-D859-C8A7-4A5D-4082E129AE6C}"/>
          </ac:picMkLst>
        </pc:picChg>
      </pc:sldChg>
      <pc:sldChg chg="addSp delSp modSp mod">
        <pc:chgData name="Singh, Amrit" userId="193900bb-3852-4986-93e1-5b46d0dec78f" providerId="ADAL" clId="{AD21DB41-693F-452E-AEB1-D7A0FCD62007}" dt="2023-04-30T15:21:35.175" v="510" actId="1076"/>
        <pc:sldMkLst>
          <pc:docMk/>
          <pc:sldMk cId="1424657547" sldId="377"/>
        </pc:sldMkLst>
        <pc:spChg chg="add del">
          <ac:chgData name="Singh, Amrit" userId="193900bb-3852-4986-93e1-5b46d0dec78f" providerId="ADAL" clId="{AD21DB41-693F-452E-AEB1-D7A0FCD62007}" dt="2023-04-30T15:20:33.471" v="495"/>
          <ac:spMkLst>
            <pc:docMk/>
            <pc:sldMk cId="1424657547" sldId="377"/>
            <ac:spMk id="2" creationId="{7738AF69-EADA-33BE-84BC-E700EC7E2614}"/>
          </ac:spMkLst>
        </pc:spChg>
        <pc:spChg chg="mod">
          <ac:chgData name="Singh, Amrit" userId="193900bb-3852-4986-93e1-5b46d0dec78f" providerId="ADAL" clId="{AD21DB41-693F-452E-AEB1-D7A0FCD62007}" dt="2023-04-30T15:20:21.248" v="491" actId="20577"/>
          <ac:spMkLst>
            <pc:docMk/>
            <pc:sldMk cId="1424657547" sldId="377"/>
            <ac:spMk id="3" creationId="{3E5FEE2D-79E5-4C1D-8BF7-EE619CA7039A}"/>
          </ac:spMkLst>
        </pc:spChg>
        <pc:spChg chg="add del">
          <ac:chgData name="Singh, Amrit" userId="193900bb-3852-4986-93e1-5b46d0dec78f" providerId="ADAL" clId="{AD21DB41-693F-452E-AEB1-D7A0FCD62007}" dt="2023-04-30T15:20:42.783" v="500"/>
          <ac:spMkLst>
            <pc:docMk/>
            <pc:sldMk cId="1424657547" sldId="377"/>
            <ac:spMk id="4" creationId="{63D274E4-6BBA-9533-F94F-6DD68C814AA3}"/>
          </ac:spMkLst>
        </pc:spChg>
        <pc:spChg chg="mod">
          <ac:chgData name="Singh, Amrit" userId="193900bb-3852-4986-93e1-5b46d0dec78f" providerId="ADAL" clId="{AD21DB41-693F-452E-AEB1-D7A0FCD62007}" dt="2023-04-30T15:20:51.566" v="507" actId="20577"/>
          <ac:spMkLst>
            <pc:docMk/>
            <pc:sldMk cId="1424657547" sldId="377"/>
            <ac:spMk id="10" creationId="{45E7E3D7-7C3C-84B1-CACD-CB054600932B}"/>
          </ac:spMkLst>
        </pc:spChg>
        <pc:picChg chg="add mod">
          <ac:chgData name="Singh, Amrit" userId="193900bb-3852-4986-93e1-5b46d0dec78f" providerId="ADAL" clId="{AD21DB41-693F-452E-AEB1-D7A0FCD62007}" dt="2023-04-30T15:21:35.175" v="510" actId="1076"/>
          <ac:picMkLst>
            <pc:docMk/>
            <pc:sldMk cId="1424657547" sldId="377"/>
            <ac:picMk id="6" creationId="{E1C4020F-1A54-CCFE-9E53-3BC09276BA55}"/>
          </ac:picMkLst>
        </pc:picChg>
        <pc:picChg chg="del">
          <ac:chgData name="Singh, Amrit" userId="193900bb-3852-4986-93e1-5b46d0dec78f" providerId="ADAL" clId="{AD21DB41-693F-452E-AEB1-D7A0FCD62007}" dt="2023-04-30T15:21:31.554" v="508" actId="478"/>
          <ac:picMkLst>
            <pc:docMk/>
            <pc:sldMk cId="1424657547" sldId="377"/>
            <ac:picMk id="11" creationId="{42A08104-2C54-84A5-6B2D-3500661702E9}"/>
          </ac:picMkLst>
        </pc:picChg>
        <pc:picChg chg="del">
          <ac:chgData name="Singh, Amrit" userId="193900bb-3852-4986-93e1-5b46d0dec78f" providerId="ADAL" clId="{AD21DB41-693F-452E-AEB1-D7A0FCD62007}" dt="2023-04-30T15:21:31.554" v="508" actId="478"/>
          <ac:picMkLst>
            <pc:docMk/>
            <pc:sldMk cId="1424657547" sldId="377"/>
            <ac:picMk id="14" creationId="{48F013DC-1D2D-707B-520C-2824420288C2}"/>
          </ac:picMkLst>
        </pc:picChg>
      </pc:sldChg>
      <pc:sldChg chg="del">
        <pc:chgData name="Singh, Amrit" userId="193900bb-3852-4986-93e1-5b46d0dec78f" providerId="ADAL" clId="{AD21DB41-693F-452E-AEB1-D7A0FCD62007}" dt="2023-04-30T15:21:46.197" v="511" actId="47"/>
        <pc:sldMkLst>
          <pc:docMk/>
          <pc:sldMk cId="1485687420" sldId="378"/>
        </pc:sldMkLst>
      </pc:sldChg>
      <pc:sldChg chg="addSp delSp modSp mod">
        <pc:chgData name="Singh, Amrit" userId="193900bb-3852-4986-93e1-5b46d0dec78f" providerId="ADAL" clId="{AD21DB41-693F-452E-AEB1-D7A0FCD62007}" dt="2023-04-30T16:35:58.317" v="1046" actId="1076"/>
        <pc:sldMkLst>
          <pc:docMk/>
          <pc:sldMk cId="3949221406" sldId="379"/>
        </pc:sldMkLst>
        <pc:spChg chg="add mod">
          <ac:chgData name="Singh, Amrit" userId="193900bb-3852-4986-93e1-5b46d0dec78f" providerId="ADAL" clId="{AD21DB41-693F-452E-AEB1-D7A0FCD62007}" dt="2023-04-30T16:33:27.533" v="1022" actId="14100"/>
          <ac:spMkLst>
            <pc:docMk/>
            <pc:sldMk cId="3949221406" sldId="379"/>
            <ac:spMk id="2" creationId="{9D7D51A5-8FEA-B93A-D040-7F9646DEFEC3}"/>
          </ac:spMkLst>
        </pc:spChg>
        <pc:spChg chg="mod">
          <ac:chgData name="Singh, Amrit" userId="193900bb-3852-4986-93e1-5b46d0dec78f" providerId="ADAL" clId="{AD21DB41-693F-452E-AEB1-D7A0FCD62007}" dt="2023-04-30T16:32:58.056" v="1014" actId="20577"/>
          <ac:spMkLst>
            <pc:docMk/>
            <pc:sldMk cId="3949221406" sldId="379"/>
            <ac:spMk id="3" creationId="{3E5FEE2D-79E5-4C1D-8BF7-EE619CA7039A}"/>
          </ac:spMkLst>
        </pc:spChg>
        <pc:spChg chg="add mod">
          <ac:chgData name="Singh, Amrit" userId="193900bb-3852-4986-93e1-5b46d0dec78f" providerId="ADAL" clId="{AD21DB41-693F-452E-AEB1-D7A0FCD62007}" dt="2023-04-30T16:33:50.272" v="1031" actId="1076"/>
          <ac:spMkLst>
            <pc:docMk/>
            <pc:sldMk cId="3949221406" sldId="379"/>
            <ac:spMk id="4" creationId="{754828C7-2BEA-7CFE-4988-A4D6DB0DFC00}"/>
          </ac:spMkLst>
        </pc:spChg>
        <pc:spChg chg="mod">
          <ac:chgData name="Singh, Amrit" userId="193900bb-3852-4986-93e1-5b46d0dec78f" providerId="ADAL" clId="{AD21DB41-693F-452E-AEB1-D7A0FCD62007}" dt="2023-04-30T16:34:03.114" v="1038"/>
          <ac:spMkLst>
            <pc:docMk/>
            <pc:sldMk cId="3949221406" sldId="379"/>
            <ac:spMk id="6" creationId="{D26E88FD-BDEF-7D54-5208-E97153786C88}"/>
          </ac:spMkLst>
        </pc:spChg>
        <pc:spChg chg="add mod">
          <ac:chgData name="Singh, Amrit" userId="193900bb-3852-4986-93e1-5b46d0dec78f" providerId="ADAL" clId="{AD21DB41-693F-452E-AEB1-D7A0FCD62007}" dt="2023-04-30T16:34:21.684" v="1041" actId="1076"/>
          <ac:spMkLst>
            <pc:docMk/>
            <pc:sldMk cId="3949221406" sldId="379"/>
            <ac:spMk id="10" creationId="{0EFEFEE5-8580-16E2-69DA-194FACA04D5F}"/>
          </ac:spMkLst>
        </pc:spChg>
        <pc:spChg chg="del">
          <ac:chgData name="Singh, Amrit" userId="193900bb-3852-4986-93e1-5b46d0dec78f" providerId="ADAL" clId="{AD21DB41-693F-452E-AEB1-D7A0FCD62007}" dt="2023-04-30T16:33:11.857" v="1018" actId="478"/>
          <ac:spMkLst>
            <pc:docMk/>
            <pc:sldMk cId="3949221406" sldId="379"/>
            <ac:spMk id="11" creationId="{5EB2316A-C405-7409-2EFA-2EA0D3AC721D}"/>
          </ac:spMkLst>
        </pc:spChg>
        <pc:spChg chg="add">
          <ac:chgData name="Singh, Amrit" userId="193900bb-3852-4986-93e1-5b46d0dec78f" providerId="ADAL" clId="{AD21DB41-693F-452E-AEB1-D7A0FCD62007}" dt="2023-04-30T16:34:08.624" v="1039"/>
          <ac:spMkLst>
            <pc:docMk/>
            <pc:sldMk cId="3949221406" sldId="379"/>
            <ac:spMk id="12" creationId="{5AC13BD1-97A5-1A01-7B7D-F5152E863C4B}"/>
          </ac:spMkLst>
        </pc:spChg>
        <pc:picChg chg="del">
          <ac:chgData name="Singh, Amrit" userId="193900bb-3852-4986-93e1-5b46d0dec78f" providerId="ADAL" clId="{AD21DB41-693F-452E-AEB1-D7A0FCD62007}" dt="2023-04-30T16:34:31.851" v="1042" actId="478"/>
          <ac:picMkLst>
            <pc:docMk/>
            <pc:sldMk cId="3949221406" sldId="379"/>
            <ac:picMk id="5" creationId="{95D16C8A-BB4F-FFD2-E76D-778A5FD20AAA}"/>
          </ac:picMkLst>
        </pc:picChg>
        <pc:picChg chg="add mod">
          <ac:chgData name="Singh, Amrit" userId="193900bb-3852-4986-93e1-5b46d0dec78f" providerId="ADAL" clId="{AD21DB41-693F-452E-AEB1-D7A0FCD62007}" dt="2023-04-30T16:35:58.317" v="1046" actId="1076"/>
          <ac:picMkLst>
            <pc:docMk/>
            <pc:sldMk cId="3949221406" sldId="379"/>
            <ac:picMk id="14" creationId="{39249DB6-F528-F507-C7DE-B22DFA425492}"/>
          </ac:picMkLst>
        </pc:picChg>
      </pc:sldChg>
      <pc:sldChg chg="addSp delSp modSp add mod">
        <pc:chgData name="Singh, Amrit" userId="193900bb-3852-4986-93e1-5b46d0dec78f" providerId="ADAL" clId="{AD21DB41-693F-452E-AEB1-D7A0FCD62007}" dt="2023-04-30T01:34:27.758" v="162" actId="14100"/>
        <pc:sldMkLst>
          <pc:docMk/>
          <pc:sldMk cId="1825890612" sldId="385"/>
        </pc:sldMkLst>
        <pc:spChg chg="add del">
          <ac:chgData name="Singh, Amrit" userId="193900bb-3852-4986-93e1-5b46d0dec78f" providerId="ADAL" clId="{AD21DB41-693F-452E-AEB1-D7A0FCD62007}" dt="2023-04-30T01:32:30.027" v="152"/>
          <ac:spMkLst>
            <pc:docMk/>
            <pc:sldMk cId="1825890612" sldId="385"/>
            <ac:spMk id="2" creationId="{CF80C320-EC2E-B686-934A-10707CA65FEC}"/>
          </ac:spMkLst>
        </pc:spChg>
        <pc:spChg chg="mod">
          <ac:chgData name="Singh, Amrit" userId="193900bb-3852-4986-93e1-5b46d0dec78f" providerId="ADAL" clId="{AD21DB41-693F-452E-AEB1-D7A0FCD62007}" dt="2023-04-30T01:31:43.733" v="135" actId="20577"/>
          <ac:spMkLst>
            <pc:docMk/>
            <pc:sldMk cId="1825890612" sldId="385"/>
            <ac:spMk id="3" creationId="{3E5FEE2D-79E5-4C1D-8BF7-EE619CA7039A}"/>
          </ac:spMkLst>
        </pc:spChg>
        <pc:spChg chg="add del">
          <ac:chgData name="Singh, Amrit" userId="193900bb-3852-4986-93e1-5b46d0dec78f" providerId="ADAL" clId="{AD21DB41-693F-452E-AEB1-D7A0FCD62007}" dt="2023-04-30T01:32:42.482" v="155"/>
          <ac:spMkLst>
            <pc:docMk/>
            <pc:sldMk cId="1825890612" sldId="385"/>
            <ac:spMk id="4" creationId="{FAD8C757-0EBE-97AE-DED1-86EB7B410DDE}"/>
          </ac:spMkLst>
        </pc:spChg>
        <pc:spChg chg="mod">
          <ac:chgData name="Singh, Amrit" userId="193900bb-3852-4986-93e1-5b46d0dec78f" providerId="ADAL" clId="{AD21DB41-693F-452E-AEB1-D7A0FCD62007}" dt="2023-04-30T01:32:49.548" v="159"/>
          <ac:spMkLst>
            <pc:docMk/>
            <pc:sldMk cId="1825890612" sldId="385"/>
            <ac:spMk id="10" creationId="{45E7E3D7-7C3C-84B1-CACD-CB054600932B}"/>
          </ac:spMkLst>
        </pc:spChg>
        <pc:picChg chg="add mod">
          <ac:chgData name="Singh, Amrit" userId="193900bb-3852-4986-93e1-5b46d0dec78f" providerId="ADAL" clId="{AD21DB41-693F-452E-AEB1-D7A0FCD62007}" dt="2023-04-30T01:34:27.758" v="162" actId="14100"/>
          <ac:picMkLst>
            <pc:docMk/>
            <pc:sldMk cId="1825890612" sldId="385"/>
            <ac:picMk id="6" creationId="{38700A31-C12F-BFE3-DA6D-BCEDC4A1C11A}"/>
          </ac:picMkLst>
        </pc:picChg>
        <pc:picChg chg="del">
          <ac:chgData name="Singh, Amrit" userId="193900bb-3852-4986-93e1-5b46d0dec78f" providerId="ADAL" clId="{AD21DB41-693F-452E-AEB1-D7A0FCD62007}" dt="2023-04-30T01:31:45.801" v="136" actId="478"/>
          <ac:picMkLst>
            <pc:docMk/>
            <pc:sldMk cId="1825890612" sldId="385"/>
            <ac:picMk id="16" creationId="{5B75BCF0-7178-ACFE-2CCC-AABCC719A812}"/>
          </ac:picMkLst>
        </pc:picChg>
        <pc:picChg chg="del">
          <ac:chgData name="Singh, Amrit" userId="193900bb-3852-4986-93e1-5b46d0dec78f" providerId="ADAL" clId="{AD21DB41-693F-452E-AEB1-D7A0FCD62007}" dt="2023-04-30T01:31:45.801" v="136" actId="478"/>
          <ac:picMkLst>
            <pc:docMk/>
            <pc:sldMk cId="1825890612" sldId="385"/>
            <ac:picMk id="18" creationId="{31EFBB12-100A-D9D1-C5DD-F4BB48D20A22}"/>
          </ac:picMkLst>
        </pc:picChg>
      </pc:sldChg>
      <pc:sldChg chg="addSp delSp modSp add mod">
        <pc:chgData name="Singh, Amrit" userId="193900bb-3852-4986-93e1-5b46d0dec78f" providerId="ADAL" clId="{AD21DB41-693F-452E-AEB1-D7A0FCD62007}" dt="2023-04-30T02:22:11.148" v="201" actId="14100"/>
        <pc:sldMkLst>
          <pc:docMk/>
          <pc:sldMk cId="1522501973" sldId="386"/>
        </pc:sldMkLst>
        <pc:spChg chg="add del">
          <ac:chgData name="Singh, Amrit" userId="193900bb-3852-4986-93e1-5b46d0dec78f" providerId="ADAL" clId="{AD21DB41-693F-452E-AEB1-D7A0FCD62007}" dt="2023-04-30T01:34:54.655" v="166"/>
          <ac:spMkLst>
            <pc:docMk/>
            <pc:sldMk cId="1522501973" sldId="386"/>
            <ac:spMk id="2" creationId="{2AE94C56-9E12-41D4-237B-B5C2130F25D5}"/>
          </ac:spMkLst>
        </pc:spChg>
        <pc:spChg chg="mod">
          <ac:chgData name="Singh, Amrit" userId="193900bb-3852-4986-93e1-5b46d0dec78f" providerId="ADAL" clId="{AD21DB41-693F-452E-AEB1-D7A0FCD62007}" dt="2023-04-30T02:22:11.148" v="201" actId="14100"/>
          <ac:spMkLst>
            <pc:docMk/>
            <pc:sldMk cId="1522501973" sldId="386"/>
            <ac:spMk id="10" creationId="{45E7E3D7-7C3C-84B1-CACD-CB054600932B}"/>
          </ac:spMkLst>
        </pc:spChg>
        <pc:picChg chg="add mod">
          <ac:chgData name="Singh, Amrit" userId="193900bb-3852-4986-93e1-5b46d0dec78f" providerId="ADAL" clId="{AD21DB41-693F-452E-AEB1-D7A0FCD62007}" dt="2023-04-30T01:35:52.435" v="177" actId="14100"/>
          <ac:picMkLst>
            <pc:docMk/>
            <pc:sldMk cId="1522501973" sldId="386"/>
            <ac:picMk id="5" creationId="{EDB95E6A-5B81-A22F-3F03-C3BDBF06358C}"/>
          </ac:picMkLst>
        </pc:picChg>
        <pc:picChg chg="del">
          <ac:chgData name="Singh, Amrit" userId="193900bb-3852-4986-93e1-5b46d0dec78f" providerId="ADAL" clId="{AD21DB41-693F-452E-AEB1-D7A0FCD62007}" dt="2023-04-30T01:34:45.649" v="164" actId="478"/>
          <ac:picMkLst>
            <pc:docMk/>
            <pc:sldMk cId="1522501973" sldId="386"/>
            <ac:picMk id="6" creationId="{38700A31-C12F-BFE3-DA6D-BCEDC4A1C11A}"/>
          </ac:picMkLst>
        </pc:picChg>
      </pc:sldChg>
      <pc:sldChg chg="addSp delSp modSp add mod">
        <pc:chgData name="Singh, Amrit" userId="193900bb-3852-4986-93e1-5b46d0dec78f" providerId="ADAL" clId="{AD21DB41-693F-452E-AEB1-D7A0FCD62007}" dt="2023-04-30T02:57:01.905" v="272" actId="1076"/>
        <pc:sldMkLst>
          <pc:docMk/>
          <pc:sldMk cId="2738227992" sldId="387"/>
        </pc:sldMkLst>
        <pc:spChg chg="mod">
          <ac:chgData name="Singh, Amrit" userId="193900bb-3852-4986-93e1-5b46d0dec78f" providerId="ADAL" clId="{AD21DB41-693F-452E-AEB1-D7A0FCD62007}" dt="2023-04-30T02:22:26.471" v="234" actId="20577"/>
          <ac:spMkLst>
            <pc:docMk/>
            <pc:sldMk cId="2738227992" sldId="387"/>
            <ac:spMk id="3" creationId="{3E5FEE2D-79E5-4C1D-8BF7-EE619CA7039A}"/>
          </ac:spMkLst>
        </pc:spChg>
        <pc:spChg chg="mod">
          <ac:chgData name="Singh, Amrit" userId="193900bb-3852-4986-93e1-5b46d0dec78f" providerId="ADAL" clId="{AD21DB41-693F-452E-AEB1-D7A0FCD62007}" dt="2023-04-30T02:22:57.477" v="250"/>
          <ac:spMkLst>
            <pc:docMk/>
            <pc:sldMk cId="2738227992" sldId="387"/>
            <ac:spMk id="10" creationId="{45E7E3D7-7C3C-84B1-CACD-CB054600932B}"/>
          </ac:spMkLst>
        </pc:spChg>
        <pc:picChg chg="add mod">
          <ac:chgData name="Singh, Amrit" userId="193900bb-3852-4986-93e1-5b46d0dec78f" providerId="ADAL" clId="{AD21DB41-693F-452E-AEB1-D7A0FCD62007}" dt="2023-04-30T02:55:51.834" v="259" actId="14100"/>
          <ac:picMkLst>
            <pc:docMk/>
            <pc:sldMk cId="2738227992" sldId="387"/>
            <ac:picMk id="4" creationId="{D469F5D6-EF3D-0B00-AA2E-F81610FBF13B}"/>
          </ac:picMkLst>
        </pc:picChg>
        <pc:picChg chg="del">
          <ac:chgData name="Singh, Amrit" userId="193900bb-3852-4986-93e1-5b46d0dec78f" providerId="ADAL" clId="{AD21DB41-693F-452E-AEB1-D7A0FCD62007}" dt="2023-04-30T02:22:59.841" v="251" actId="478"/>
          <ac:picMkLst>
            <pc:docMk/>
            <pc:sldMk cId="2738227992" sldId="387"/>
            <ac:picMk id="5" creationId="{EDB95E6A-5B81-A22F-3F03-C3BDBF06358C}"/>
          </ac:picMkLst>
        </pc:picChg>
        <pc:picChg chg="add mod">
          <ac:chgData name="Singh, Amrit" userId="193900bb-3852-4986-93e1-5b46d0dec78f" providerId="ADAL" clId="{AD21DB41-693F-452E-AEB1-D7A0FCD62007}" dt="2023-04-30T02:55:56.449" v="261" actId="14100"/>
          <ac:picMkLst>
            <pc:docMk/>
            <pc:sldMk cId="2738227992" sldId="387"/>
            <ac:picMk id="11" creationId="{4A0537BC-9C1A-7400-0E83-9CB7B411F735}"/>
          </ac:picMkLst>
        </pc:picChg>
        <pc:picChg chg="add mod">
          <ac:chgData name="Singh, Amrit" userId="193900bb-3852-4986-93e1-5b46d0dec78f" providerId="ADAL" clId="{AD21DB41-693F-452E-AEB1-D7A0FCD62007}" dt="2023-04-30T02:57:01.905" v="272" actId="1076"/>
          <ac:picMkLst>
            <pc:docMk/>
            <pc:sldMk cId="2738227992" sldId="387"/>
            <ac:picMk id="13" creationId="{98B4832C-8C30-EDDD-0102-3DB4D62B5B11}"/>
          </ac:picMkLst>
        </pc:picChg>
      </pc:sldChg>
      <pc:sldChg chg="addSp delSp modSp add mod">
        <pc:chgData name="Singh, Amrit" userId="193900bb-3852-4986-93e1-5b46d0dec78f" providerId="ADAL" clId="{AD21DB41-693F-452E-AEB1-D7A0FCD62007}" dt="2023-04-30T15:14:20.246" v="322" actId="1076"/>
        <pc:sldMkLst>
          <pc:docMk/>
          <pc:sldMk cId="1757206759" sldId="388"/>
        </pc:sldMkLst>
        <pc:spChg chg="mod">
          <ac:chgData name="Singh, Amrit" userId="193900bb-3852-4986-93e1-5b46d0dec78f" providerId="ADAL" clId="{AD21DB41-693F-452E-AEB1-D7A0FCD62007}" dt="2023-04-30T15:09:51.258" v="311" actId="20577"/>
          <ac:spMkLst>
            <pc:docMk/>
            <pc:sldMk cId="1757206759" sldId="388"/>
            <ac:spMk id="3" creationId="{3E5FEE2D-79E5-4C1D-8BF7-EE619CA7039A}"/>
          </ac:spMkLst>
        </pc:spChg>
        <pc:spChg chg="mod">
          <ac:chgData name="Singh, Amrit" userId="193900bb-3852-4986-93e1-5b46d0dec78f" providerId="ADAL" clId="{AD21DB41-693F-452E-AEB1-D7A0FCD62007}" dt="2023-04-30T15:10:02.920" v="312"/>
          <ac:spMkLst>
            <pc:docMk/>
            <pc:sldMk cId="1757206759" sldId="388"/>
            <ac:spMk id="10" creationId="{45E7E3D7-7C3C-84B1-CACD-CB054600932B}"/>
          </ac:spMkLst>
        </pc:spChg>
        <pc:picChg chg="del">
          <ac:chgData name="Singh, Amrit" userId="193900bb-3852-4986-93e1-5b46d0dec78f" providerId="ADAL" clId="{AD21DB41-693F-452E-AEB1-D7A0FCD62007}" dt="2023-04-30T15:10:17.257" v="313" actId="478"/>
          <ac:picMkLst>
            <pc:docMk/>
            <pc:sldMk cId="1757206759" sldId="388"/>
            <ac:picMk id="4" creationId="{D469F5D6-EF3D-0B00-AA2E-F81610FBF13B}"/>
          </ac:picMkLst>
        </pc:picChg>
        <pc:picChg chg="add mod">
          <ac:chgData name="Singh, Amrit" userId="193900bb-3852-4986-93e1-5b46d0dec78f" providerId="ADAL" clId="{AD21DB41-693F-452E-AEB1-D7A0FCD62007}" dt="2023-04-30T15:14:20.246" v="322" actId="1076"/>
          <ac:picMkLst>
            <pc:docMk/>
            <pc:sldMk cId="1757206759" sldId="388"/>
            <ac:picMk id="5" creationId="{35DD5B3E-0656-9880-7D65-1EB0FD828B14}"/>
          </ac:picMkLst>
        </pc:picChg>
        <pc:picChg chg="del">
          <ac:chgData name="Singh, Amrit" userId="193900bb-3852-4986-93e1-5b46d0dec78f" providerId="ADAL" clId="{AD21DB41-693F-452E-AEB1-D7A0FCD62007}" dt="2023-04-30T15:10:17.257" v="313" actId="478"/>
          <ac:picMkLst>
            <pc:docMk/>
            <pc:sldMk cId="1757206759" sldId="388"/>
            <ac:picMk id="11" creationId="{4A0537BC-9C1A-7400-0E83-9CB7B411F735}"/>
          </ac:picMkLst>
        </pc:picChg>
        <pc:picChg chg="del">
          <ac:chgData name="Singh, Amrit" userId="193900bb-3852-4986-93e1-5b46d0dec78f" providerId="ADAL" clId="{AD21DB41-693F-452E-AEB1-D7A0FCD62007}" dt="2023-04-30T15:10:18.919" v="314" actId="478"/>
          <ac:picMkLst>
            <pc:docMk/>
            <pc:sldMk cId="1757206759" sldId="388"/>
            <ac:picMk id="13" creationId="{98B4832C-8C30-EDDD-0102-3DB4D62B5B11}"/>
          </ac:picMkLst>
        </pc:picChg>
      </pc:sldChg>
      <pc:sldChg chg="addSp delSp modSp add mod">
        <pc:chgData name="Singh, Amrit" userId="193900bb-3852-4986-93e1-5b46d0dec78f" providerId="ADAL" clId="{AD21DB41-693F-452E-AEB1-D7A0FCD62007}" dt="2023-04-30T15:59:26.765" v="742" actId="1076"/>
        <pc:sldMkLst>
          <pc:docMk/>
          <pc:sldMk cId="1559542729" sldId="389"/>
        </pc:sldMkLst>
        <pc:spChg chg="add mod">
          <ac:chgData name="Singh, Amrit" userId="193900bb-3852-4986-93e1-5b46d0dec78f" providerId="ADAL" clId="{AD21DB41-693F-452E-AEB1-D7A0FCD62007}" dt="2023-04-30T15:50:31.417" v="707" actId="1076"/>
          <ac:spMkLst>
            <pc:docMk/>
            <pc:sldMk cId="1559542729" sldId="389"/>
            <ac:spMk id="2" creationId="{3074F32A-F796-6DBA-2383-BC4935C48F54}"/>
          </ac:spMkLst>
        </pc:spChg>
        <pc:spChg chg="add mod">
          <ac:chgData name="Singh, Amrit" userId="193900bb-3852-4986-93e1-5b46d0dec78f" providerId="ADAL" clId="{AD21DB41-693F-452E-AEB1-D7A0FCD62007}" dt="2023-04-30T15:51:00.766" v="717" actId="1076"/>
          <ac:spMkLst>
            <pc:docMk/>
            <pc:sldMk cId="1559542729" sldId="389"/>
            <ac:spMk id="4" creationId="{5DABCEFA-A93D-4384-4775-47A1CC7EC6FB}"/>
          </ac:spMkLst>
        </pc:spChg>
        <pc:spChg chg="add mod">
          <ac:chgData name="Singh, Amrit" userId="193900bb-3852-4986-93e1-5b46d0dec78f" providerId="ADAL" clId="{AD21DB41-693F-452E-AEB1-D7A0FCD62007}" dt="2023-04-30T15:51:28.941" v="725" actId="1076"/>
          <ac:spMkLst>
            <pc:docMk/>
            <pc:sldMk cId="1559542729" sldId="389"/>
            <ac:spMk id="5" creationId="{26CBDC9A-6111-AB07-3B9D-510E19E0385C}"/>
          </ac:spMkLst>
        </pc:spChg>
        <pc:spChg chg="mod">
          <ac:chgData name="Singh, Amrit" userId="193900bb-3852-4986-93e1-5b46d0dec78f" providerId="ADAL" clId="{AD21DB41-693F-452E-AEB1-D7A0FCD62007}" dt="2023-04-30T15:51:44.769" v="731" actId="20577"/>
          <ac:spMkLst>
            <pc:docMk/>
            <pc:sldMk cId="1559542729" sldId="389"/>
            <ac:spMk id="6" creationId="{BD6AA391-BD39-9346-F43D-7A8E1E9C28F5}"/>
          </ac:spMkLst>
        </pc:spChg>
        <pc:spChg chg="add mod">
          <ac:chgData name="Singh, Amrit" userId="193900bb-3852-4986-93e1-5b46d0dec78f" providerId="ADAL" clId="{AD21DB41-693F-452E-AEB1-D7A0FCD62007}" dt="2023-04-30T15:51:53.974" v="734" actId="1076"/>
          <ac:spMkLst>
            <pc:docMk/>
            <pc:sldMk cId="1559542729" sldId="389"/>
            <ac:spMk id="10" creationId="{3F66A971-6004-6370-B8F0-A1E8BBDA7C6A}"/>
          </ac:spMkLst>
        </pc:spChg>
        <pc:spChg chg="del">
          <ac:chgData name="Singh, Amrit" userId="193900bb-3852-4986-93e1-5b46d0dec78f" providerId="ADAL" clId="{AD21DB41-693F-452E-AEB1-D7A0FCD62007}" dt="2023-04-30T15:50:05.601" v="700" actId="478"/>
          <ac:spMkLst>
            <pc:docMk/>
            <pc:sldMk cId="1559542729" sldId="389"/>
            <ac:spMk id="16" creationId="{C5D9C2B6-5E35-6A8C-F1C7-6618C1AA3198}"/>
          </ac:spMkLst>
        </pc:spChg>
        <pc:spChg chg="del">
          <ac:chgData name="Singh, Amrit" userId="193900bb-3852-4986-93e1-5b46d0dec78f" providerId="ADAL" clId="{AD21DB41-693F-452E-AEB1-D7A0FCD62007}" dt="2023-04-30T15:50:07.958" v="701" actId="478"/>
          <ac:spMkLst>
            <pc:docMk/>
            <pc:sldMk cId="1559542729" sldId="389"/>
            <ac:spMk id="18" creationId="{7BB67810-D0E6-AB5E-01F7-A3E83CCE73C1}"/>
          </ac:spMkLst>
        </pc:spChg>
        <pc:spChg chg="del">
          <ac:chgData name="Singh, Amrit" userId="193900bb-3852-4986-93e1-5b46d0dec78f" providerId="ADAL" clId="{AD21DB41-693F-452E-AEB1-D7A0FCD62007}" dt="2023-04-30T15:50:10.972" v="702" actId="478"/>
          <ac:spMkLst>
            <pc:docMk/>
            <pc:sldMk cId="1559542729" sldId="389"/>
            <ac:spMk id="19" creationId="{0B50E397-51EC-2454-34AB-8338EA07AB97}"/>
          </ac:spMkLst>
        </pc:spChg>
        <pc:spChg chg="del">
          <ac:chgData name="Singh, Amrit" userId="193900bb-3852-4986-93e1-5b46d0dec78f" providerId="ADAL" clId="{AD21DB41-693F-452E-AEB1-D7A0FCD62007}" dt="2023-04-30T15:50:12.954" v="703" actId="478"/>
          <ac:spMkLst>
            <pc:docMk/>
            <pc:sldMk cId="1559542729" sldId="389"/>
            <ac:spMk id="20" creationId="{2176BC29-8E01-92EE-DBCC-7457455325CC}"/>
          </ac:spMkLst>
        </pc:spChg>
        <pc:picChg chg="add mod">
          <ac:chgData name="Singh, Amrit" userId="193900bb-3852-4986-93e1-5b46d0dec78f" providerId="ADAL" clId="{AD21DB41-693F-452E-AEB1-D7A0FCD62007}" dt="2023-04-30T15:58:40.336" v="738" actId="14100"/>
          <ac:picMkLst>
            <pc:docMk/>
            <pc:sldMk cId="1559542729" sldId="389"/>
            <ac:picMk id="12" creationId="{BA953CBE-E391-7EFC-E4AA-0603B9366DD9}"/>
          </ac:picMkLst>
        </pc:picChg>
        <pc:picChg chg="add mod">
          <ac:chgData name="Singh, Amrit" userId="193900bb-3852-4986-93e1-5b46d0dec78f" providerId="ADAL" clId="{AD21DB41-693F-452E-AEB1-D7A0FCD62007}" dt="2023-04-30T15:59:08.611" v="740" actId="1076"/>
          <ac:picMkLst>
            <pc:docMk/>
            <pc:sldMk cId="1559542729" sldId="389"/>
            <ac:picMk id="14" creationId="{9ABC2542-C421-E55B-27A1-CFF44E04AC13}"/>
          </ac:picMkLst>
        </pc:picChg>
        <pc:picChg chg="add mod">
          <ac:chgData name="Singh, Amrit" userId="193900bb-3852-4986-93e1-5b46d0dec78f" providerId="ADAL" clId="{AD21DB41-693F-452E-AEB1-D7A0FCD62007}" dt="2023-04-30T15:59:26.765" v="742" actId="1076"/>
          <ac:picMkLst>
            <pc:docMk/>
            <pc:sldMk cId="1559542729" sldId="389"/>
            <ac:picMk id="17" creationId="{F83EEDA4-7045-6FD3-A83F-679DCE93E714}"/>
          </ac:picMkLst>
        </pc:picChg>
        <pc:picChg chg="del">
          <ac:chgData name="Singh, Amrit" userId="193900bb-3852-4986-93e1-5b46d0dec78f" providerId="ADAL" clId="{AD21DB41-693F-452E-AEB1-D7A0FCD62007}" dt="2023-04-30T15:58:35.593" v="736" actId="478"/>
          <ac:picMkLst>
            <pc:docMk/>
            <pc:sldMk cId="1559542729" sldId="389"/>
            <ac:picMk id="22" creationId="{4E1B803B-FA7E-B0F3-402D-32BBBB9005F3}"/>
          </ac:picMkLst>
        </pc:picChg>
        <pc:picChg chg="del">
          <ac:chgData name="Singh, Amrit" userId="193900bb-3852-4986-93e1-5b46d0dec78f" providerId="ADAL" clId="{AD21DB41-693F-452E-AEB1-D7A0FCD62007}" dt="2023-04-30T15:58:35.593" v="736" actId="478"/>
          <ac:picMkLst>
            <pc:docMk/>
            <pc:sldMk cId="1559542729" sldId="389"/>
            <ac:picMk id="24" creationId="{408A4EC8-0233-B832-609B-91ABB24C2A08}"/>
          </ac:picMkLst>
        </pc:picChg>
        <pc:picChg chg="del">
          <ac:chgData name="Singh, Amrit" userId="193900bb-3852-4986-93e1-5b46d0dec78f" providerId="ADAL" clId="{AD21DB41-693F-452E-AEB1-D7A0FCD62007}" dt="2023-04-30T15:58:35.593" v="736" actId="478"/>
          <ac:picMkLst>
            <pc:docMk/>
            <pc:sldMk cId="1559542729" sldId="389"/>
            <ac:picMk id="26" creationId="{662670CF-9D75-C8BD-8BC0-FCB9A7B3AA73}"/>
          </ac:picMkLst>
        </pc:picChg>
      </pc:sldChg>
      <pc:sldChg chg="addSp delSp modSp add mod">
        <pc:chgData name="Singh, Amrit" userId="193900bb-3852-4986-93e1-5b46d0dec78f" providerId="ADAL" clId="{AD21DB41-693F-452E-AEB1-D7A0FCD62007}" dt="2023-04-30T16:26:00.952" v="927" actId="20577"/>
        <pc:sldMkLst>
          <pc:docMk/>
          <pc:sldMk cId="496987791" sldId="390"/>
        </pc:sldMkLst>
        <pc:spChg chg="del mod">
          <ac:chgData name="Singh, Amrit" userId="193900bb-3852-4986-93e1-5b46d0dec78f" providerId="ADAL" clId="{AD21DB41-693F-452E-AEB1-D7A0FCD62007}" dt="2023-04-30T16:21:19.912" v="871" actId="478"/>
          <ac:spMkLst>
            <pc:docMk/>
            <pc:sldMk cId="496987791" sldId="390"/>
            <ac:spMk id="2" creationId="{794EA033-AD34-9879-6A61-7B1C9181DD99}"/>
          </ac:spMkLst>
        </pc:spChg>
        <pc:spChg chg="mod">
          <ac:chgData name="Singh, Amrit" userId="193900bb-3852-4986-93e1-5b46d0dec78f" providerId="ADAL" clId="{AD21DB41-693F-452E-AEB1-D7A0FCD62007}" dt="2023-04-30T16:26:00.952" v="927" actId="20577"/>
          <ac:spMkLst>
            <pc:docMk/>
            <pc:sldMk cId="496987791" sldId="390"/>
            <ac:spMk id="3" creationId="{3E5FEE2D-79E5-4C1D-8BF7-EE619CA7039A}"/>
          </ac:spMkLst>
        </pc:spChg>
        <pc:spChg chg="add mod">
          <ac:chgData name="Singh, Amrit" userId="193900bb-3852-4986-93e1-5b46d0dec78f" providerId="ADAL" clId="{AD21DB41-693F-452E-AEB1-D7A0FCD62007}" dt="2023-04-30T16:21:32.282" v="874" actId="1076"/>
          <ac:spMkLst>
            <pc:docMk/>
            <pc:sldMk cId="496987791" sldId="390"/>
            <ac:spMk id="4" creationId="{D886F0E5-D2C2-E71F-B48D-B7587D2A3228}"/>
          </ac:spMkLst>
        </pc:spChg>
        <pc:spChg chg="mod">
          <ac:chgData name="Singh, Amrit" userId="193900bb-3852-4986-93e1-5b46d0dec78f" providerId="ADAL" clId="{AD21DB41-693F-452E-AEB1-D7A0FCD62007}" dt="2023-04-30T16:24:10.277" v="891"/>
          <ac:spMkLst>
            <pc:docMk/>
            <pc:sldMk cId="496987791" sldId="390"/>
            <ac:spMk id="5" creationId="{BFEF088D-F3B6-06C5-C068-F56E08AB2CCC}"/>
          </ac:spMkLst>
        </pc:spChg>
        <pc:spChg chg="add mod">
          <ac:chgData name="Singh, Amrit" userId="193900bb-3852-4986-93e1-5b46d0dec78f" providerId="ADAL" clId="{AD21DB41-693F-452E-AEB1-D7A0FCD62007}" dt="2023-04-30T16:22:14.018" v="884" actId="14100"/>
          <ac:spMkLst>
            <pc:docMk/>
            <pc:sldMk cId="496987791" sldId="390"/>
            <ac:spMk id="6" creationId="{B5DEEA8E-A085-4749-A939-BBC2D22E5DE4}"/>
          </ac:spMkLst>
        </pc:spChg>
        <pc:spChg chg="add mod">
          <ac:chgData name="Singh, Amrit" userId="193900bb-3852-4986-93e1-5b46d0dec78f" providerId="ADAL" clId="{AD21DB41-693F-452E-AEB1-D7A0FCD62007}" dt="2023-04-30T16:24:29.797" v="895" actId="14100"/>
          <ac:spMkLst>
            <pc:docMk/>
            <pc:sldMk cId="496987791" sldId="390"/>
            <ac:spMk id="13" creationId="{EB9FCD74-EA84-BC96-BEC0-6A2415F58675}"/>
          </ac:spMkLst>
        </pc:spChg>
        <pc:spChg chg="del">
          <ac:chgData name="Singh, Amrit" userId="193900bb-3852-4986-93e1-5b46d0dec78f" providerId="ADAL" clId="{AD21DB41-693F-452E-AEB1-D7A0FCD62007}" dt="2023-04-30T16:21:19.912" v="871" actId="478"/>
          <ac:spMkLst>
            <pc:docMk/>
            <pc:sldMk cId="496987791" sldId="390"/>
            <ac:spMk id="14" creationId="{A15B9991-C0E5-01E5-8AFE-F987A01510C3}"/>
          </ac:spMkLst>
        </pc:spChg>
        <pc:spChg chg="del">
          <ac:chgData name="Singh, Amrit" userId="193900bb-3852-4986-93e1-5b46d0dec78f" providerId="ADAL" clId="{AD21DB41-693F-452E-AEB1-D7A0FCD62007}" dt="2023-04-30T16:21:19.912" v="871" actId="478"/>
          <ac:spMkLst>
            <pc:docMk/>
            <pc:sldMk cId="496987791" sldId="390"/>
            <ac:spMk id="16" creationId="{00D4B962-D5BF-594A-1B20-8E465C7DD903}"/>
          </ac:spMkLst>
        </pc:spChg>
        <pc:picChg chg="del">
          <ac:chgData name="Singh, Amrit" userId="193900bb-3852-4986-93e1-5b46d0dec78f" providerId="ADAL" clId="{AD21DB41-693F-452E-AEB1-D7A0FCD62007}" dt="2023-04-30T16:21:03.396" v="868" actId="478"/>
          <ac:picMkLst>
            <pc:docMk/>
            <pc:sldMk cId="496987791" sldId="390"/>
            <ac:picMk id="11" creationId="{A8D28230-E422-3C37-401A-351D718CC349}"/>
          </ac:picMkLst>
        </pc:picChg>
        <pc:picChg chg="add mod">
          <ac:chgData name="Singh, Amrit" userId="193900bb-3852-4986-93e1-5b46d0dec78f" providerId="ADAL" clId="{AD21DB41-693F-452E-AEB1-D7A0FCD62007}" dt="2023-04-30T16:23:52.599" v="886" actId="1076"/>
          <ac:picMkLst>
            <pc:docMk/>
            <pc:sldMk cId="496987791" sldId="390"/>
            <ac:picMk id="12" creationId="{885A291A-D8EC-9118-3732-50F03DF7528F}"/>
          </ac:picMkLst>
        </pc:picChg>
        <pc:picChg chg="add mod">
          <ac:chgData name="Singh, Amrit" userId="193900bb-3852-4986-93e1-5b46d0dec78f" providerId="ADAL" clId="{AD21DB41-693F-452E-AEB1-D7A0FCD62007}" dt="2023-04-30T16:25:50.900" v="900" actId="14100"/>
          <ac:picMkLst>
            <pc:docMk/>
            <pc:sldMk cId="496987791" sldId="390"/>
            <ac:picMk id="17" creationId="{CFBF5B0E-E33A-5FDE-A6E2-69D62B86B92E}"/>
          </ac:picMkLst>
        </pc:picChg>
        <pc:picChg chg="del">
          <ac:chgData name="Singh, Amrit" userId="193900bb-3852-4986-93e1-5b46d0dec78f" providerId="ADAL" clId="{AD21DB41-693F-452E-AEB1-D7A0FCD62007}" dt="2023-04-30T16:21:03.396" v="868" actId="478"/>
          <ac:picMkLst>
            <pc:docMk/>
            <pc:sldMk cId="496987791" sldId="390"/>
            <ac:picMk id="18" creationId="{100448D6-C3EA-A87C-5D8B-BE1253CDE04A}"/>
          </ac:picMkLst>
        </pc:picChg>
      </pc:sldChg>
      <pc:sldChg chg="add del">
        <pc:chgData name="Singh, Amrit" userId="193900bb-3852-4986-93e1-5b46d0dec78f" providerId="ADAL" clId="{AD21DB41-693F-452E-AEB1-D7A0FCD62007}" dt="2023-04-30T15:49:51.223" v="696"/>
        <pc:sldMkLst>
          <pc:docMk/>
          <pc:sldMk cId="3054615002" sldId="390"/>
        </pc:sldMkLst>
      </pc:sldChg>
      <pc:sldChg chg="add del">
        <pc:chgData name="Singh, Amrit" userId="193900bb-3852-4986-93e1-5b46d0dec78f" providerId="ADAL" clId="{AD21DB41-693F-452E-AEB1-D7A0FCD62007}" dt="2023-04-30T15:49:55.492" v="698"/>
        <pc:sldMkLst>
          <pc:docMk/>
          <pc:sldMk cId="3784445602" sldId="390"/>
        </pc:sldMkLst>
      </pc:sldChg>
      <pc:sldChg chg="addSp delSp modSp add mod">
        <pc:chgData name="Singh, Amrit" userId="193900bb-3852-4986-93e1-5b46d0dec78f" providerId="ADAL" clId="{AD21DB41-693F-452E-AEB1-D7A0FCD62007}" dt="2023-04-30T16:40:17.417" v="1102" actId="14100"/>
        <pc:sldMkLst>
          <pc:docMk/>
          <pc:sldMk cId="1003865884" sldId="391"/>
        </pc:sldMkLst>
        <pc:spChg chg="del">
          <ac:chgData name="Singh, Amrit" userId="193900bb-3852-4986-93e1-5b46d0dec78f" providerId="ADAL" clId="{AD21DB41-693F-452E-AEB1-D7A0FCD62007}" dt="2023-04-30T16:36:32.570" v="1075" actId="478"/>
          <ac:spMkLst>
            <pc:docMk/>
            <pc:sldMk cId="1003865884" sldId="391"/>
            <ac:spMk id="2" creationId="{9D7D51A5-8FEA-B93A-D040-7F9646DEFEC3}"/>
          </ac:spMkLst>
        </pc:spChg>
        <pc:spChg chg="mod">
          <ac:chgData name="Singh, Amrit" userId="193900bb-3852-4986-93e1-5b46d0dec78f" providerId="ADAL" clId="{AD21DB41-693F-452E-AEB1-D7A0FCD62007}" dt="2023-04-30T16:36:23.464" v="1073" actId="20577"/>
          <ac:spMkLst>
            <pc:docMk/>
            <pc:sldMk cId="1003865884" sldId="391"/>
            <ac:spMk id="3" creationId="{3E5FEE2D-79E5-4C1D-8BF7-EE619CA7039A}"/>
          </ac:spMkLst>
        </pc:spChg>
        <pc:spChg chg="del">
          <ac:chgData name="Singh, Amrit" userId="193900bb-3852-4986-93e1-5b46d0dec78f" providerId="ADAL" clId="{AD21DB41-693F-452E-AEB1-D7A0FCD62007}" dt="2023-04-30T16:36:33.550" v="1076" actId="478"/>
          <ac:spMkLst>
            <pc:docMk/>
            <pc:sldMk cId="1003865884" sldId="391"/>
            <ac:spMk id="4" creationId="{754828C7-2BEA-7CFE-4988-A4D6DB0DFC00}"/>
          </ac:spMkLst>
        </pc:spChg>
        <pc:spChg chg="add mod">
          <ac:chgData name="Singh, Amrit" userId="193900bb-3852-4986-93e1-5b46d0dec78f" providerId="ADAL" clId="{AD21DB41-693F-452E-AEB1-D7A0FCD62007}" dt="2023-04-30T16:36:50.069" v="1081" actId="1076"/>
          <ac:spMkLst>
            <pc:docMk/>
            <pc:sldMk cId="1003865884" sldId="391"/>
            <ac:spMk id="5" creationId="{DFA4B212-4A9A-DA5D-72AE-04B6FC411370}"/>
          </ac:spMkLst>
        </pc:spChg>
        <pc:spChg chg="mod">
          <ac:chgData name="Singh, Amrit" userId="193900bb-3852-4986-93e1-5b46d0dec78f" providerId="ADAL" clId="{AD21DB41-693F-452E-AEB1-D7A0FCD62007}" dt="2023-04-30T16:37:16.955" v="1090"/>
          <ac:spMkLst>
            <pc:docMk/>
            <pc:sldMk cId="1003865884" sldId="391"/>
            <ac:spMk id="6" creationId="{D26E88FD-BDEF-7D54-5208-E97153786C88}"/>
          </ac:spMkLst>
        </pc:spChg>
        <pc:spChg chg="del">
          <ac:chgData name="Singh, Amrit" userId="193900bb-3852-4986-93e1-5b46d0dec78f" providerId="ADAL" clId="{AD21DB41-693F-452E-AEB1-D7A0FCD62007}" dt="2023-04-30T16:36:36.462" v="1077" actId="478"/>
          <ac:spMkLst>
            <pc:docMk/>
            <pc:sldMk cId="1003865884" sldId="391"/>
            <ac:spMk id="10" creationId="{0EFEFEE5-8580-16E2-69DA-194FACA04D5F}"/>
          </ac:spMkLst>
        </pc:spChg>
        <pc:spChg chg="add del">
          <ac:chgData name="Singh, Amrit" userId="193900bb-3852-4986-93e1-5b46d0dec78f" providerId="ADAL" clId="{AD21DB41-693F-452E-AEB1-D7A0FCD62007}" dt="2023-04-30T16:36:58.458" v="1085"/>
          <ac:spMkLst>
            <pc:docMk/>
            <pc:sldMk cId="1003865884" sldId="391"/>
            <ac:spMk id="11" creationId="{2FB2B68D-5409-794B-E2C3-75E3BC737A67}"/>
          </ac:spMkLst>
        </pc:spChg>
        <pc:spChg chg="add mod">
          <ac:chgData name="Singh, Amrit" userId="193900bb-3852-4986-93e1-5b46d0dec78f" providerId="ADAL" clId="{AD21DB41-693F-452E-AEB1-D7A0FCD62007}" dt="2023-04-30T16:37:31.171" v="1095" actId="14100"/>
          <ac:spMkLst>
            <pc:docMk/>
            <pc:sldMk cId="1003865884" sldId="391"/>
            <ac:spMk id="13" creationId="{93ECCCC2-DB3B-974C-70B8-4A27801F97FE}"/>
          </ac:spMkLst>
        </pc:spChg>
        <pc:picChg chg="del">
          <ac:chgData name="Singh, Amrit" userId="193900bb-3852-4986-93e1-5b46d0dec78f" providerId="ADAL" clId="{AD21DB41-693F-452E-AEB1-D7A0FCD62007}" dt="2023-04-30T16:38:33.347" v="1096" actId="478"/>
          <ac:picMkLst>
            <pc:docMk/>
            <pc:sldMk cId="1003865884" sldId="391"/>
            <ac:picMk id="14" creationId="{39249DB6-F528-F507-C7DE-B22DFA425492}"/>
          </ac:picMkLst>
        </pc:picChg>
        <pc:picChg chg="add mod">
          <ac:chgData name="Singh, Amrit" userId="193900bb-3852-4986-93e1-5b46d0dec78f" providerId="ADAL" clId="{AD21DB41-693F-452E-AEB1-D7A0FCD62007}" dt="2023-04-30T16:38:37.758" v="1098" actId="1076"/>
          <ac:picMkLst>
            <pc:docMk/>
            <pc:sldMk cId="1003865884" sldId="391"/>
            <ac:picMk id="16" creationId="{934CE8D4-5640-1A76-FE1A-5CCA7761EAB0}"/>
          </ac:picMkLst>
        </pc:picChg>
        <pc:picChg chg="add mod">
          <ac:chgData name="Singh, Amrit" userId="193900bb-3852-4986-93e1-5b46d0dec78f" providerId="ADAL" clId="{AD21DB41-693F-452E-AEB1-D7A0FCD62007}" dt="2023-04-30T16:40:17.417" v="1102" actId="14100"/>
          <ac:picMkLst>
            <pc:docMk/>
            <pc:sldMk cId="1003865884" sldId="391"/>
            <ac:picMk id="18" creationId="{B0061089-0AFE-1DB5-5244-99D5BB5896F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4/30/2023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LAB 4</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2022</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LAB 4</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2022</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LAB 4</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LAB 4</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Lab 4</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LAB 4</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LAB 4</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LAB 4</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2022</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LAB 4</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322980" y="3871609"/>
            <a:ext cx="5034832" cy="1685433"/>
          </a:xfrm>
        </p:spPr>
        <p:txBody>
          <a:bodyPr/>
          <a:lstStyle/>
          <a:p>
            <a:r>
              <a:rPr lang="en-US" dirty="0"/>
              <a:t>Lab: Processing Logs by Using Amazon EMR</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Made for Professor Lanham A. by Amrit Singh</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Confirm that the cluster is available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10" name="TextBox 9">
            <a:extLst>
              <a:ext uri="{FF2B5EF4-FFF2-40B4-BE49-F238E27FC236}">
                <a16:creationId xmlns:a16="http://schemas.microsoft.com/office/drawing/2014/main" id="{45E7E3D7-7C3C-84B1-CACD-CB054600932B}"/>
              </a:ext>
            </a:extLst>
          </p:cNvPr>
          <p:cNvSpPr txBox="1"/>
          <p:nvPr/>
        </p:nvSpPr>
        <p:spPr>
          <a:xfrm>
            <a:off x="7408718" y="1595120"/>
            <a:ext cx="4665518" cy="1600438"/>
          </a:xfrm>
          <a:prstGeom prst="rect">
            <a:avLst/>
          </a:prstGeom>
          <a:noFill/>
        </p:spPr>
        <p:txBody>
          <a:bodyPr wrap="square" rtlCol="0">
            <a:spAutoFit/>
          </a:bodyPr>
          <a:lstStyle/>
          <a:p>
            <a:pPr algn="l"/>
            <a:r>
              <a:rPr lang="en-US" sz="1400" b="0" i="0" dirty="0">
                <a:solidFill>
                  <a:srgbClr val="333333"/>
                </a:solidFill>
                <a:effectLst/>
                <a:latin typeface="Open Sans" panose="020B0606030504020204" pitchFamily="34" charset="0"/>
              </a:rPr>
              <a:t>Confirm that the cluster is now available.</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Return to the Amazon EMR console, which should still be open in another browser tab.</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Refresh the page.</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In the </a:t>
            </a:r>
            <a:r>
              <a:rPr lang="en-US" sz="1400" b="1" i="0" dirty="0">
                <a:solidFill>
                  <a:srgbClr val="333333"/>
                </a:solidFill>
                <a:effectLst/>
                <a:latin typeface="Open Sans" panose="020B0606030504020204" pitchFamily="34" charset="0"/>
              </a:rPr>
              <a:t>Network and hardware</a:t>
            </a:r>
            <a:r>
              <a:rPr lang="en-US" sz="1400" b="0" i="0" dirty="0">
                <a:solidFill>
                  <a:srgbClr val="333333"/>
                </a:solidFill>
                <a:effectLst/>
                <a:latin typeface="Open Sans" panose="020B0606030504020204" pitchFamily="34" charset="0"/>
              </a:rPr>
              <a:t> section, verify that the status for the main and core node types is </a:t>
            </a:r>
            <a:r>
              <a:rPr lang="en-US" sz="1400" b="0" i="1" dirty="0">
                <a:solidFill>
                  <a:srgbClr val="333333"/>
                </a:solidFill>
                <a:effectLst/>
                <a:latin typeface="Open Sans" panose="020B0606030504020204" pitchFamily="34" charset="0"/>
              </a:rPr>
              <a:t>Running</a:t>
            </a:r>
            <a:r>
              <a:rPr lang="en-US" sz="1400" b="0" i="0" dirty="0">
                <a:solidFill>
                  <a:srgbClr val="333333"/>
                </a:solidFill>
                <a:effectLst/>
                <a:latin typeface="Open Sans" panose="020B0606030504020204" pitchFamily="34" charset="0"/>
              </a:rPr>
              <a:t>. </a:t>
            </a:r>
          </a:p>
        </p:txBody>
      </p:sp>
      <p:pic>
        <p:nvPicPr>
          <p:cNvPr id="5" name="Picture 4">
            <a:extLst>
              <a:ext uri="{FF2B5EF4-FFF2-40B4-BE49-F238E27FC236}">
                <a16:creationId xmlns:a16="http://schemas.microsoft.com/office/drawing/2014/main" id="{35DD5B3E-0656-9880-7D65-1EB0FD828B14}"/>
              </a:ext>
            </a:extLst>
          </p:cNvPr>
          <p:cNvPicPr>
            <a:picLocks noChangeAspect="1"/>
          </p:cNvPicPr>
          <p:nvPr/>
        </p:nvPicPr>
        <p:blipFill>
          <a:blip r:embed="rId2"/>
          <a:stretch>
            <a:fillRect/>
          </a:stretch>
        </p:blipFill>
        <p:spPr>
          <a:xfrm>
            <a:off x="117764" y="1690688"/>
            <a:ext cx="7128163" cy="1347550"/>
          </a:xfrm>
          <a:prstGeom prst="rect">
            <a:avLst/>
          </a:prstGeom>
        </p:spPr>
      </p:pic>
    </p:spTree>
    <p:extLst>
      <p:ext uri="{BB962C8B-B14F-4D97-AF65-F5344CB8AC3E}">
        <p14:creationId xmlns:p14="http://schemas.microsoft.com/office/powerpoint/2010/main" val="175720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2: Connecting to the Hadoop main node by using SSH</a:t>
            </a:r>
          </a:p>
        </p:txBody>
      </p:sp>
    </p:spTree>
    <p:extLst>
      <p:ext uri="{BB962C8B-B14F-4D97-AF65-F5344CB8AC3E}">
        <p14:creationId xmlns:p14="http://schemas.microsoft.com/office/powerpoint/2010/main" val="62992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Copy the value of the public </a:t>
            </a:r>
            <a:r>
              <a:rPr lang="en-US" dirty="0" err="1"/>
              <a:t>dns</a:t>
            </a:r>
            <a:r>
              <a:rPr lang="en-US" dirty="0"/>
              <a:t> for </a:t>
            </a:r>
            <a:r>
              <a:rPr lang="en-US" dirty="0" err="1"/>
              <a:t>emr</a:t>
            </a:r>
            <a:endParaRPr lang="en-US" dirty="0"/>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10" name="TextBox 9">
            <a:extLst>
              <a:ext uri="{FF2B5EF4-FFF2-40B4-BE49-F238E27FC236}">
                <a16:creationId xmlns:a16="http://schemas.microsoft.com/office/drawing/2014/main" id="{45E7E3D7-7C3C-84B1-CACD-CB054600932B}"/>
              </a:ext>
            </a:extLst>
          </p:cNvPr>
          <p:cNvSpPr txBox="1"/>
          <p:nvPr/>
        </p:nvSpPr>
        <p:spPr>
          <a:xfrm>
            <a:off x="8849359" y="1595120"/>
            <a:ext cx="3204095" cy="3539430"/>
          </a:xfrm>
          <a:prstGeom prst="rect">
            <a:avLst/>
          </a:prstGeom>
          <a:noFill/>
        </p:spPr>
        <p:txBody>
          <a:bodyPr wrap="square" rtlCol="0">
            <a:spAutoFit/>
          </a:bodyPr>
          <a:lstStyle/>
          <a:p>
            <a:r>
              <a:rPr lang="en-US" sz="1400" b="0" i="0" dirty="0">
                <a:solidFill>
                  <a:srgbClr val="333333"/>
                </a:solidFill>
                <a:effectLst/>
                <a:latin typeface="Open Sans" panose="020B0606030504020204" pitchFamily="34" charset="0"/>
              </a:rPr>
              <a:t>On the cluster Summary tab, in the Summary section, find the public DNS address for the main node. Copy the value to your clipboard.</a:t>
            </a:r>
          </a:p>
          <a:p>
            <a:endParaRPr lang="en-US" sz="1400" dirty="0">
              <a:solidFill>
                <a:srgbClr val="333333"/>
              </a:solidFill>
              <a:latin typeface="Open Sans" panose="020B0606030504020204" pitchFamily="34" charset="0"/>
            </a:endParaRPr>
          </a:p>
          <a:p>
            <a:r>
              <a:rPr lang="en-US" sz="1400" dirty="0">
                <a:solidFill>
                  <a:srgbClr val="333333"/>
                </a:solidFill>
                <a:latin typeface="Open Sans" panose="020B0606030504020204" pitchFamily="34" charset="0"/>
              </a:rPr>
              <a:t>Connect to the AWS Cloud9 IDE.</a:t>
            </a:r>
          </a:p>
          <a:p>
            <a:r>
              <a:rPr lang="en-US" sz="1400" dirty="0">
                <a:solidFill>
                  <a:srgbClr val="333333"/>
                </a:solidFill>
                <a:latin typeface="Open Sans" panose="020B0606030504020204" pitchFamily="34" charset="0"/>
              </a:rPr>
              <a:t>In the search box to the right of  Services, search for and choose Cloud9 to open the AWS Cloud9 console.</a:t>
            </a:r>
          </a:p>
          <a:p>
            <a:r>
              <a:rPr lang="en-US" sz="1400" dirty="0">
                <a:solidFill>
                  <a:srgbClr val="333333"/>
                </a:solidFill>
                <a:latin typeface="Open Sans" panose="020B0606030504020204" pitchFamily="34" charset="0"/>
              </a:rPr>
              <a:t>For the Cloud9 Instance environment, choose Open IDE.</a:t>
            </a:r>
          </a:p>
          <a:p>
            <a:r>
              <a:rPr lang="en-US" sz="1400" dirty="0">
                <a:solidFill>
                  <a:srgbClr val="333333"/>
                </a:solidFill>
                <a:latin typeface="Open Sans" panose="020B0606030504020204" pitchFamily="34" charset="0"/>
              </a:rPr>
              <a:t>In the IDE, choose File &gt; New File.</a:t>
            </a:r>
          </a:p>
          <a:p>
            <a:r>
              <a:rPr lang="en-US" sz="1400" dirty="0">
                <a:solidFill>
                  <a:srgbClr val="333333"/>
                </a:solidFill>
                <a:latin typeface="Open Sans" panose="020B0606030504020204" pitchFamily="34" charset="0"/>
              </a:rPr>
              <a:t>Paste the public DNS value from your clipboard into the file.</a:t>
            </a:r>
          </a:p>
          <a:p>
            <a:r>
              <a:rPr lang="en-US" sz="1400" dirty="0">
                <a:solidFill>
                  <a:srgbClr val="333333"/>
                </a:solidFill>
                <a:latin typeface="Open Sans" panose="020B0606030504020204" pitchFamily="34" charset="0"/>
              </a:rPr>
              <a:t>You will use this value soon.</a:t>
            </a:r>
          </a:p>
        </p:txBody>
      </p:sp>
      <p:pic>
        <p:nvPicPr>
          <p:cNvPr id="4" name="Picture 3">
            <a:extLst>
              <a:ext uri="{FF2B5EF4-FFF2-40B4-BE49-F238E27FC236}">
                <a16:creationId xmlns:a16="http://schemas.microsoft.com/office/drawing/2014/main" id="{1BFB1234-E265-F27B-49B9-DF12AAC957CA}"/>
              </a:ext>
            </a:extLst>
          </p:cNvPr>
          <p:cNvPicPr>
            <a:picLocks noChangeAspect="1"/>
          </p:cNvPicPr>
          <p:nvPr/>
        </p:nvPicPr>
        <p:blipFill>
          <a:blip r:embed="rId2"/>
          <a:stretch>
            <a:fillRect/>
          </a:stretch>
        </p:blipFill>
        <p:spPr>
          <a:xfrm>
            <a:off x="622675" y="1595120"/>
            <a:ext cx="7052743" cy="2302497"/>
          </a:xfrm>
          <a:prstGeom prst="rect">
            <a:avLst/>
          </a:prstGeom>
        </p:spPr>
      </p:pic>
      <p:sp>
        <p:nvSpPr>
          <p:cNvPr id="6" name="Rectangle 5">
            <a:extLst>
              <a:ext uri="{FF2B5EF4-FFF2-40B4-BE49-F238E27FC236}">
                <a16:creationId xmlns:a16="http://schemas.microsoft.com/office/drawing/2014/main" id="{EF928359-5733-7140-953E-B19DCB1F1736}"/>
              </a:ext>
            </a:extLst>
          </p:cNvPr>
          <p:cNvSpPr/>
          <p:nvPr/>
        </p:nvSpPr>
        <p:spPr>
          <a:xfrm>
            <a:off x="924560" y="2722418"/>
            <a:ext cx="1981200" cy="19826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69A7121-3D53-4D3C-DEB9-AEBC5D422E29}"/>
              </a:ext>
            </a:extLst>
          </p:cNvPr>
          <p:cNvPicPr>
            <a:picLocks noChangeAspect="1"/>
          </p:cNvPicPr>
          <p:nvPr/>
        </p:nvPicPr>
        <p:blipFill>
          <a:blip r:embed="rId3"/>
          <a:stretch>
            <a:fillRect/>
          </a:stretch>
        </p:blipFill>
        <p:spPr>
          <a:xfrm>
            <a:off x="622675" y="3952413"/>
            <a:ext cx="7052743" cy="1084265"/>
          </a:xfrm>
          <a:prstGeom prst="rect">
            <a:avLst/>
          </a:prstGeom>
        </p:spPr>
      </p:pic>
      <p:pic>
        <p:nvPicPr>
          <p:cNvPr id="15" name="Picture 14">
            <a:extLst>
              <a:ext uri="{FF2B5EF4-FFF2-40B4-BE49-F238E27FC236}">
                <a16:creationId xmlns:a16="http://schemas.microsoft.com/office/drawing/2014/main" id="{14F6D963-96FE-AB6D-945A-6B7F4D76C317}"/>
              </a:ext>
            </a:extLst>
          </p:cNvPr>
          <p:cNvPicPr>
            <a:picLocks noChangeAspect="1"/>
          </p:cNvPicPr>
          <p:nvPr/>
        </p:nvPicPr>
        <p:blipFill>
          <a:blip r:embed="rId4"/>
          <a:stretch>
            <a:fillRect/>
          </a:stretch>
        </p:blipFill>
        <p:spPr>
          <a:xfrm>
            <a:off x="796344" y="5262880"/>
            <a:ext cx="4077053" cy="1074513"/>
          </a:xfrm>
          <a:prstGeom prst="rect">
            <a:avLst/>
          </a:prstGeom>
        </p:spPr>
      </p:pic>
    </p:spTree>
    <p:extLst>
      <p:ext uri="{BB962C8B-B14F-4D97-AF65-F5344CB8AC3E}">
        <p14:creationId xmlns:p14="http://schemas.microsoft.com/office/powerpoint/2010/main" val="506256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Upload the </a:t>
            </a:r>
            <a:r>
              <a:rPr lang="en-US" dirty="0" err="1"/>
              <a:t>pem</a:t>
            </a:r>
            <a:r>
              <a:rPr lang="en-US" dirty="0"/>
              <a:t> files to ide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10" name="TextBox 9">
            <a:extLst>
              <a:ext uri="{FF2B5EF4-FFF2-40B4-BE49-F238E27FC236}">
                <a16:creationId xmlns:a16="http://schemas.microsoft.com/office/drawing/2014/main" id="{45E7E3D7-7C3C-84B1-CACD-CB054600932B}"/>
              </a:ext>
            </a:extLst>
          </p:cNvPr>
          <p:cNvSpPr txBox="1"/>
          <p:nvPr/>
        </p:nvSpPr>
        <p:spPr>
          <a:xfrm>
            <a:off x="8832273" y="1595120"/>
            <a:ext cx="3221181" cy="4185761"/>
          </a:xfrm>
          <a:prstGeom prst="rect">
            <a:avLst/>
          </a:prstGeom>
          <a:noFill/>
        </p:spPr>
        <p:txBody>
          <a:bodyPr wrap="square" rtlCol="0">
            <a:spAutoFit/>
          </a:bodyPr>
          <a:lstStyle/>
          <a:p>
            <a:pPr algn="l"/>
            <a:r>
              <a:rPr lang="en-US" sz="1400" b="0" i="0" dirty="0">
                <a:solidFill>
                  <a:srgbClr val="333333"/>
                </a:solidFill>
                <a:effectLst/>
                <a:latin typeface="Open Sans" panose="020B0606030504020204" pitchFamily="34" charset="0"/>
              </a:rPr>
              <a:t>Copy the SSH key to the AWS Cloud9 instance and configure it.</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Above these lab instructions, choose </a:t>
            </a:r>
            <a:r>
              <a:rPr lang="en-US" sz="1400" b="1" i="0" dirty="0">
                <a:solidFill>
                  <a:srgbClr val="333333"/>
                </a:solidFill>
                <a:effectLst/>
                <a:latin typeface="Open Sans" panose="020B0606030504020204" pitchFamily="34" charset="0"/>
              </a:rPr>
              <a:t>AWS Details</a:t>
            </a:r>
            <a:r>
              <a:rPr lang="en-US" sz="1400" b="0" i="0" dirty="0">
                <a:solidFill>
                  <a:srgbClr val="333333"/>
                </a:solidFill>
                <a:effectLst/>
                <a:latin typeface="Open Sans" panose="020B0606030504020204" pitchFamily="34" charset="0"/>
              </a:rPr>
              <a:t>.</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In the panel that opens, choose </a:t>
            </a:r>
            <a:r>
              <a:rPr lang="en-US" sz="1400" b="1" i="0" dirty="0">
                <a:solidFill>
                  <a:srgbClr val="333333"/>
                </a:solidFill>
                <a:effectLst/>
                <a:latin typeface="Open Sans" panose="020B0606030504020204" pitchFamily="34" charset="0"/>
              </a:rPr>
              <a:t>Download PEM</a:t>
            </a:r>
            <a:r>
              <a:rPr lang="en-US" sz="1400" b="0" i="0" dirty="0">
                <a:solidFill>
                  <a:srgbClr val="333333"/>
                </a:solidFill>
                <a:effectLst/>
                <a:latin typeface="Open Sans" panose="020B0606030504020204" pitchFamily="34" charset="0"/>
              </a:rPr>
              <a:t> and save the file to the directory of your choice.</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Return to the AWS Cloud9 IDE.</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Choose </a:t>
            </a:r>
            <a:r>
              <a:rPr lang="en-US" sz="1400" b="1" i="0" dirty="0">
                <a:solidFill>
                  <a:srgbClr val="333333"/>
                </a:solidFill>
                <a:effectLst/>
                <a:latin typeface="Open Sans" panose="020B0606030504020204" pitchFamily="34" charset="0"/>
              </a:rPr>
              <a:t>File</a:t>
            </a:r>
            <a:r>
              <a:rPr lang="en-US" sz="1400" b="0" i="0" dirty="0">
                <a:solidFill>
                  <a:srgbClr val="333333"/>
                </a:solidFill>
                <a:effectLst/>
                <a:latin typeface="Open Sans" panose="020B0606030504020204" pitchFamily="34" charset="0"/>
              </a:rPr>
              <a:t> &gt; </a:t>
            </a:r>
            <a:r>
              <a:rPr lang="en-US" sz="1400" b="1" i="0" dirty="0">
                <a:solidFill>
                  <a:srgbClr val="333333"/>
                </a:solidFill>
                <a:effectLst/>
                <a:latin typeface="Open Sans" panose="020B0606030504020204" pitchFamily="34" charset="0"/>
              </a:rPr>
              <a:t>Upload Local Files...</a:t>
            </a:r>
            <a:r>
              <a:rPr lang="en-US" sz="1400" b="0" i="0" dirty="0">
                <a:solidFill>
                  <a:srgbClr val="333333"/>
                </a:solidFill>
                <a:effectLst/>
                <a:latin typeface="Open Sans" panose="020B0606030504020204" pitchFamily="34" charset="0"/>
              </a:rPr>
              <a:t>.</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Upload the </a:t>
            </a:r>
            <a:r>
              <a:rPr lang="en-US" sz="1400" b="0" i="0" dirty="0" err="1">
                <a:solidFill>
                  <a:srgbClr val="333333"/>
                </a:solidFill>
                <a:effectLst/>
                <a:latin typeface="Open Sans" panose="020B0606030504020204" pitchFamily="34" charset="0"/>
              </a:rPr>
              <a:t>labsuser.pem</a:t>
            </a:r>
            <a:r>
              <a:rPr lang="en-US" sz="1400" b="0" i="0" dirty="0">
                <a:solidFill>
                  <a:srgbClr val="333333"/>
                </a:solidFill>
                <a:effectLst/>
                <a:latin typeface="Open Sans" panose="020B0606030504020204" pitchFamily="34" charset="0"/>
              </a:rPr>
              <a:t> file into the AWS Cloud9 IDE.</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Close the Upload Files dialog box.</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Next, to modify the permissions on the key pair file so that the SSH software will allow you to use it, run the following command in the IDE terminal tab:</a:t>
            </a:r>
          </a:p>
          <a:p>
            <a:pPr algn="l">
              <a:buFont typeface="Arial" panose="020B0604020202020204" pitchFamily="34" charset="0"/>
              <a:buChar char="•"/>
            </a:pPr>
            <a:r>
              <a:rPr lang="en-US" sz="1400" b="0" i="0" dirty="0" err="1">
                <a:solidFill>
                  <a:srgbClr val="333333"/>
                </a:solidFill>
                <a:effectLst/>
                <a:latin typeface="Open Sans" panose="020B0606030504020204" pitchFamily="34" charset="0"/>
              </a:rPr>
              <a:t>chmod</a:t>
            </a:r>
            <a:r>
              <a:rPr lang="en-US" sz="1400" b="0" i="0" dirty="0">
                <a:solidFill>
                  <a:srgbClr val="333333"/>
                </a:solidFill>
                <a:effectLst/>
                <a:latin typeface="Open Sans" panose="020B0606030504020204" pitchFamily="34" charset="0"/>
              </a:rPr>
              <a:t> 400 </a:t>
            </a:r>
            <a:r>
              <a:rPr lang="en-US" sz="1400" b="0" i="0" dirty="0" err="1">
                <a:solidFill>
                  <a:srgbClr val="333333"/>
                </a:solidFill>
                <a:effectLst/>
                <a:latin typeface="Open Sans" panose="020B0606030504020204" pitchFamily="34" charset="0"/>
              </a:rPr>
              <a:t>labsuser.pem</a:t>
            </a:r>
            <a:endParaRPr lang="en-US" sz="1400" b="0" i="0" dirty="0">
              <a:solidFill>
                <a:srgbClr val="333333"/>
              </a:solidFill>
              <a:effectLst/>
              <a:latin typeface="Open Sans" panose="020B0606030504020204" pitchFamily="34" charset="0"/>
            </a:endParaRPr>
          </a:p>
          <a:p>
            <a:pPr algn="l">
              <a:buFont typeface="Arial" panose="020B0604020202020204" pitchFamily="34" charset="0"/>
              <a:buChar char="•"/>
            </a:pPr>
            <a:endParaRPr lang="en-US" sz="1400" b="0" i="0" dirty="0">
              <a:solidFill>
                <a:srgbClr val="333333"/>
              </a:solidFill>
              <a:effectLst/>
              <a:latin typeface="Open Sans" panose="020B0606030504020204" pitchFamily="34" charset="0"/>
            </a:endParaRPr>
          </a:p>
        </p:txBody>
      </p:sp>
      <p:pic>
        <p:nvPicPr>
          <p:cNvPr id="14" name="Picture 13">
            <a:extLst>
              <a:ext uri="{FF2B5EF4-FFF2-40B4-BE49-F238E27FC236}">
                <a16:creationId xmlns:a16="http://schemas.microsoft.com/office/drawing/2014/main" id="{35CEC514-A28A-2FD9-59DD-9425D7E8FF82}"/>
              </a:ext>
            </a:extLst>
          </p:cNvPr>
          <p:cNvPicPr>
            <a:picLocks noChangeAspect="1"/>
          </p:cNvPicPr>
          <p:nvPr/>
        </p:nvPicPr>
        <p:blipFill>
          <a:blip r:embed="rId2"/>
          <a:stretch>
            <a:fillRect/>
          </a:stretch>
        </p:blipFill>
        <p:spPr>
          <a:xfrm>
            <a:off x="620801" y="1595120"/>
            <a:ext cx="7511818" cy="3395575"/>
          </a:xfrm>
          <a:prstGeom prst="rect">
            <a:avLst/>
          </a:prstGeom>
        </p:spPr>
      </p:pic>
      <p:pic>
        <p:nvPicPr>
          <p:cNvPr id="16" name="Picture 15">
            <a:extLst>
              <a:ext uri="{FF2B5EF4-FFF2-40B4-BE49-F238E27FC236}">
                <a16:creationId xmlns:a16="http://schemas.microsoft.com/office/drawing/2014/main" id="{3B716D2C-1EF7-8129-24D7-C1B61523C8F0}"/>
              </a:ext>
            </a:extLst>
          </p:cNvPr>
          <p:cNvPicPr>
            <a:picLocks noChangeAspect="1"/>
          </p:cNvPicPr>
          <p:nvPr/>
        </p:nvPicPr>
        <p:blipFill>
          <a:blip r:embed="rId3"/>
          <a:stretch>
            <a:fillRect/>
          </a:stretch>
        </p:blipFill>
        <p:spPr>
          <a:xfrm>
            <a:off x="620801" y="4990695"/>
            <a:ext cx="4427604" cy="1661304"/>
          </a:xfrm>
          <a:prstGeom prst="rect">
            <a:avLst/>
          </a:prstGeom>
        </p:spPr>
      </p:pic>
    </p:spTree>
    <p:extLst>
      <p:ext uri="{BB962C8B-B14F-4D97-AF65-F5344CB8AC3E}">
        <p14:creationId xmlns:p14="http://schemas.microsoft.com/office/powerpoint/2010/main" val="357728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Establish </a:t>
            </a:r>
            <a:r>
              <a:rPr lang="en-US" dirty="0" err="1"/>
              <a:t>ssh</a:t>
            </a:r>
            <a:r>
              <a:rPr lang="en-US" dirty="0"/>
              <a:t> connection to the main node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10" name="TextBox 9">
            <a:extLst>
              <a:ext uri="{FF2B5EF4-FFF2-40B4-BE49-F238E27FC236}">
                <a16:creationId xmlns:a16="http://schemas.microsoft.com/office/drawing/2014/main" id="{45E7E3D7-7C3C-84B1-CACD-CB054600932B}"/>
              </a:ext>
            </a:extLst>
          </p:cNvPr>
          <p:cNvSpPr txBox="1"/>
          <p:nvPr/>
        </p:nvSpPr>
        <p:spPr>
          <a:xfrm>
            <a:off x="8291945" y="1595120"/>
            <a:ext cx="3761509" cy="2246769"/>
          </a:xfrm>
          <a:prstGeom prst="rect">
            <a:avLst/>
          </a:prstGeom>
          <a:noFill/>
        </p:spPr>
        <p:txBody>
          <a:bodyPr wrap="square" rtlCol="0">
            <a:spAutoFit/>
          </a:bodyPr>
          <a:lstStyle/>
          <a:p>
            <a:pPr algn="l"/>
            <a:r>
              <a:rPr lang="en-US" sz="1400" b="0" i="0" dirty="0">
                <a:solidFill>
                  <a:srgbClr val="333333"/>
                </a:solidFill>
                <a:effectLst/>
                <a:latin typeface="Open Sans" panose="020B0606030504020204" pitchFamily="34" charset="0"/>
              </a:rPr>
              <a:t>Establish an SSH connection to the cluster's main node.</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Run the following command. Replace with the public DNS address of the main node that you copied earlier.</a:t>
            </a:r>
          </a:p>
          <a:p>
            <a:pPr algn="l">
              <a:buFont typeface="Arial" panose="020B0604020202020204" pitchFamily="34" charset="0"/>
              <a:buChar char="•"/>
            </a:pPr>
            <a:r>
              <a:rPr lang="en-US" sz="1400" b="0" i="0" dirty="0" err="1">
                <a:solidFill>
                  <a:srgbClr val="333333"/>
                </a:solidFill>
                <a:effectLst/>
                <a:latin typeface="Open Sans" panose="020B0606030504020204" pitchFamily="34" charset="0"/>
              </a:rPr>
              <a:t>ssh</a:t>
            </a:r>
            <a:r>
              <a:rPr lang="en-US" sz="1400" b="0" i="0" dirty="0">
                <a:solidFill>
                  <a:srgbClr val="333333"/>
                </a:solidFill>
                <a:effectLst/>
                <a:latin typeface="Open Sans" panose="020B0606030504020204" pitchFamily="34" charset="0"/>
              </a:rPr>
              <a:t> -</a:t>
            </a:r>
            <a:r>
              <a:rPr lang="en-US" sz="1400" b="0" i="0" dirty="0" err="1">
                <a:solidFill>
                  <a:srgbClr val="333333"/>
                </a:solidFill>
                <a:effectLst/>
                <a:latin typeface="Open Sans" panose="020B0606030504020204" pitchFamily="34" charset="0"/>
              </a:rPr>
              <a:t>i</a:t>
            </a:r>
            <a:r>
              <a:rPr lang="en-US" sz="1400" b="0" i="0" dirty="0">
                <a:solidFill>
                  <a:srgbClr val="333333"/>
                </a:solidFill>
                <a:effectLst/>
                <a:latin typeface="Open Sans" panose="020B0606030504020204" pitchFamily="34" charset="0"/>
              </a:rPr>
              <a:t> </a:t>
            </a:r>
            <a:r>
              <a:rPr lang="en-US" sz="1400" b="0" i="0" dirty="0" err="1">
                <a:solidFill>
                  <a:srgbClr val="333333"/>
                </a:solidFill>
                <a:effectLst/>
                <a:latin typeface="Open Sans" panose="020B0606030504020204" pitchFamily="34" charset="0"/>
              </a:rPr>
              <a:t>labsuser.pem</a:t>
            </a:r>
            <a:r>
              <a:rPr lang="en-US" sz="1400" b="0" i="0" dirty="0">
                <a:solidFill>
                  <a:srgbClr val="333333"/>
                </a:solidFill>
                <a:effectLst/>
                <a:latin typeface="Open Sans" panose="020B0606030504020204" pitchFamily="34" charset="0"/>
              </a:rPr>
              <a:t> </a:t>
            </a:r>
            <a:r>
              <a:rPr lang="en-US" sz="1400" b="0" i="0" dirty="0" err="1">
                <a:solidFill>
                  <a:srgbClr val="333333"/>
                </a:solidFill>
                <a:effectLst/>
                <a:latin typeface="Open Sans" panose="020B0606030504020204" pitchFamily="34" charset="0"/>
              </a:rPr>
              <a:t>hadoop</a:t>
            </a:r>
            <a:r>
              <a:rPr lang="en-US" sz="1400" b="0" i="0" dirty="0">
                <a:solidFill>
                  <a:srgbClr val="333333"/>
                </a:solidFill>
                <a:effectLst/>
                <a:latin typeface="Open Sans" panose="020B0606030504020204" pitchFamily="34" charset="0"/>
              </a:rPr>
              <a:t>@&lt;PUBLIC-DNS&gt;</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When prompted whether to continue connecting, enter yes</a:t>
            </a:r>
          </a:p>
          <a:p>
            <a:pPr algn="l">
              <a:buFont typeface="Arial" panose="020B0604020202020204" pitchFamily="34" charset="0"/>
              <a:buChar char="•"/>
            </a:pPr>
            <a:endParaRPr lang="en-US" sz="1400" b="0" i="0" dirty="0">
              <a:solidFill>
                <a:srgbClr val="333333"/>
              </a:solidFill>
              <a:effectLst/>
              <a:latin typeface="Open Sans" panose="020B0606030504020204" pitchFamily="34" charset="0"/>
            </a:endParaRPr>
          </a:p>
        </p:txBody>
      </p:sp>
      <p:pic>
        <p:nvPicPr>
          <p:cNvPr id="6" name="Picture 5">
            <a:extLst>
              <a:ext uri="{FF2B5EF4-FFF2-40B4-BE49-F238E27FC236}">
                <a16:creationId xmlns:a16="http://schemas.microsoft.com/office/drawing/2014/main" id="{E1C4020F-1A54-CCFE-9E53-3BC09276BA55}"/>
              </a:ext>
            </a:extLst>
          </p:cNvPr>
          <p:cNvPicPr>
            <a:picLocks noChangeAspect="1"/>
          </p:cNvPicPr>
          <p:nvPr/>
        </p:nvPicPr>
        <p:blipFill>
          <a:blip r:embed="rId2"/>
          <a:stretch>
            <a:fillRect/>
          </a:stretch>
        </p:blipFill>
        <p:spPr>
          <a:xfrm>
            <a:off x="611802" y="1595120"/>
            <a:ext cx="5128704" cy="3276884"/>
          </a:xfrm>
          <a:prstGeom prst="rect">
            <a:avLst/>
          </a:prstGeom>
        </p:spPr>
      </p:pic>
    </p:spTree>
    <p:extLst>
      <p:ext uri="{BB962C8B-B14F-4D97-AF65-F5344CB8AC3E}">
        <p14:creationId xmlns:p14="http://schemas.microsoft.com/office/powerpoint/2010/main" val="1424657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3: Running Hive interactively</a:t>
            </a:r>
          </a:p>
        </p:txBody>
      </p:sp>
    </p:spTree>
    <p:extLst>
      <p:ext uri="{BB962C8B-B14F-4D97-AF65-F5344CB8AC3E}">
        <p14:creationId xmlns:p14="http://schemas.microsoft.com/office/powerpoint/2010/main" val="2000230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219652"/>
            <a:ext cx="10515600" cy="1325563"/>
          </a:xfrm>
        </p:spPr>
        <p:txBody>
          <a:bodyPr/>
          <a:lstStyle/>
          <a:p>
            <a:r>
              <a:rPr lang="en-US" dirty="0"/>
              <a:t>Connect to the redshift cluster and configure it to run the database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6" name="TextBox 5">
            <a:extLst>
              <a:ext uri="{FF2B5EF4-FFF2-40B4-BE49-F238E27FC236}">
                <a16:creationId xmlns:a16="http://schemas.microsoft.com/office/drawing/2014/main" id="{6551ECB9-850E-E70E-0CE9-26D1D9444BDD}"/>
              </a:ext>
            </a:extLst>
          </p:cNvPr>
          <p:cNvSpPr txBox="1"/>
          <p:nvPr/>
        </p:nvSpPr>
        <p:spPr>
          <a:xfrm>
            <a:off x="8406246" y="1570342"/>
            <a:ext cx="3699164" cy="3108543"/>
          </a:xfrm>
          <a:prstGeom prst="rect">
            <a:avLst/>
          </a:prstGeom>
          <a:noFill/>
        </p:spPr>
        <p:txBody>
          <a:bodyPr wrap="square" rtlCol="0">
            <a:spAutoFit/>
          </a:bodyPr>
          <a:lstStyle/>
          <a:p>
            <a:pPr algn="l"/>
            <a:r>
              <a:rPr lang="en-US" sz="1400" b="0" i="0" dirty="0">
                <a:solidFill>
                  <a:srgbClr val="333333"/>
                </a:solidFill>
                <a:effectLst/>
                <a:latin typeface="Open Sans" panose="020B0606030504020204" pitchFamily="34" charset="0"/>
              </a:rPr>
              <a:t>To create a logging directory for Hive, run the following commands:</a:t>
            </a:r>
          </a:p>
          <a:p>
            <a:pPr algn="l"/>
            <a:endParaRPr lang="en-US" sz="1400" dirty="0">
              <a:solidFill>
                <a:srgbClr val="333333"/>
              </a:solidFill>
              <a:latin typeface="Open Sans" panose="020B0606030504020204" pitchFamily="34" charset="0"/>
            </a:endParaRPr>
          </a:p>
          <a:p>
            <a:pPr algn="l"/>
            <a:endParaRPr lang="en-US" sz="1400" dirty="0">
              <a:solidFill>
                <a:srgbClr val="333333"/>
              </a:solidFill>
              <a:latin typeface="Open Sans" panose="020B0606030504020204" pitchFamily="34" charset="0"/>
            </a:endParaRPr>
          </a:p>
          <a:p>
            <a:pPr algn="l"/>
            <a:r>
              <a:rPr lang="en-US" sz="1400" b="0" i="0" dirty="0">
                <a:solidFill>
                  <a:srgbClr val="333333"/>
                </a:solidFill>
                <a:effectLst/>
                <a:latin typeface="Open Sans" panose="020B0606030504020204" pitchFamily="34" charset="0"/>
              </a:rPr>
              <a:t>Configure Hive.</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To retrieve the name of the S3 bucket where you want to store Hive output, run the following command:</a:t>
            </a:r>
          </a:p>
          <a:p>
            <a:pPr algn="l">
              <a:buFont typeface="Arial" panose="020B0604020202020204" pitchFamily="34" charset="0"/>
              <a:buChar char="•"/>
            </a:pPr>
            <a:endParaRPr lang="en-US" sz="1400" dirty="0">
              <a:solidFill>
                <a:srgbClr val="333333"/>
              </a:solidFill>
              <a:latin typeface="Open Sans" panose="020B0606030504020204" pitchFamily="34" charset="0"/>
            </a:endParaRPr>
          </a:p>
          <a:p>
            <a:pPr algn="l">
              <a:buFont typeface="Arial" panose="020B0604020202020204" pitchFamily="34" charset="0"/>
              <a:buChar char="•"/>
            </a:pPr>
            <a:endParaRPr lang="en-US" sz="1400" b="0" i="0" dirty="0">
              <a:solidFill>
                <a:srgbClr val="333333"/>
              </a:solidFill>
              <a:effectLst/>
              <a:latin typeface="Open Sans" panose="020B0606030504020204" pitchFamily="34" charset="0"/>
            </a:endParaRP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Run the following command. Replace with the full name for the </a:t>
            </a:r>
            <a:r>
              <a:rPr lang="en-US" sz="1400" b="0" i="1" dirty="0">
                <a:solidFill>
                  <a:srgbClr val="333333"/>
                </a:solidFill>
                <a:effectLst/>
                <a:latin typeface="Open Sans" panose="020B0606030504020204" pitchFamily="34" charset="0"/>
              </a:rPr>
              <a:t>hive-output</a:t>
            </a:r>
            <a:r>
              <a:rPr lang="en-US" sz="1400" b="0" i="0" dirty="0">
                <a:solidFill>
                  <a:srgbClr val="333333"/>
                </a:solidFill>
                <a:effectLst/>
                <a:latin typeface="Open Sans" panose="020B0606030504020204" pitchFamily="34" charset="0"/>
              </a:rPr>
              <a:t> bucket.</a:t>
            </a:r>
          </a:p>
          <a:p>
            <a:pPr algn="l"/>
            <a:endParaRPr lang="en-US" sz="1400" dirty="0"/>
          </a:p>
        </p:txBody>
      </p:sp>
      <p:sp>
        <p:nvSpPr>
          <p:cNvPr id="2" name="Rectangle 1">
            <a:extLst>
              <a:ext uri="{FF2B5EF4-FFF2-40B4-BE49-F238E27FC236}">
                <a16:creationId xmlns:a16="http://schemas.microsoft.com/office/drawing/2014/main" id="{1E0331A7-FBFA-F3B2-B4BC-24700009727A}"/>
              </a:ext>
            </a:extLst>
          </p:cNvPr>
          <p:cNvSpPr>
            <a:spLocks noChangeArrowheads="1"/>
          </p:cNvSpPr>
          <p:nvPr/>
        </p:nvSpPr>
        <p:spPr bwMode="auto">
          <a:xfrm>
            <a:off x="8530936" y="2066734"/>
            <a:ext cx="2098964"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00AA"/>
                </a:solidFill>
                <a:effectLst/>
                <a:latin typeface="inherit"/>
              </a:rPr>
              <a:t>sudo</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3300AA"/>
                </a:solidFill>
                <a:effectLst/>
                <a:latin typeface="inherit"/>
              </a:rPr>
              <a:t>chown</a:t>
            </a:r>
            <a:r>
              <a:rPr kumimoji="0" lang="en-US" altLang="en-US" sz="1000" b="0" i="0" u="none" strike="noStrike" cap="none" normalizeH="0" baseline="0">
                <a:ln>
                  <a:noFill/>
                </a:ln>
                <a:solidFill>
                  <a:srgbClr val="333333"/>
                </a:solidFill>
                <a:effectLst/>
                <a:latin typeface="inherit"/>
              </a:rPr>
              <a:t> hadoop </a:t>
            </a:r>
            <a:r>
              <a:rPr kumimoji="0" lang="en-US" altLang="en-US" sz="1000" b="0" i="0" u="none" strike="noStrike" cap="none" normalizeH="0" baseline="0">
                <a:ln>
                  <a:noFill/>
                </a:ln>
                <a:solidFill>
                  <a:srgbClr val="0000CC"/>
                </a:solidFill>
                <a:effectLst/>
                <a:latin typeface="inherit"/>
              </a:rPr>
              <a:t>-R</a:t>
            </a:r>
            <a:r>
              <a:rPr kumimoji="0" lang="en-US" altLang="en-US" sz="1000" b="0" i="0" u="none" strike="noStrike" cap="none" normalizeH="0" baseline="0">
                <a:ln>
                  <a:noFill/>
                </a:ln>
                <a:solidFill>
                  <a:srgbClr val="333333"/>
                </a:solidFill>
                <a:effectLst/>
                <a:latin typeface="inherit"/>
              </a:rPr>
              <a:t> /var/log/hive</a:t>
            </a:r>
            <a:endParaRPr kumimoji="0" lang="en-US" altLang="en-US" sz="1000" b="0" i="0" u="none" strike="noStrike" cap="none" normalizeH="0" baseline="0">
              <a:ln>
                <a:noFill/>
              </a:ln>
              <a:solidFill>
                <a:srgbClr val="3300AA"/>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00AA"/>
                </a:solidFill>
                <a:effectLst/>
                <a:latin typeface="inherit"/>
              </a:rPr>
              <a:t>mkdir</a:t>
            </a:r>
            <a:r>
              <a:rPr kumimoji="0" lang="en-US" altLang="en-US" sz="1000" b="0" i="0" u="none" strike="noStrike" cap="none" normalizeH="0" baseline="0">
                <a:ln>
                  <a:noFill/>
                </a:ln>
                <a:solidFill>
                  <a:srgbClr val="333333"/>
                </a:solidFill>
                <a:effectLst/>
                <a:latin typeface="inherit"/>
              </a:rPr>
              <a:t> /var/log/hive/user/hadoop</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6286EF3-F600-CE32-5CE3-6CDF9BB780E8}"/>
              </a:ext>
            </a:extLst>
          </p:cNvPr>
          <p:cNvSpPr>
            <a:spLocks noChangeArrowheads="1"/>
          </p:cNvSpPr>
          <p:nvPr/>
        </p:nvSpPr>
        <p:spPr bwMode="auto">
          <a:xfrm>
            <a:off x="8530936" y="3352056"/>
            <a:ext cx="748145" cy="15388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inherit"/>
              </a:rPr>
              <a:t>aws s3 </a:t>
            </a:r>
            <a:r>
              <a:rPr kumimoji="0" lang="en-US" altLang="en-US" sz="1000" b="0" i="0" u="none" strike="noStrike" cap="none" normalizeH="0" baseline="0">
                <a:ln>
                  <a:noFill/>
                </a:ln>
                <a:solidFill>
                  <a:srgbClr val="3300AA"/>
                </a:solidFill>
                <a:effectLst/>
                <a:latin typeface="inherit"/>
              </a:rPr>
              <a:t>ls</a:t>
            </a:r>
            <a:r>
              <a:rPr kumimoji="0" lang="en-US" altLang="en-US" sz="1000" b="0" i="0" u="none" strike="noStrike" cap="none" normalizeH="0" baseline="0">
                <a:ln>
                  <a:noFill/>
                </a:ln>
                <a:solidFill>
                  <a:srgbClr val="333333"/>
                </a:solidFill>
                <a:effectLst/>
                <a:latin typeface="inherit"/>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BFA5BB8D-2725-38E8-9EDE-078E6FCE59E5}"/>
              </a:ext>
            </a:extLst>
          </p:cNvPr>
          <p:cNvSpPr>
            <a:spLocks noChangeArrowheads="1"/>
          </p:cNvSpPr>
          <p:nvPr/>
        </p:nvSpPr>
        <p:spPr bwMode="auto">
          <a:xfrm>
            <a:off x="8530936" y="4371109"/>
            <a:ext cx="3252355" cy="61555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inherit"/>
              </a:rPr>
              <a:t>hive </a:t>
            </a:r>
            <a:r>
              <a:rPr kumimoji="0" lang="en-US" altLang="en-US" sz="1000" b="0" i="0" u="none" strike="noStrike" cap="none" normalizeH="0" baseline="0">
                <a:ln>
                  <a:noFill/>
                </a:ln>
                <a:solidFill>
                  <a:srgbClr val="0000CC"/>
                </a:solidFill>
                <a:effectLst/>
                <a:latin typeface="inherit"/>
              </a:rPr>
              <a:t>-d</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0000FF"/>
                </a:solidFill>
                <a:effectLst/>
                <a:latin typeface="inherit"/>
              </a:rPr>
              <a:t>SAMPLE</a:t>
            </a:r>
            <a:r>
              <a:rPr kumimoji="0" lang="en-US" altLang="en-US" sz="1000" b="0" i="0" u="none" strike="noStrike" cap="none" normalizeH="0" baseline="0">
                <a:ln>
                  <a:noFill/>
                </a:ln>
                <a:solidFill>
                  <a:srgbClr val="981A1A"/>
                </a:solidFill>
                <a:effectLst/>
                <a:latin typeface="inherit"/>
              </a:rPr>
              <a:t>=</a:t>
            </a:r>
            <a:r>
              <a:rPr kumimoji="0" lang="en-US" altLang="en-US" sz="1000" b="0" i="0" u="none" strike="noStrike" cap="none" normalizeH="0" baseline="0">
                <a:ln>
                  <a:noFill/>
                </a:ln>
                <a:solidFill>
                  <a:srgbClr val="333333"/>
                </a:solidFill>
                <a:effectLst/>
                <a:latin typeface="inherit"/>
              </a:rPr>
              <a:t>s3://aws-tc-largeobjects/CUR-TF-200-ACDENG-1/emr-lab </a:t>
            </a:r>
            <a:r>
              <a:rPr kumimoji="0" lang="en-US" altLang="en-US" sz="1000" b="0" i="0" u="none" strike="noStrike" cap="none" normalizeH="0" baseline="0">
                <a:ln>
                  <a:noFill/>
                </a:ln>
                <a:solidFill>
                  <a:srgbClr val="0000CC"/>
                </a:solidFill>
                <a:effectLst/>
                <a:latin typeface="inherit"/>
              </a:rPr>
              <a:t>-d</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0000FF"/>
                </a:solidFill>
                <a:effectLst/>
                <a:latin typeface="inherit"/>
              </a:rPr>
              <a:t>DAY</a:t>
            </a:r>
            <a:r>
              <a:rPr kumimoji="0" lang="en-US" altLang="en-US" sz="1000" b="0" i="0" u="none" strike="noStrike" cap="none" normalizeH="0" baseline="0">
                <a:ln>
                  <a:noFill/>
                </a:ln>
                <a:solidFill>
                  <a:srgbClr val="981A1A"/>
                </a:solidFill>
                <a:effectLst/>
                <a:latin typeface="inherit"/>
              </a:rPr>
              <a:t>=</a:t>
            </a:r>
            <a:r>
              <a:rPr kumimoji="0" lang="en-US" altLang="en-US" sz="1000" b="0" i="0" u="none" strike="noStrike" cap="none" normalizeH="0" baseline="0">
                <a:ln>
                  <a:noFill/>
                </a:ln>
                <a:solidFill>
                  <a:srgbClr val="116644"/>
                </a:solidFill>
                <a:effectLst/>
                <a:latin typeface="inherit"/>
              </a:rPr>
              <a:t>2009</a:t>
            </a:r>
            <a:r>
              <a:rPr kumimoji="0" lang="en-US" altLang="en-US" sz="1000" b="0" i="0" u="none" strike="noStrike" cap="none" normalizeH="0" baseline="0">
                <a:ln>
                  <a:noFill/>
                </a:ln>
                <a:solidFill>
                  <a:srgbClr val="0000CC"/>
                </a:solidFill>
                <a:effectLst/>
                <a:latin typeface="inherit"/>
              </a:rPr>
              <a:t>-04-13</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0000CC"/>
                </a:solidFill>
                <a:effectLst/>
                <a:latin typeface="inherit"/>
              </a:rPr>
              <a:t>-d</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0000FF"/>
                </a:solidFill>
                <a:effectLst/>
                <a:latin typeface="inherit"/>
              </a:rPr>
              <a:t>HOUR</a:t>
            </a:r>
            <a:r>
              <a:rPr kumimoji="0" lang="en-US" altLang="en-US" sz="1000" b="0" i="0" u="none" strike="noStrike" cap="none" normalizeH="0" baseline="0">
                <a:ln>
                  <a:noFill/>
                </a:ln>
                <a:solidFill>
                  <a:srgbClr val="981A1A"/>
                </a:solidFill>
                <a:effectLst/>
                <a:latin typeface="inherit"/>
              </a:rPr>
              <a:t>=</a:t>
            </a:r>
            <a:r>
              <a:rPr kumimoji="0" lang="en-US" altLang="en-US" sz="1000" b="0" i="0" u="none" strike="noStrike" cap="none" normalizeH="0" baseline="0">
                <a:ln>
                  <a:noFill/>
                </a:ln>
                <a:solidFill>
                  <a:srgbClr val="116644"/>
                </a:solidFill>
                <a:effectLst/>
                <a:latin typeface="inherit"/>
              </a:rPr>
              <a:t>08</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0000CC"/>
                </a:solidFill>
                <a:effectLst/>
                <a:latin typeface="inherit"/>
              </a:rPr>
              <a:t>-d</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0000FF"/>
                </a:solidFill>
                <a:effectLst/>
                <a:latin typeface="inherit"/>
              </a:rPr>
              <a:t>NEXT_DAY</a:t>
            </a:r>
            <a:r>
              <a:rPr kumimoji="0" lang="en-US" altLang="en-US" sz="1000" b="0" i="0" u="none" strike="noStrike" cap="none" normalizeH="0" baseline="0">
                <a:ln>
                  <a:noFill/>
                </a:ln>
                <a:solidFill>
                  <a:srgbClr val="981A1A"/>
                </a:solidFill>
                <a:effectLst/>
                <a:latin typeface="inherit"/>
              </a:rPr>
              <a:t>=</a:t>
            </a:r>
            <a:r>
              <a:rPr kumimoji="0" lang="en-US" altLang="en-US" sz="1000" b="0" i="0" u="none" strike="noStrike" cap="none" normalizeH="0" baseline="0">
                <a:ln>
                  <a:noFill/>
                </a:ln>
                <a:solidFill>
                  <a:srgbClr val="116644"/>
                </a:solidFill>
                <a:effectLst/>
                <a:latin typeface="inherit"/>
              </a:rPr>
              <a:t>2009</a:t>
            </a:r>
            <a:r>
              <a:rPr kumimoji="0" lang="en-US" altLang="en-US" sz="1000" b="0" i="0" u="none" strike="noStrike" cap="none" normalizeH="0" baseline="0">
                <a:ln>
                  <a:noFill/>
                </a:ln>
                <a:solidFill>
                  <a:srgbClr val="0000CC"/>
                </a:solidFill>
                <a:effectLst/>
                <a:latin typeface="inherit"/>
              </a:rPr>
              <a:t>-04-13</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0000CC"/>
                </a:solidFill>
                <a:effectLst/>
                <a:latin typeface="inherit"/>
              </a:rPr>
              <a:t>-d</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0000FF"/>
                </a:solidFill>
                <a:effectLst/>
                <a:latin typeface="inherit"/>
              </a:rPr>
              <a:t>NEXT_HOUR</a:t>
            </a:r>
            <a:r>
              <a:rPr kumimoji="0" lang="en-US" altLang="en-US" sz="1000" b="0" i="0" u="none" strike="noStrike" cap="none" normalizeH="0" baseline="0">
                <a:ln>
                  <a:noFill/>
                </a:ln>
                <a:solidFill>
                  <a:srgbClr val="981A1A"/>
                </a:solidFill>
                <a:effectLst/>
                <a:latin typeface="inherit"/>
              </a:rPr>
              <a:t>=</a:t>
            </a:r>
            <a:r>
              <a:rPr kumimoji="0" lang="en-US" altLang="en-US" sz="1000" b="0" i="0" u="none" strike="noStrike" cap="none" normalizeH="0" baseline="0">
                <a:ln>
                  <a:noFill/>
                </a:ln>
                <a:solidFill>
                  <a:srgbClr val="116644"/>
                </a:solidFill>
                <a:effectLst/>
                <a:latin typeface="inherit"/>
              </a:rPr>
              <a:t>09</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0000CC"/>
                </a:solidFill>
                <a:effectLst/>
                <a:latin typeface="inherit"/>
              </a:rPr>
              <a:t>-d</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0000FF"/>
                </a:solidFill>
                <a:effectLst/>
                <a:latin typeface="inherit"/>
              </a:rPr>
              <a:t>OUTPUT</a:t>
            </a:r>
            <a:r>
              <a:rPr kumimoji="0" lang="en-US" altLang="en-US" sz="1000" b="0" i="0" u="none" strike="noStrike" cap="none" normalizeH="0" baseline="0">
                <a:ln>
                  <a:noFill/>
                </a:ln>
                <a:solidFill>
                  <a:srgbClr val="981A1A"/>
                </a:solidFill>
                <a:effectLst/>
                <a:latin typeface="inherit"/>
              </a:rPr>
              <a:t>=</a:t>
            </a:r>
            <a:r>
              <a:rPr kumimoji="0" lang="en-US" altLang="en-US" sz="1000" b="0" i="0" u="none" strike="noStrike" cap="none" normalizeH="0" baseline="0">
                <a:ln>
                  <a:noFill/>
                </a:ln>
                <a:solidFill>
                  <a:srgbClr val="333333"/>
                </a:solidFill>
                <a:effectLst/>
                <a:latin typeface="inherit"/>
              </a:rPr>
              <a:t>s3://&lt;HIVE-BUCKET-NAME&gt;/output/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86AAFE92-978B-5D5E-9609-122FD2EC84CC}"/>
              </a:ext>
            </a:extLst>
          </p:cNvPr>
          <p:cNvPicPr>
            <a:picLocks noChangeAspect="1"/>
          </p:cNvPicPr>
          <p:nvPr/>
        </p:nvPicPr>
        <p:blipFill>
          <a:blip r:embed="rId2"/>
          <a:stretch>
            <a:fillRect/>
          </a:stretch>
        </p:blipFill>
        <p:spPr>
          <a:xfrm>
            <a:off x="703432" y="1578280"/>
            <a:ext cx="7211677" cy="1306645"/>
          </a:xfrm>
          <a:prstGeom prst="rect">
            <a:avLst/>
          </a:prstGeom>
        </p:spPr>
      </p:pic>
    </p:spTree>
    <p:extLst>
      <p:ext uri="{BB962C8B-B14F-4D97-AF65-F5344CB8AC3E}">
        <p14:creationId xmlns:p14="http://schemas.microsoft.com/office/powerpoint/2010/main" val="2886190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4: Creating tables out of source data by using Hive</a:t>
            </a:r>
          </a:p>
        </p:txBody>
      </p:sp>
    </p:spTree>
    <p:extLst>
      <p:ext uri="{BB962C8B-B14F-4D97-AF65-F5344CB8AC3E}">
        <p14:creationId xmlns:p14="http://schemas.microsoft.com/office/powerpoint/2010/main" val="3966900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IN" dirty="0"/>
              <a:t>Configure the tables to store the source data</a:t>
            </a:r>
            <a:endParaRPr lang="en-US" dirty="0"/>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6" name="TextBox 5">
            <a:extLst>
              <a:ext uri="{FF2B5EF4-FFF2-40B4-BE49-F238E27FC236}">
                <a16:creationId xmlns:a16="http://schemas.microsoft.com/office/drawing/2014/main" id="{BD6AA391-BD39-9346-F43D-7A8E1E9C28F5}"/>
              </a:ext>
            </a:extLst>
          </p:cNvPr>
          <p:cNvSpPr txBox="1"/>
          <p:nvPr/>
        </p:nvSpPr>
        <p:spPr>
          <a:xfrm>
            <a:off x="8007927" y="1575869"/>
            <a:ext cx="4114801" cy="4524315"/>
          </a:xfrm>
          <a:prstGeom prst="rect">
            <a:avLst/>
          </a:prstGeom>
          <a:noFill/>
        </p:spPr>
        <p:txBody>
          <a:bodyPr wrap="square" rtlCol="0">
            <a:spAutoFit/>
          </a:bodyPr>
          <a:lstStyle/>
          <a:p>
            <a:r>
              <a:rPr lang="en-US" sz="1200" b="0" i="0" dirty="0">
                <a:solidFill>
                  <a:srgbClr val="333333"/>
                </a:solidFill>
                <a:effectLst/>
                <a:latin typeface="Open Sans" panose="020B0606030504020204" pitchFamily="34" charset="0"/>
              </a:rPr>
              <a:t>To create an external table named </a:t>
            </a:r>
            <a:r>
              <a:rPr lang="en-US" sz="1200" b="0" i="1" dirty="0">
                <a:solidFill>
                  <a:srgbClr val="333333"/>
                </a:solidFill>
                <a:effectLst/>
                <a:latin typeface="Open Sans" panose="020B0606030504020204" pitchFamily="34" charset="0"/>
              </a:rPr>
              <a:t>impressions</a:t>
            </a:r>
            <a:r>
              <a:rPr lang="en-US" sz="1200" b="0" i="0" dirty="0">
                <a:solidFill>
                  <a:srgbClr val="333333"/>
                </a:solidFill>
                <a:effectLst/>
                <a:latin typeface="Open Sans" panose="020B0606030504020204" pitchFamily="34" charset="0"/>
              </a:rPr>
              <a:t>, run the following code in the AWS Cloud9 terminal: </a:t>
            </a:r>
          </a:p>
          <a:p>
            <a:endParaRPr lang="en-US" sz="1200" dirty="0">
              <a:solidFill>
                <a:srgbClr val="333333"/>
              </a:solidFill>
              <a:latin typeface="Open Sans" panose="020B0606030504020204" pitchFamily="34" charset="0"/>
            </a:endParaRPr>
          </a:p>
          <a:p>
            <a:endParaRPr lang="en-US" sz="1200" dirty="0">
              <a:solidFill>
                <a:srgbClr val="333333"/>
              </a:solidFill>
              <a:latin typeface="Open Sans" panose="020B0606030504020204" pitchFamily="34" charset="0"/>
            </a:endParaRPr>
          </a:p>
          <a:p>
            <a:endParaRPr lang="en-US" sz="1200" dirty="0">
              <a:solidFill>
                <a:srgbClr val="333333"/>
              </a:solidFill>
              <a:latin typeface="Open Sans" panose="020B0606030504020204" pitchFamily="34" charset="0"/>
            </a:endParaRPr>
          </a:p>
          <a:p>
            <a:endParaRPr lang="en-US" sz="1200" dirty="0">
              <a:solidFill>
                <a:srgbClr val="333333"/>
              </a:solidFill>
              <a:latin typeface="Open Sans" panose="020B0606030504020204" pitchFamily="34" charset="0"/>
            </a:endParaRPr>
          </a:p>
          <a:p>
            <a:endParaRPr lang="en-US" sz="1200" dirty="0">
              <a:solidFill>
                <a:srgbClr val="333333"/>
              </a:solidFill>
              <a:latin typeface="Open Sans" panose="020B0606030504020204" pitchFamily="34" charset="0"/>
            </a:endParaRPr>
          </a:p>
          <a:p>
            <a:endParaRPr lang="en-US" sz="1200" dirty="0">
              <a:solidFill>
                <a:srgbClr val="333333"/>
              </a:solidFill>
              <a:latin typeface="Open Sans" panose="020B0606030504020204" pitchFamily="34" charset="0"/>
            </a:endParaRPr>
          </a:p>
          <a:p>
            <a:endParaRPr lang="en-US" sz="1200" dirty="0">
              <a:solidFill>
                <a:srgbClr val="333333"/>
              </a:solidFill>
              <a:latin typeface="Open Sans" panose="020B0606030504020204" pitchFamily="34" charset="0"/>
            </a:endParaRPr>
          </a:p>
          <a:p>
            <a:pPr algn="l"/>
            <a:r>
              <a:rPr lang="en-US" sz="1200" b="0" i="0" dirty="0">
                <a:solidFill>
                  <a:srgbClr val="333333"/>
                </a:solidFill>
                <a:effectLst/>
                <a:latin typeface="Open Sans" panose="020B0606030504020204" pitchFamily="34" charset="0"/>
              </a:rPr>
              <a:t>Update the Hive metadata for the </a:t>
            </a:r>
            <a:r>
              <a:rPr lang="en-US" sz="1200" b="0" i="1" dirty="0">
                <a:solidFill>
                  <a:srgbClr val="333333"/>
                </a:solidFill>
                <a:effectLst/>
                <a:latin typeface="Open Sans" panose="020B0606030504020204" pitchFamily="34" charset="0"/>
              </a:rPr>
              <a:t>impressions</a:t>
            </a:r>
            <a:r>
              <a:rPr lang="en-US" sz="1200" b="0" i="0" dirty="0">
                <a:solidFill>
                  <a:srgbClr val="333333"/>
                </a:solidFill>
                <a:effectLst/>
                <a:latin typeface="Open Sans" panose="020B0606030504020204" pitchFamily="34" charset="0"/>
              </a:rPr>
              <a:t> table to include all partitions.</a:t>
            </a:r>
          </a:p>
          <a:p>
            <a:pPr algn="l">
              <a:buFont typeface="Arial" panose="020B0604020202020204" pitchFamily="34" charset="0"/>
              <a:buChar char="•"/>
            </a:pPr>
            <a:r>
              <a:rPr lang="en-US" sz="1200" b="0" i="0" dirty="0">
                <a:solidFill>
                  <a:srgbClr val="333333"/>
                </a:solidFill>
                <a:effectLst/>
                <a:latin typeface="Open Sans" panose="020B0606030504020204" pitchFamily="34" charset="0"/>
              </a:rPr>
              <a:t>To see how many partitions the </a:t>
            </a:r>
            <a:r>
              <a:rPr lang="en-US" sz="1200" b="0" i="1" dirty="0">
                <a:solidFill>
                  <a:srgbClr val="333333"/>
                </a:solidFill>
                <a:effectLst/>
                <a:latin typeface="Open Sans" panose="020B0606030504020204" pitchFamily="34" charset="0"/>
              </a:rPr>
              <a:t>impressions</a:t>
            </a:r>
            <a:r>
              <a:rPr lang="en-US" sz="1200" b="0" i="0" dirty="0">
                <a:solidFill>
                  <a:srgbClr val="333333"/>
                </a:solidFill>
                <a:effectLst/>
                <a:latin typeface="Open Sans" panose="020B0606030504020204" pitchFamily="34" charset="0"/>
              </a:rPr>
              <a:t> table currently has, run the following command:</a:t>
            </a:r>
          </a:p>
          <a:p>
            <a:pPr algn="l">
              <a:buFont typeface="Arial" panose="020B0604020202020204" pitchFamily="34" charset="0"/>
              <a:buChar char="•"/>
            </a:pPr>
            <a:endParaRPr lang="en-US" sz="1200" dirty="0">
              <a:solidFill>
                <a:srgbClr val="333333"/>
              </a:solidFill>
              <a:latin typeface="Open Sans" panose="020B0606030504020204" pitchFamily="34" charset="0"/>
            </a:endParaRPr>
          </a:p>
          <a:p>
            <a:pPr algn="l"/>
            <a:endParaRPr lang="en-US" sz="1200" dirty="0">
              <a:solidFill>
                <a:srgbClr val="333333"/>
              </a:solidFill>
              <a:latin typeface="Open Sans" panose="020B0606030504020204" pitchFamily="34" charset="0"/>
            </a:endParaRPr>
          </a:p>
          <a:p>
            <a:pPr algn="l"/>
            <a:r>
              <a:rPr lang="en-US" sz="1200" b="0" i="0" dirty="0">
                <a:solidFill>
                  <a:srgbClr val="333333"/>
                </a:solidFill>
                <a:effectLst/>
                <a:latin typeface="Open Sans" panose="020B0606030504020204" pitchFamily="34" charset="0"/>
              </a:rPr>
              <a:t>To inspect the input data and apply partitions to the </a:t>
            </a:r>
            <a:r>
              <a:rPr lang="en-US" sz="1200" b="0" i="0" dirty="0" err="1">
                <a:solidFill>
                  <a:srgbClr val="333333"/>
                </a:solidFill>
                <a:effectLst/>
                <a:latin typeface="Open Sans" panose="020B0606030504020204" pitchFamily="34" charset="0"/>
              </a:rPr>
              <a:t>metastore</a:t>
            </a:r>
            <a:r>
              <a:rPr lang="en-US" sz="1200" b="0" i="0" dirty="0">
                <a:solidFill>
                  <a:srgbClr val="333333"/>
                </a:solidFill>
                <a:effectLst/>
                <a:latin typeface="Open Sans" panose="020B0606030504020204" pitchFamily="34" charset="0"/>
              </a:rPr>
              <a:t>, run the following command:</a:t>
            </a:r>
          </a:p>
          <a:p>
            <a:pPr algn="l"/>
            <a:endParaRPr lang="en-US" sz="1200" dirty="0">
              <a:solidFill>
                <a:srgbClr val="333333"/>
              </a:solidFill>
              <a:latin typeface="Open Sans" panose="020B0606030504020204" pitchFamily="34" charset="0"/>
            </a:endParaRPr>
          </a:p>
          <a:p>
            <a:pPr algn="l"/>
            <a:endParaRPr lang="en-US" sz="1200" b="0" i="0" dirty="0">
              <a:solidFill>
                <a:srgbClr val="333333"/>
              </a:solidFill>
              <a:effectLst/>
              <a:latin typeface="Open Sans" panose="020B0606030504020204" pitchFamily="34" charset="0"/>
            </a:endParaRPr>
          </a:p>
          <a:p>
            <a:pPr algn="l"/>
            <a:endParaRPr lang="en-US" sz="1200" dirty="0">
              <a:solidFill>
                <a:srgbClr val="333333"/>
              </a:solidFill>
              <a:latin typeface="Open Sans" panose="020B0606030504020204" pitchFamily="34" charset="0"/>
            </a:endParaRPr>
          </a:p>
          <a:p>
            <a:pPr algn="l"/>
            <a:r>
              <a:rPr lang="en-US" sz="1200" b="0" i="0" dirty="0">
                <a:solidFill>
                  <a:srgbClr val="333333"/>
                </a:solidFill>
                <a:effectLst/>
                <a:latin typeface="Open Sans" panose="020B0606030504020204" pitchFamily="34" charset="0"/>
              </a:rPr>
              <a:t>Run the following command again:</a:t>
            </a:r>
          </a:p>
          <a:p>
            <a:pPr algn="l"/>
            <a:endParaRPr lang="en-US" sz="1200" b="0" i="0" dirty="0">
              <a:solidFill>
                <a:srgbClr val="333333"/>
              </a:solidFill>
              <a:effectLst/>
              <a:latin typeface="Open Sans" panose="020B0606030504020204" pitchFamily="34" charset="0"/>
            </a:endParaRPr>
          </a:p>
          <a:p>
            <a:pPr algn="l"/>
            <a:endParaRPr lang="en-US" sz="1200" b="0" i="0" dirty="0">
              <a:solidFill>
                <a:srgbClr val="333333"/>
              </a:solidFill>
              <a:effectLst/>
              <a:latin typeface="Open Sans" panose="020B0606030504020204" pitchFamily="34" charset="0"/>
            </a:endParaRPr>
          </a:p>
          <a:p>
            <a:endParaRPr lang="en-US" sz="1200" dirty="0"/>
          </a:p>
        </p:txBody>
      </p:sp>
      <p:sp>
        <p:nvSpPr>
          <p:cNvPr id="16" name="Rectangle 3">
            <a:extLst>
              <a:ext uri="{FF2B5EF4-FFF2-40B4-BE49-F238E27FC236}">
                <a16:creationId xmlns:a16="http://schemas.microsoft.com/office/drawing/2014/main" id="{C5D9C2B6-5E35-6A8C-F1C7-6618C1AA3198}"/>
              </a:ext>
            </a:extLst>
          </p:cNvPr>
          <p:cNvSpPr>
            <a:spLocks noChangeArrowheads="1"/>
          </p:cNvSpPr>
          <p:nvPr/>
        </p:nvSpPr>
        <p:spPr bwMode="auto">
          <a:xfrm>
            <a:off x="8063345" y="2037534"/>
            <a:ext cx="3837709" cy="107721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70088"/>
                </a:solidFill>
                <a:effectLst/>
                <a:latin typeface="inherit"/>
              </a:rPr>
              <a:t>CREATE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EXTERNAL</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TABLE</a:t>
            </a:r>
            <a:r>
              <a:rPr kumimoji="0" lang="en-US" altLang="en-US" sz="1000" b="0" i="0" u="none" strike="noStrike" cap="none" normalizeH="0" baseline="0" dirty="0">
                <a:ln>
                  <a:noFill/>
                </a:ln>
                <a:solidFill>
                  <a:srgbClr val="333333"/>
                </a:solidFill>
                <a:effectLst/>
                <a:latin typeface="inherit"/>
              </a:rPr>
              <a:t> impressions </a:t>
            </a:r>
            <a:r>
              <a:rPr kumimoji="0" lang="en-US" altLang="en-US" sz="1000" b="0" i="0" u="none" strike="noStrike" cap="none" normalizeH="0" baseline="0" dirty="0">
                <a:ln>
                  <a:noFill/>
                </a:ln>
                <a:solidFill>
                  <a:srgbClr val="999977"/>
                </a:solidFill>
                <a:effectLst/>
                <a:latin typeface="inherit"/>
              </a:rPr>
              <a:t>(</a:t>
            </a:r>
            <a:endParaRPr kumimoji="0" lang="en-US" altLang="en-US" sz="1000" b="0" i="0" u="none" strike="noStrike" cap="none" normalizeH="0" baseline="0" dirty="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inherit"/>
              </a:rPr>
              <a:t>requestBeginTime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string,adId</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string,impressionId</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string,referrer</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string,userAgent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string,userCookie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string,ip</a:t>
            </a:r>
            <a:r>
              <a:rPr kumimoji="0" lang="en-US" altLang="en-US" sz="1000" b="0" i="0" u="none" strike="noStrike" cap="none" normalizeH="0" baseline="0" dirty="0">
                <a:ln>
                  <a:noFill/>
                </a:ln>
                <a:solidFill>
                  <a:srgbClr val="333333"/>
                </a:solidFill>
                <a:effectLst/>
                <a:latin typeface="inherit"/>
              </a:rPr>
              <a:t> string</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770088"/>
                </a:solidFill>
                <a:effectLst/>
                <a:latin typeface="inherit"/>
              </a:rPr>
              <a:t>PARTITIONED</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BY</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dt string</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770088"/>
                </a:solidFill>
                <a:effectLst/>
                <a:latin typeface="inherit"/>
              </a:rPr>
              <a:t>ROW</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FORMAT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770088"/>
                </a:solidFill>
                <a:effectLst/>
                <a:latin typeface="inherit"/>
              </a:rPr>
              <a:t>serde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err="1">
                <a:ln>
                  <a:noFill/>
                </a:ln>
                <a:solidFill>
                  <a:srgbClr val="AA1111"/>
                </a:solidFill>
                <a:effectLst/>
                <a:latin typeface="inherit"/>
              </a:rPr>
              <a:t>org.apache.hive.hcatalog.data.JsonSerDe</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with</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770088"/>
                </a:solidFill>
                <a:effectLst/>
                <a:latin typeface="inherit"/>
              </a:rPr>
              <a:t>serdeproperties</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AA1111"/>
                </a:solidFill>
                <a:effectLst/>
                <a:latin typeface="inherit"/>
              </a:rPr>
              <a:t>'paths'</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err="1">
                <a:ln>
                  <a:noFill/>
                </a:ln>
                <a:solidFill>
                  <a:srgbClr val="AA1111"/>
                </a:solidFill>
                <a:effectLst/>
                <a:latin typeface="inherit"/>
              </a:rPr>
              <a:t>requestBeginTime</a:t>
            </a:r>
            <a:r>
              <a:rPr kumimoji="0" lang="en-US" altLang="en-US" sz="1000" b="0" i="0" u="none" strike="noStrike" cap="none" normalizeH="0" baseline="0" dirty="0">
                <a:ln>
                  <a:noFill/>
                </a:ln>
                <a:solidFill>
                  <a:srgbClr val="AA1111"/>
                </a:solidFill>
                <a:effectLst/>
                <a:latin typeface="inherit"/>
              </a:rPr>
              <a:t>, </a:t>
            </a:r>
            <a:r>
              <a:rPr kumimoji="0" lang="en-US" altLang="en-US" sz="1000" b="0" i="0" u="none" strike="noStrike" cap="none" normalizeH="0" baseline="0" dirty="0" err="1">
                <a:ln>
                  <a:noFill/>
                </a:ln>
                <a:solidFill>
                  <a:srgbClr val="AA1111"/>
                </a:solidFill>
                <a:effectLst/>
                <a:latin typeface="inherit"/>
              </a:rPr>
              <a:t>adId</a:t>
            </a:r>
            <a:r>
              <a:rPr kumimoji="0" lang="en-US" altLang="en-US" sz="1000" b="0" i="0" u="none" strike="noStrike" cap="none" normalizeH="0" baseline="0" dirty="0">
                <a:ln>
                  <a:noFill/>
                </a:ln>
                <a:solidFill>
                  <a:srgbClr val="AA1111"/>
                </a:solidFill>
                <a:effectLst/>
                <a:latin typeface="inherit"/>
              </a:rPr>
              <a:t>, </a:t>
            </a:r>
            <a:r>
              <a:rPr kumimoji="0" lang="en-US" altLang="en-US" sz="1000" b="0" i="0" u="none" strike="noStrike" cap="none" normalizeH="0" baseline="0" dirty="0" err="1">
                <a:ln>
                  <a:noFill/>
                </a:ln>
                <a:solidFill>
                  <a:srgbClr val="AA1111"/>
                </a:solidFill>
                <a:effectLst/>
                <a:latin typeface="inherit"/>
              </a:rPr>
              <a:t>impressionId</a:t>
            </a:r>
            <a:r>
              <a:rPr kumimoji="0" lang="en-US" altLang="en-US" sz="1000" b="0" i="0" u="none" strike="noStrike" cap="none" normalizeH="0" baseline="0" dirty="0">
                <a:ln>
                  <a:noFill/>
                </a:ln>
                <a:solidFill>
                  <a:srgbClr val="AA1111"/>
                </a:solidFill>
                <a:effectLst/>
                <a:latin typeface="inherit"/>
              </a:rPr>
              <a:t>, referrer, </a:t>
            </a:r>
            <a:r>
              <a:rPr kumimoji="0" lang="en-US" altLang="en-US" sz="1000" b="0" i="0" u="none" strike="noStrike" cap="none" normalizeH="0" baseline="0" dirty="0" err="1">
                <a:ln>
                  <a:noFill/>
                </a:ln>
                <a:solidFill>
                  <a:srgbClr val="AA1111"/>
                </a:solidFill>
                <a:effectLst/>
                <a:latin typeface="inherit"/>
              </a:rPr>
              <a:t>userAgent</a:t>
            </a:r>
            <a:r>
              <a:rPr kumimoji="0" lang="en-US" altLang="en-US" sz="1000" b="0" i="0" u="none" strike="noStrike" cap="none" normalizeH="0" baseline="0" dirty="0">
                <a:ln>
                  <a:noFill/>
                </a:ln>
                <a:solidFill>
                  <a:srgbClr val="AA1111"/>
                </a:solidFill>
                <a:effectLst/>
                <a:latin typeface="inherit"/>
              </a:rPr>
              <a:t>, </a:t>
            </a:r>
            <a:r>
              <a:rPr kumimoji="0" lang="en-US" altLang="en-US" sz="1000" b="0" i="0" u="none" strike="noStrike" cap="none" normalizeH="0" baseline="0" dirty="0" err="1">
                <a:ln>
                  <a:noFill/>
                </a:ln>
                <a:solidFill>
                  <a:srgbClr val="AA1111"/>
                </a:solidFill>
                <a:effectLst/>
                <a:latin typeface="inherit"/>
              </a:rPr>
              <a:t>userCookie</a:t>
            </a:r>
            <a:r>
              <a:rPr kumimoji="0" lang="en-US" altLang="en-US" sz="1000" b="0" i="0" u="none" strike="noStrike" cap="none" normalizeH="0" baseline="0" dirty="0">
                <a:ln>
                  <a:noFill/>
                </a:ln>
                <a:solidFill>
                  <a:srgbClr val="AA1111"/>
                </a:solidFill>
                <a:effectLst/>
                <a:latin typeface="inherit"/>
              </a:rPr>
              <a:t>, </a:t>
            </a:r>
            <a:r>
              <a:rPr kumimoji="0" lang="en-US" altLang="en-US" sz="1000" b="0" i="0" u="none" strike="noStrike" cap="none" normalizeH="0" baseline="0" dirty="0" err="1">
                <a:ln>
                  <a:noFill/>
                </a:ln>
                <a:solidFill>
                  <a:srgbClr val="AA1111"/>
                </a:solidFill>
                <a:effectLst/>
                <a:latin typeface="inherit"/>
              </a:rPr>
              <a:t>ip</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770088"/>
                </a:solidFill>
                <a:effectLst/>
                <a:latin typeface="inherit"/>
              </a:rPr>
              <a:t>LOCATION</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'${SAMPLE}/tables/impressions'</a:t>
            </a:r>
            <a:r>
              <a:rPr kumimoji="0" lang="en-US" altLang="en-US" sz="1000" b="0" i="0" u="none" strike="noStrike" cap="none" normalizeH="0" baseline="0" dirty="0">
                <a:ln>
                  <a:noFill/>
                </a:ln>
                <a:solidFill>
                  <a:srgbClr val="333333"/>
                </a:solidFill>
                <a:effectLst/>
                <a:latin typeface="inherit"/>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4">
            <a:extLst>
              <a:ext uri="{FF2B5EF4-FFF2-40B4-BE49-F238E27FC236}">
                <a16:creationId xmlns:a16="http://schemas.microsoft.com/office/drawing/2014/main" id="{7BB67810-D0E6-AB5E-01F7-A3E83CCE73C1}"/>
              </a:ext>
            </a:extLst>
          </p:cNvPr>
          <p:cNvSpPr>
            <a:spLocks noChangeArrowheads="1"/>
          </p:cNvSpPr>
          <p:nvPr/>
        </p:nvSpPr>
        <p:spPr bwMode="auto">
          <a:xfrm>
            <a:off x="8104909" y="4024329"/>
            <a:ext cx="1974273" cy="15388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70088"/>
                </a:solidFill>
                <a:effectLst/>
                <a:latin typeface="inherit"/>
              </a:rPr>
              <a:t>describe</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formatted</a:t>
            </a:r>
            <a:r>
              <a:rPr kumimoji="0" lang="en-US" altLang="en-US" sz="1000" b="0" i="0" u="none" strike="noStrike" cap="none" normalizeH="0" baseline="0">
                <a:ln>
                  <a:noFill/>
                </a:ln>
                <a:solidFill>
                  <a:srgbClr val="333333"/>
                </a:solidFill>
                <a:effectLst/>
                <a:latin typeface="inherit"/>
              </a:rPr>
              <a:t> impressions;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5">
            <a:extLst>
              <a:ext uri="{FF2B5EF4-FFF2-40B4-BE49-F238E27FC236}">
                <a16:creationId xmlns:a16="http://schemas.microsoft.com/office/drawing/2014/main" id="{0B50E397-51EC-2454-34AB-8338EA07AB97}"/>
              </a:ext>
            </a:extLst>
          </p:cNvPr>
          <p:cNvSpPr>
            <a:spLocks noChangeArrowheads="1"/>
          </p:cNvSpPr>
          <p:nvPr/>
        </p:nvSpPr>
        <p:spPr bwMode="auto">
          <a:xfrm>
            <a:off x="8063345" y="4780017"/>
            <a:ext cx="2296391"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70088"/>
                </a:solidFill>
                <a:effectLst/>
                <a:latin typeface="inherit"/>
              </a:rPr>
              <a:t>set</a:t>
            </a:r>
            <a:r>
              <a:rPr kumimoji="0" lang="en-US" altLang="en-US" sz="1000" b="0" i="0" u="none" strike="noStrike" cap="none" normalizeH="0" baseline="0">
                <a:ln>
                  <a:noFill/>
                </a:ln>
                <a:solidFill>
                  <a:srgbClr val="333333"/>
                </a:solidFill>
                <a:effectLst/>
                <a:latin typeface="inherit"/>
              </a:rPr>
              <a:t> hive</a:t>
            </a:r>
            <a:r>
              <a:rPr kumimoji="0" lang="en-US" altLang="en-US" sz="1000" b="0" i="0" u="none" strike="noStrike" cap="none" normalizeH="0" baseline="0">
                <a:ln>
                  <a:noFill/>
                </a:ln>
                <a:solidFill>
                  <a:srgbClr val="0055AA"/>
                </a:solidFill>
                <a:effectLst/>
                <a:latin typeface="inherit"/>
              </a:rPr>
              <a:t>.msck.path.validation</a:t>
            </a:r>
            <a:r>
              <a:rPr kumimoji="0" lang="en-US" altLang="en-US" sz="1000" b="0" i="0" u="none" strike="noStrike" cap="none" normalizeH="0" baseline="0">
                <a:ln>
                  <a:noFill/>
                </a:ln>
                <a:solidFill>
                  <a:srgbClr val="981A1A"/>
                </a:solidFill>
                <a:effectLst/>
                <a:latin typeface="inherit"/>
              </a:rPr>
              <a:t>=</a:t>
            </a:r>
            <a:r>
              <a:rPr kumimoji="0" lang="en-US" altLang="en-US" sz="1000" b="0" i="0" u="none" strike="noStrike" cap="none" normalizeH="0" baseline="0">
                <a:ln>
                  <a:noFill/>
                </a:ln>
                <a:solidFill>
                  <a:srgbClr val="770088"/>
                </a:solidFill>
                <a:effectLst/>
                <a:latin typeface="inherit"/>
              </a:rPr>
              <a:t>ignore</a:t>
            </a:r>
            <a:r>
              <a:rPr kumimoji="0" lang="en-US" altLang="en-US" sz="1000" b="0" i="0" u="none" strike="noStrike" cap="none" normalizeH="0" baseline="0">
                <a:ln>
                  <a:noFill/>
                </a:ln>
                <a:solidFill>
                  <a:srgbClr val="333333"/>
                </a:solidFill>
                <a:effectLst/>
                <a:latin typeface="inherit"/>
              </a:rPr>
              <a:t>;</a:t>
            </a:r>
            <a:endParaRPr kumimoji="0" lang="en-US" altLang="en-US" sz="1000" b="0" i="0" u="none" strike="noStrike" cap="none" normalizeH="0" baseline="0">
              <a:ln>
                <a:noFill/>
              </a:ln>
              <a:solidFill>
                <a:srgbClr val="770088"/>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70088"/>
                </a:solidFill>
                <a:effectLst/>
                <a:latin typeface="inherit"/>
              </a:rPr>
              <a:t>MSCK</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REPAIR</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TABLE</a:t>
            </a:r>
            <a:r>
              <a:rPr kumimoji="0" lang="en-US" altLang="en-US" sz="1000" b="0" i="0" u="none" strike="noStrike" cap="none" normalizeH="0" baseline="0">
                <a:ln>
                  <a:noFill/>
                </a:ln>
                <a:solidFill>
                  <a:srgbClr val="333333"/>
                </a:solidFill>
                <a:effectLst/>
                <a:latin typeface="inherit"/>
              </a:rPr>
              <a:t> impressions;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6">
            <a:extLst>
              <a:ext uri="{FF2B5EF4-FFF2-40B4-BE49-F238E27FC236}">
                <a16:creationId xmlns:a16="http://schemas.microsoft.com/office/drawing/2014/main" id="{2176BC29-8E01-92EE-DBCC-7457455325CC}"/>
              </a:ext>
            </a:extLst>
          </p:cNvPr>
          <p:cNvSpPr>
            <a:spLocks noChangeArrowheads="1"/>
          </p:cNvSpPr>
          <p:nvPr/>
        </p:nvSpPr>
        <p:spPr bwMode="auto">
          <a:xfrm>
            <a:off x="8104909" y="5517045"/>
            <a:ext cx="2067791" cy="15388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70088"/>
                </a:solidFill>
                <a:effectLst/>
                <a:latin typeface="inherit"/>
              </a:rPr>
              <a:t>describe</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formatted</a:t>
            </a:r>
            <a:r>
              <a:rPr kumimoji="0" lang="en-US" altLang="en-US" sz="1000" b="0" i="0" u="none" strike="noStrike" cap="none" normalizeH="0" baseline="0">
                <a:ln>
                  <a:noFill/>
                </a:ln>
                <a:solidFill>
                  <a:srgbClr val="333333"/>
                </a:solidFill>
                <a:effectLst/>
                <a:latin typeface="inherit"/>
              </a:rPr>
              <a:t> impressions;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2" name="Picture 21">
            <a:extLst>
              <a:ext uri="{FF2B5EF4-FFF2-40B4-BE49-F238E27FC236}">
                <a16:creationId xmlns:a16="http://schemas.microsoft.com/office/drawing/2014/main" id="{4E1B803B-FA7E-B0F3-402D-32BBBB9005F3}"/>
              </a:ext>
            </a:extLst>
          </p:cNvPr>
          <p:cNvPicPr>
            <a:picLocks noChangeAspect="1"/>
          </p:cNvPicPr>
          <p:nvPr/>
        </p:nvPicPr>
        <p:blipFill>
          <a:blip r:embed="rId2"/>
          <a:stretch>
            <a:fillRect/>
          </a:stretch>
        </p:blipFill>
        <p:spPr>
          <a:xfrm>
            <a:off x="661386" y="1625303"/>
            <a:ext cx="3886537" cy="1379340"/>
          </a:xfrm>
          <a:prstGeom prst="rect">
            <a:avLst/>
          </a:prstGeom>
        </p:spPr>
      </p:pic>
      <p:pic>
        <p:nvPicPr>
          <p:cNvPr id="24" name="Picture 23">
            <a:extLst>
              <a:ext uri="{FF2B5EF4-FFF2-40B4-BE49-F238E27FC236}">
                <a16:creationId xmlns:a16="http://schemas.microsoft.com/office/drawing/2014/main" id="{408A4EC8-0233-B832-609B-91ABB24C2A08}"/>
              </a:ext>
            </a:extLst>
          </p:cNvPr>
          <p:cNvPicPr>
            <a:picLocks noChangeAspect="1"/>
          </p:cNvPicPr>
          <p:nvPr/>
        </p:nvPicPr>
        <p:blipFill rotWithShape="1">
          <a:blip r:embed="rId3"/>
          <a:srcRect r="12660"/>
          <a:stretch/>
        </p:blipFill>
        <p:spPr>
          <a:xfrm>
            <a:off x="661387" y="3114751"/>
            <a:ext cx="3905226" cy="3372293"/>
          </a:xfrm>
          <a:prstGeom prst="rect">
            <a:avLst/>
          </a:prstGeom>
        </p:spPr>
      </p:pic>
      <p:pic>
        <p:nvPicPr>
          <p:cNvPr id="26" name="Picture 25">
            <a:extLst>
              <a:ext uri="{FF2B5EF4-FFF2-40B4-BE49-F238E27FC236}">
                <a16:creationId xmlns:a16="http://schemas.microsoft.com/office/drawing/2014/main" id="{662670CF-9D75-C8BD-8BC0-FCB9A7B3AA73}"/>
              </a:ext>
            </a:extLst>
          </p:cNvPr>
          <p:cNvPicPr>
            <a:picLocks noChangeAspect="1"/>
          </p:cNvPicPr>
          <p:nvPr/>
        </p:nvPicPr>
        <p:blipFill>
          <a:blip r:embed="rId4"/>
          <a:stretch>
            <a:fillRect/>
          </a:stretch>
        </p:blipFill>
        <p:spPr>
          <a:xfrm>
            <a:off x="4603341" y="1614912"/>
            <a:ext cx="3282926" cy="2705080"/>
          </a:xfrm>
          <a:prstGeom prst="rect">
            <a:avLst/>
          </a:prstGeom>
        </p:spPr>
      </p:pic>
    </p:spTree>
    <p:extLst>
      <p:ext uri="{BB962C8B-B14F-4D97-AF65-F5344CB8AC3E}">
        <p14:creationId xmlns:p14="http://schemas.microsoft.com/office/powerpoint/2010/main" val="973496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IN" dirty="0"/>
              <a:t>Configure the tables to store the source data</a:t>
            </a:r>
            <a:endParaRPr lang="en-US" dirty="0"/>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sp>
        <p:nvSpPr>
          <p:cNvPr id="6" name="TextBox 5">
            <a:extLst>
              <a:ext uri="{FF2B5EF4-FFF2-40B4-BE49-F238E27FC236}">
                <a16:creationId xmlns:a16="http://schemas.microsoft.com/office/drawing/2014/main" id="{BD6AA391-BD39-9346-F43D-7A8E1E9C28F5}"/>
              </a:ext>
            </a:extLst>
          </p:cNvPr>
          <p:cNvSpPr txBox="1"/>
          <p:nvPr/>
        </p:nvSpPr>
        <p:spPr>
          <a:xfrm>
            <a:off x="8007927" y="1575869"/>
            <a:ext cx="4114801" cy="3970318"/>
          </a:xfrm>
          <a:prstGeom prst="rect">
            <a:avLst/>
          </a:prstGeom>
          <a:noFill/>
        </p:spPr>
        <p:txBody>
          <a:bodyPr wrap="square" rtlCol="0">
            <a:spAutoFit/>
          </a:bodyPr>
          <a:lstStyle/>
          <a:p>
            <a:pPr algn="l"/>
            <a:r>
              <a:rPr lang="en-US" sz="1200" b="0" i="0" dirty="0">
                <a:solidFill>
                  <a:srgbClr val="333333"/>
                </a:solidFill>
                <a:effectLst/>
                <a:latin typeface="Open Sans" panose="020B0606030504020204" pitchFamily="34" charset="0"/>
              </a:rPr>
              <a:t>Create another external table and again discover its partitions. This table will be named </a:t>
            </a:r>
            <a:r>
              <a:rPr lang="en-US" sz="1200" b="1" i="0" dirty="0">
                <a:solidFill>
                  <a:srgbClr val="333333"/>
                </a:solidFill>
                <a:effectLst/>
                <a:latin typeface="Open Sans" panose="020B0606030504020204" pitchFamily="34" charset="0"/>
              </a:rPr>
              <a:t>clicks</a:t>
            </a:r>
            <a:r>
              <a:rPr lang="en-US" sz="1200" b="0" i="0" dirty="0">
                <a:solidFill>
                  <a:srgbClr val="333333"/>
                </a:solidFill>
                <a:effectLst/>
                <a:latin typeface="Open Sans" panose="020B0606030504020204" pitchFamily="34" charset="0"/>
              </a:rPr>
              <a:t>, and it references click-stream logs.</a:t>
            </a:r>
          </a:p>
          <a:p>
            <a:pPr algn="l">
              <a:buFont typeface="Arial" panose="020B0604020202020204" pitchFamily="34" charset="0"/>
              <a:buChar char="•"/>
            </a:pPr>
            <a:r>
              <a:rPr lang="en-US" sz="1200" b="0" i="0" dirty="0">
                <a:solidFill>
                  <a:srgbClr val="333333"/>
                </a:solidFill>
                <a:effectLst/>
                <a:latin typeface="Open Sans" panose="020B0606030504020204" pitchFamily="34" charset="0"/>
              </a:rPr>
              <a:t>To create the table, run the following command:</a:t>
            </a:r>
          </a:p>
          <a:p>
            <a:pPr algn="l">
              <a:buFont typeface="Arial" panose="020B0604020202020204" pitchFamily="34" charset="0"/>
              <a:buChar char="•"/>
            </a:pPr>
            <a:endParaRPr lang="en-US" sz="1200" dirty="0">
              <a:solidFill>
                <a:srgbClr val="333333"/>
              </a:solidFill>
              <a:latin typeface="Open Sans" panose="020B0606030504020204" pitchFamily="34" charset="0"/>
            </a:endParaRPr>
          </a:p>
          <a:p>
            <a:pPr algn="l">
              <a:buFont typeface="Arial" panose="020B0604020202020204" pitchFamily="34" charset="0"/>
              <a:buChar char="•"/>
            </a:pPr>
            <a:endParaRPr lang="en-US" sz="1200" b="0" i="0" dirty="0">
              <a:solidFill>
                <a:srgbClr val="333333"/>
              </a:solidFill>
              <a:effectLst/>
              <a:latin typeface="Open Sans" panose="020B0606030504020204" pitchFamily="34" charset="0"/>
            </a:endParaRPr>
          </a:p>
          <a:p>
            <a:pPr algn="l">
              <a:buFont typeface="Arial" panose="020B0604020202020204" pitchFamily="34" charset="0"/>
              <a:buChar char="•"/>
            </a:pPr>
            <a:endParaRPr lang="en-US" sz="1200" dirty="0">
              <a:solidFill>
                <a:srgbClr val="333333"/>
              </a:solidFill>
              <a:latin typeface="Open Sans" panose="020B0606030504020204" pitchFamily="34" charset="0"/>
            </a:endParaRPr>
          </a:p>
          <a:p>
            <a:pPr algn="l">
              <a:buFont typeface="Arial" panose="020B0604020202020204" pitchFamily="34" charset="0"/>
              <a:buChar char="•"/>
            </a:pPr>
            <a:endParaRPr lang="en-US" sz="1200" b="0" i="0" dirty="0">
              <a:solidFill>
                <a:srgbClr val="333333"/>
              </a:solidFill>
              <a:effectLst/>
              <a:latin typeface="Open Sans" panose="020B0606030504020204" pitchFamily="34" charset="0"/>
            </a:endParaRPr>
          </a:p>
          <a:p>
            <a:pPr algn="l">
              <a:buFont typeface="Arial" panose="020B0604020202020204" pitchFamily="34" charset="0"/>
              <a:buChar char="•"/>
            </a:pPr>
            <a:r>
              <a:rPr lang="en-US" sz="1200" b="0" i="0" dirty="0">
                <a:solidFill>
                  <a:srgbClr val="333333"/>
                </a:solidFill>
                <a:effectLst/>
                <a:latin typeface="Open Sans" panose="020B0606030504020204" pitchFamily="34" charset="0"/>
              </a:rPr>
              <a:t>To return all partitions from the click-stream log data, run the following command:</a:t>
            </a:r>
          </a:p>
          <a:p>
            <a:pPr algn="l">
              <a:buFont typeface="Arial" panose="020B0604020202020204" pitchFamily="34" charset="0"/>
              <a:buChar char="•"/>
            </a:pPr>
            <a:endParaRPr lang="en-US" sz="1200" dirty="0">
              <a:solidFill>
                <a:srgbClr val="333333"/>
              </a:solidFill>
              <a:latin typeface="Open Sans" panose="020B0606030504020204" pitchFamily="34" charset="0"/>
            </a:endParaRPr>
          </a:p>
          <a:p>
            <a:pPr algn="l">
              <a:buFont typeface="Arial" panose="020B0604020202020204" pitchFamily="34" charset="0"/>
              <a:buChar char="•"/>
            </a:pPr>
            <a:endParaRPr lang="en-US" sz="1200" b="0" i="0" dirty="0">
              <a:solidFill>
                <a:srgbClr val="333333"/>
              </a:solidFill>
              <a:effectLst/>
              <a:latin typeface="Open Sans" panose="020B0606030504020204" pitchFamily="34" charset="0"/>
            </a:endParaRPr>
          </a:p>
          <a:p>
            <a:pPr algn="l"/>
            <a:r>
              <a:rPr lang="en-US" sz="1200" b="0" i="0" dirty="0">
                <a:solidFill>
                  <a:srgbClr val="333333"/>
                </a:solidFill>
                <a:effectLst/>
                <a:latin typeface="Open Sans" panose="020B0606030504020204" pitchFamily="34" charset="0"/>
              </a:rPr>
              <a:t>Verify that the two tables now exist.</a:t>
            </a:r>
          </a:p>
          <a:p>
            <a:pPr algn="l">
              <a:buFont typeface="Arial" panose="020B0604020202020204" pitchFamily="34" charset="0"/>
              <a:buChar char="•"/>
            </a:pPr>
            <a:r>
              <a:rPr lang="en-US" sz="1200" b="0" i="0" dirty="0">
                <a:solidFill>
                  <a:srgbClr val="333333"/>
                </a:solidFill>
                <a:effectLst/>
                <a:latin typeface="Open Sans" panose="020B0606030504020204" pitchFamily="34" charset="0"/>
              </a:rPr>
              <a:t>Run the following command:</a:t>
            </a:r>
          </a:p>
          <a:p>
            <a:pPr algn="l">
              <a:buFont typeface="Arial" panose="020B0604020202020204" pitchFamily="34" charset="0"/>
              <a:buChar char="•"/>
            </a:pPr>
            <a:endParaRPr lang="en-US" sz="1200" dirty="0">
              <a:solidFill>
                <a:srgbClr val="333333"/>
              </a:solidFill>
              <a:latin typeface="Open Sans" panose="020B0606030504020204" pitchFamily="34" charset="0"/>
            </a:endParaRPr>
          </a:p>
          <a:p>
            <a:pPr algn="l">
              <a:buFont typeface="Arial" panose="020B0604020202020204" pitchFamily="34" charset="0"/>
              <a:buChar char="•"/>
            </a:pPr>
            <a:endParaRPr lang="en-US" sz="1200" b="0" i="0" dirty="0">
              <a:solidFill>
                <a:srgbClr val="333333"/>
              </a:solidFill>
              <a:effectLst/>
              <a:latin typeface="Open Sans" panose="020B0606030504020204" pitchFamily="34" charset="0"/>
            </a:endParaRPr>
          </a:p>
          <a:p>
            <a:pPr algn="l">
              <a:buFont typeface="Arial" panose="020B0604020202020204" pitchFamily="34" charset="0"/>
              <a:buChar char="•"/>
            </a:pPr>
            <a:r>
              <a:rPr lang="en-US" sz="1200" b="0" i="0" dirty="0">
                <a:solidFill>
                  <a:srgbClr val="333333"/>
                </a:solidFill>
                <a:effectLst/>
                <a:latin typeface="Open Sans" panose="020B0606030504020204" pitchFamily="34" charset="0"/>
              </a:rPr>
              <a:t>To describe the </a:t>
            </a:r>
            <a:r>
              <a:rPr lang="en-US" sz="1200" b="0" i="1" dirty="0">
                <a:solidFill>
                  <a:srgbClr val="333333"/>
                </a:solidFill>
                <a:effectLst/>
                <a:latin typeface="Open Sans" panose="020B0606030504020204" pitchFamily="34" charset="0"/>
              </a:rPr>
              <a:t>clicks</a:t>
            </a:r>
            <a:r>
              <a:rPr lang="en-US" sz="1200" b="0" i="0" dirty="0">
                <a:solidFill>
                  <a:srgbClr val="333333"/>
                </a:solidFill>
                <a:effectLst/>
                <a:latin typeface="Open Sans" panose="020B0606030504020204" pitchFamily="34" charset="0"/>
              </a:rPr>
              <a:t> table, run the following command:</a:t>
            </a:r>
          </a:p>
          <a:p>
            <a:pPr algn="l">
              <a:buFont typeface="Arial" panose="020B0604020202020204" pitchFamily="34" charset="0"/>
              <a:buChar char="•"/>
            </a:pPr>
            <a:endParaRPr lang="en-US" sz="1200" b="0" i="0" dirty="0">
              <a:solidFill>
                <a:srgbClr val="333333"/>
              </a:solidFill>
              <a:effectLst/>
              <a:latin typeface="Open Sans" panose="020B0606030504020204" pitchFamily="34" charset="0"/>
            </a:endParaRPr>
          </a:p>
          <a:p>
            <a:pPr algn="l">
              <a:buFont typeface="Arial" panose="020B0604020202020204" pitchFamily="34" charset="0"/>
              <a:buChar char="•"/>
            </a:pPr>
            <a:endParaRPr lang="en-US" sz="1200" b="0" i="0" dirty="0">
              <a:solidFill>
                <a:srgbClr val="333333"/>
              </a:solidFill>
              <a:effectLst/>
              <a:latin typeface="Open Sans" panose="020B0606030504020204" pitchFamily="34" charset="0"/>
            </a:endParaRPr>
          </a:p>
          <a:p>
            <a:pPr algn="l">
              <a:buFont typeface="Arial" panose="020B0604020202020204" pitchFamily="34" charset="0"/>
              <a:buChar char="•"/>
            </a:pPr>
            <a:endParaRPr lang="en-US" sz="1200" b="0" i="0" dirty="0">
              <a:solidFill>
                <a:srgbClr val="333333"/>
              </a:solidFill>
              <a:effectLst/>
              <a:latin typeface="Open Sans" panose="020B0606030504020204" pitchFamily="34" charset="0"/>
            </a:endParaRPr>
          </a:p>
        </p:txBody>
      </p:sp>
      <p:sp>
        <p:nvSpPr>
          <p:cNvPr id="2" name="Rectangle 1">
            <a:extLst>
              <a:ext uri="{FF2B5EF4-FFF2-40B4-BE49-F238E27FC236}">
                <a16:creationId xmlns:a16="http://schemas.microsoft.com/office/drawing/2014/main" id="{3074F32A-F796-6DBA-2383-BC4935C48F54}"/>
              </a:ext>
            </a:extLst>
          </p:cNvPr>
          <p:cNvSpPr>
            <a:spLocks noChangeArrowheads="1"/>
          </p:cNvSpPr>
          <p:nvPr/>
        </p:nvSpPr>
        <p:spPr bwMode="auto">
          <a:xfrm>
            <a:off x="8070008" y="2389090"/>
            <a:ext cx="3581400" cy="61555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70088"/>
                </a:solidFill>
                <a:effectLst/>
                <a:latin typeface="inherit"/>
              </a:rPr>
              <a:t>CREATE</a:t>
            </a:r>
            <a:r>
              <a:rPr kumimoji="0" lang="en-US" altLang="en-US" sz="1000" b="0" i="0" u="none" strike="noStrike" cap="none" normalizeH="0" baseline="0" dirty="0">
                <a:ln>
                  <a:noFill/>
                </a:ln>
                <a:solidFill>
                  <a:srgbClr val="333333"/>
                </a:solidFill>
                <a:effectLst/>
                <a:latin typeface="inherit"/>
              </a:rPr>
              <a:t> EXTERNAL </a:t>
            </a:r>
            <a:r>
              <a:rPr kumimoji="0" lang="en-US" altLang="en-US" sz="1000" b="0" i="0" u="none" strike="noStrike" cap="none" normalizeH="0" baseline="0" dirty="0">
                <a:ln>
                  <a:noFill/>
                </a:ln>
                <a:solidFill>
                  <a:srgbClr val="770088"/>
                </a:solidFill>
                <a:effectLst/>
                <a:latin typeface="inherit"/>
              </a:rPr>
              <a:t>TABLE</a:t>
            </a:r>
            <a:r>
              <a:rPr kumimoji="0" lang="en-US" altLang="en-US" sz="1000" b="0" i="0" u="none" strike="noStrike" cap="none" normalizeH="0" baseline="0" dirty="0">
                <a:ln>
                  <a:noFill/>
                </a:ln>
                <a:solidFill>
                  <a:srgbClr val="333333"/>
                </a:solidFill>
                <a:effectLst/>
                <a:latin typeface="inherit"/>
              </a:rPr>
              <a:t> clicks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err="1">
                <a:ln>
                  <a:noFill/>
                </a:ln>
                <a:solidFill>
                  <a:srgbClr val="333333"/>
                </a:solidFill>
                <a:effectLst/>
                <a:latin typeface="inherit"/>
              </a:rPr>
              <a:t>impressionId</a:t>
            </a:r>
            <a:r>
              <a:rPr kumimoji="0" lang="en-US" altLang="en-US" sz="1000" b="0" i="0" u="none" strike="noStrike" cap="none" normalizeH="0" baseline="0" dirty="0">
                <a:ln>
                  <a:noFill/>
                </a:ln>
                <a:solidFill>
                  <a:srgbClr val="333333"/>
                </a:solidFill>
                <a:effectLst/>
                <a:latin typeface="inherit"/>
              </a:rPr>
              <a:t> string, </a:t>
            </a:r>
            <a:r>
              <a:rPr kumimoji="0" lang="en-US" altLang="en-US" sz="1000" b="0" i="0" u="none" strike="noStrike" cap="none" normalizeH="0" baseline="0" dirty="0" err="1">
                <a:ln>
                  <a:noFill/>
                </a:ln>
                <a:solidFill>
                  <a:srgbClr val="333333"/>
                </a:solidFill>
                <a:effectLst/>
                <a:latin typeface="inherit"/>
              </a:rPr>
              <a:t>adId</a:t>
            </a:r>
            <a:r>
              <a:rPr kumimoji="0" lang="en-US" altLang="en-US" sz="1000" b="0" i="0" u="none" strike="noStrike" cap="none" normalizeH="0" baseline="0" dirty="0">
                <a:ln>
                  <a:noFill/>
                </a:ln>
                <a:solidFill>
                  <a:srgbClr val="333333"/>
                </a:solidFill>
                <a:effectLst/>
                <a:latin typeface="inherit"/>
              </a:rPr>
              <a:t> string</a:t>
            </a:r>
            <a:r>
              <a:rPr kumimoji="0" lang="en-US" altLang="en-US" sz="1000" b="0" i="0" u="none" strike="noStrike" cap="none" normalizeH="0" baseline="0" dirty="0">
                <a:ln>
                  <a:noFill/>
                </a:ln>
                <a:solidFill>
                  <a:srgbClr val="999977"/>
                </a:solidFill>
                <a:effectLst/>
                <a:latin typeface="inherit"/>
              </a:rPr>
              <a:t>)</a:t>
            </a:r>
            <a:endParaRPr kumimoji="0" lang="en-US" altLang="en-US" sz="1000" b="0" i="0" u="none" strike="noStrike" cap="none" normalizeH="0" baseline="0" dirty="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inherit"/>
              </a:rPr>
              <a:t>PARTITIONED </a:t>
            </a:r>
            <a:r>
              <a:rPr kumimoji="0" lang="en-US" altLang="en-US" sz="1000" b="0" i="0" u="none" strike="noStrike" cap="none" normalizeH="0" baseline="0" dirty="0">
                <a:ln>
                  <a:noFill/>
                </a:ln>
                <a:solidFill>
                  <a:srgbClr val="770088"/>
                </a:solidFill>
                <a:effectLst/>
                <a:latin typeface="inherit"/>
              </a:rPr>
              <a:t>BY</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dt string</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770088"/>
                </a:solidFill>
                <a:effectLst/>
                <a:latin typeface="inherit"/>
              </a:rPr>
              <a:t>ROW</a:t>
            </a:r>
            <a:r>
              <a:rPr kumimoji="0" lang="en-US" altLang="en-US" sz="1000" b="0" i="0" u="none" strike="noStrike" cap="none" normalizeH="0" baseline="0" dirty="0">
                <a:ln>
                  <a:noFill/>
                </a:ln>
                <a:solidFill>
                  <a:srgbClr val="333333"/>
                </a:solidFill>
                <a:effectLst/>
                <a:latin typeface="inherit"/>
              </a:rPr>
              <a:t> FORMAT </a:t>
            </a:r>
            <a:r>
              <a:rPr kumimoji="0" lang="en-US" altLang="en-US" sz="1000" b="0" i="0" u="none" strike="noStrike" cap="none" normalizeH="0" baseline="0" dirty="0" err="1">
                <a:ln>
                  <a:noFill/>
                </a:ln>
                <a:solidFill>
                  <a:srgbClr val="333333"/>
                </a:solidFill>
                <a:effectLst/>
                <a:latin typeface="inherit"/>
              </a:rPr>
              <a:t>serde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err="1">
                <a:ln>
                  <a:noFill/>
                </a:ln>
                <a:solidFill>
                  <a:srgbClr val="AA1111"/>
                </a:solidFill>
                <a:effectLst/>
                <a:latin typeface="inherit"/>
              </a:rPr>
              <a:t>org.apache.hive.hcatalog.data.JsonSerDe'</a:t>
            </a:r>
            <a:r>
              <a:rPr kumimoji="0" lang="en-US" altLang="en-US" sz="1000" b="0" i="0" u="none" strike="noStrike" cap="none" normalizeH="0" baseline="0" dirty="0" err="1">
                <a:ln>
                  <a:noFill/>
                </a:ln>
                <a:solidFill>
                  <a:srgbClr val="770088"/>
                </a:solidFill>
                <a:effectLst/>
                <a:latin typeface="inherit"/>
              </a:rPr>
              <a:t>WITH</a:t>
            </a:r>
            <a:r>
              <a:rPr kumimoji="0" lang="en-US" altLang="en-US" sz="1000" b="0" i="0" u="none" strike="noStrike" cap="none" normalizeH="0" baseline="0" dirty="0">
                <a:ln>
                  <a:noFill/>
                </a:ln>
                <a:solidFill>
                  <a:srgbClr val="333333"/>
                </a:solidFill>
                <a:effectLst/>
                <a:latin typeface="inherit"/>
              </a:rPr>
              <a:t> SERDEPROPERTIES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AA1111"/>
                </a:solidFill>
                <a:effectLst/>
                <a:latin typeface="inherit"/>
              </a:rPr>
              <a:t>'paths'</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err="1">
                <a:ln>
                  <a:noFill/>
                </a:ln>
                <a:solidFill>
                  <a:srgbClr val="AA1111"/>
                </a:solidFill>
                <a:effectLst/>
                <a:latin typeface="inherit"/>
              </a:rPr>
              <a:t>impressionId</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LOCATION </a:t>
            </a:r>
            <a:r>
              <a:rPr kumimoji="0" lang="en-US" altLang="en-US" sz="1000" b="0" i="0" u="none" strike="noStrike" cap="none" normalizeH="0" baseline="0" dirty="0">
                <a:ln>
                  <a:noFill/>
                </a:ln>
                <a:solidFill>
                  <a:srgbClr val="AA1111"/>
                </a:solidFill>
                <a:effectLst/>
                <a:latin typeface="inherit"/>
              </a:rPr>
              <a:t>'${SAMPLE}/tables/clicks'</a:t>
            </a:r>
            <a:r>
              <a:rPr kumimoji="0" lang="en-US" altLang="en-US" sz="1000" b="0" i="0" u="none" strike="noStrike" cap="none" normalizeH="0" baseline="0" dirty="0">
                <a:ln>
                  <a:noFill/>
                </a:ln>
                <a:solidFill>
                  <a:srgbClr val="333333"/>
                </a:solidFill>
                <a:effectLst/>
                <a:latin typeface="inherit"/>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5DABCEFA-A93D-4384-4775-47A1CC7EC6FB}"/>
              </a:ext>
            </a:extLst>
          </p:cNvPr>
          <p:cNvSpPr>
            <a:spLocks noChangeArrowheads="1"/>
          </p:cNvSpPr>
          <p:nvPr/>
        </p:nvSpPr>
        <p:spPr bwMode="auto">
          <a:xfrm>
            <a:off x="8070008" y="3514861"/>
            <a:ext cx="1652155" cy="15388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70088"/>
                </a:solidFill>
                <a:effectLst/>
                <a:latin typeface="inherit"/>
              </a:rPr>
              <a:t>MSCK</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REPAIR</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TABLE</a:t>
            </a:r>
            <a:r>
              <a:rPr kumimoji="0" lang="en-US" altLang="en-US" sz="1000" b="0" i="0" u="none" strike="noStrike" cap="none" normalizeH="0" baseline="0">
                <a:ln>
                  <a:noFill/>
                </a:ln>
                <a:solidFill>
                  <a:srgbClr val="333333"/>
                </a:solidFill>
                <a:effectLst/>
                <a:latin typeface="inherit"/>
              </a:rPr>
              <a:t> clicks;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26CBDC9A-6111-AB07-3B9D-510E19E0385C}"/>
              </a:ext>
            </a:extLst>
          </p:cNvPr>
          <p:cNvSpPr>
            <a:spLocks noChangeArrowheads="1"/>
          </p:cNvSpPr>
          <p:nvPr/>
        </p:nvSpPr>
        <p:spPr bwMode="auto">
          <a:xfrm>
            <a:off x="8153400" y="4243048"/>
            <a:ext cx="1039091" cy="15388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70088"/>
                </a:solidFill>
                <a:effectLst/>
                <a:latin typeface="inherit"/>
              </a:rPr>
              <a:t>show</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tables</a:t>
            </a:r>
            <a:r>
              <a:rPr kumimoji="0" lang="en-US" altLang="en-US" sz="1000" b="0" i="0" u="none" strike="noStrike" cap="none" normalizeH="0" baseline="0">
                <a:ln>
                  <a:noFill/>
                </a:ln>
                <a:solidFill>
                  <a:srgbClr val="333333"/>
                </a:solidFill>
                <a:effectLst/>
                <a:latin typeface="inherit"/>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3F66A971-6004-6370-B8F0-A1E8BBDA7C6A}"/>
              </a:ext>
            </a:extLst>
          </p:cNvPr>
          <p:cNvSpPr>
            <a:spLocks noChangeArrowheads="1"/>
          </p:cNvSpPr>
          <p:nvPr/>
        </p:nvSpPr>
        <p:spPr bwMode="auto">
          <a:xfrm>
            <a:off x="8153400" y="4932287"/>
            <a:ext cx="1413164" cy="15388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70088"/>
                </a:solidFill>
                <a:effectLst/>
                <a:latin typeface="inherit"/>
              </a:rPr>
              <a:t>describe</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formatted</a:t>
            </a:r>
            <a:r>
              <a:rPr kumimoji="0" lang="en-US" altLang="en-US" sz="1000" b="0" i="0" u="none" strike="noStrike" cap="none" normalizeH="0" baseline="0">
                <a:ln>
                  <a:noFill/>
                </a:ln>
                <a:solidFill>
                  <a:srgbClr val="333333"/>
                </a:solidFill>
                <a:effectLst/>
                <a:latin typeface="inherit"/>
              </a:rPr>
              <a:t> clicks;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BA953CBE-E391-7EFC-E4AA-0603B9366DD9}"/>
              </a:ext>
            </a:extLst>
          </p:cNvPr>
          <p:cNvPicPr>
            <a:picLocks noChangeAspect="1"/>
          </p:cNvPicPr>
          <p:nvPr/>
        </p:nvPicPr>
        <p:blipFill>
          <a:blip r:embed="rId2"/>
          <a:stretch>
            <a:fillRect/>
          </a:stretch>
        </p:blipFill>
        <p:spPr>
          <a:xfrm>
            <a:off x="491183" y="1577287"/>
            <a:ext cx="6595418" cy="2274038"/>
          </a:xfrm>
          <a:prstGeom prst="rect">
            <a:avLst/>
          </a:prstGeom>
        </p:spPr>
      </p:pic>
      <p:pic>
        <p:nvPicPr>
          <p:cNvPr id="14" name="Picture 13">
            <a:extLst>
              <a:ext uri="{FF2B5EF4-FFF2-40B4-BE49-F238E27FC236}">
                <a16:creationId xmlns:a16="http://schemas.microsoft.com/office/drawing/2014/main" id="{9ABC2542-C421-E55B-27A1-CFF44E04AC13}"/>
              </a:ext>
            </a:extLst>
          </p:cNvPr>
          <p:cNvPicPr>
            <a:picLocks noChangeAspect="1"/>
          </p:cNvPicPr>
          <p:nvPr/>
        </p:nvPicPr>
        <p:blipFill>
          <a:blip r:embed="rId3"/>
          <a:stretch>
            <a:fillRect/>
          </a:stretch>
        </p:blipFill>
        <p:spPr>
          <a:xfrm>
            <a:off x="491183" y="3860404"/>
            <a:ext cx="2088061" cy="670618"/>
          </a:xfrm>
          <a:prstGeom prst="rect">
            <a:avLst/>
          </a:prstGeom>
        </p:spPr>
      </p:pic>
      <p:pic>
        <p:nvPicPr>
          <p:cNvPr id="17" name="Picture 16">
            <a:extLst>
              <a:ext uri="{FF2B5EF4-FFF2-40B4-BE49-F238E27FC236}">
                <a16:creationId xmlns:a16="http://schemas.microsoft.com/office/drawing/2014/main" id="{F83EEDA4-7045-6FD3-A83F-679DCE93E714}"/>
              </a:ext>
            </a:extLst>
          </p:cNvPr>
          <p:cNvPicPr>
            <a:picLocks noChangeAspect="1"/>
          </p:cNvPicPr>
          <p:nvPr/>
        </p:nvPicPr>
        <p:blipFill>
          <a:blip r:embed="rId4"/>
          <a:stretch>
            <a:fillRect/>
          </a:stretch>
        </p:blipFill>
        <p:spPr>
          <a:xfrm>
            <a:off x="2625436" y="3851325"/>
            <a:ext cx="3848433" cy="2827265"/>
          </a:xfrm>
          <a:prstGeom prst="rect">
            <a:avLst/>
          </a:prstGeom>
        </p:spPr>
      </p:pic>
    </p:spTree>
    <p:extLst>
      <p:ext uri="{BB962C8B-B14F-4D97-AF65-F5344CB8AC3E}">
        <p14:creationId xmlns:p14="http://schemas.microsoft.com/office/powerpoint/2010/main" val="155954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235413" y="2490281"/>
            <a:ext cx="5155659" cy="3686783"/>
          </a:xfrm>
        </p:spPr>
        <p:txBody>
          <a:bodyPr>
            <a:normAutofit/>
          </a:bodyPr>
          <a:lstStyle/>
          <a:p>
            <a:r>
              <a:rPr lang="en-US" dirty="0"/>
              <a:t>Accessing the AWS management console</a:t>
            </a:r>
          </a:p>
          <a:p>
            <a:r>
              <a:rPr lang="en-US" dirty="0"/>
              <a:t>Task 1: Launching an Amazon EMR cluster</a:t>
            </a:r>
          </a:p>
          <a:p>
            <a:r>
              <a:rPr lang="en-US" dirty="0"/>
              <a:t>Task 2: Connecting to the Hadoop main node by using SSH</a:t>
            </a:r>
          </a:p>
          <a:p>
            <a:r>
              <a:rPr lang="en-US" dirty="0"/>
              <a:t>Task 3: Running Hive interactively</a:t>
            </a:r>
          </a:p>
          <a:p>
            <a:r>
              <a:rPr lang="en-US" dirty="0"/>
              <a:t>Task 4: Creating tables out of source data by using Hive</a:t>
            </a:r>
          </a:p>
          <a:p>
            <a:r>
              <a:rPr lang="en-US" dirty="0"/>
              <a:t>Task 5: Joining tables by using Hive</a:t>
            </a:r>
          </a:p>
          <a:p>
            <a:r>
              <a:rPr lang="en-US" dirty="0"/>
              <a:t>Task 6: Querying the resulting dataset</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LAB 4</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5: Joining tables by using Hive</a:t>
            </a:r>
          </a:p>
        </p:txBody>
      </p:sp>
    </p:spTree>
    <p:extLst>
      <p:ext uri="{BB962C8B-B14F-4D97-AF65-F5344CB8AC3E}">
        <p14:creationId xmlns:p14="http://schemas.microsoft.com/office/powerpoint/2010/main" val="730200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169899"/>
            <a:ext cx="10515600" cy="1325563"/>
          </a:xfrm>
        </p:spPr>
        <p:txBody>
          <a:bodyPr/>
          <a:lstStyle/>
          <a:p>
            <a:r>
              <a:rPr lang="en-US" dirty="0"/>
              <a:t>Create new external table for joining data</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5" name="TextBox 4">
            <a:extLst>
              <a:ext uri="{FF2B5EF4-FFF2-40B4-BE49-F238E27FC236}">
                <a16:creationId xmlns:a16="http://schemas.microsoft.com/office/drawing/2014/main" id="{BFEF088D-F3B6-06C5-C068-F56E08AB2CCC}"/>
              </a:ext>
            </a:extLst>
          </p:cNvPr>
          <p:cNvSpPr txBox="1"/>
          <p:nvPr/>
        </p:nvSpPr>
        <p:spPr>
          <a:xfrm>
            <a:off x="8239760" y="1495462"/>
            <a:ext cx="3952240" cy="4185761"/>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333333"/>
                </a:solidFill>
                <a:effectLst/>
                <a:latin typeface="Open Sans" panose="020B0606030504020204" pitchFamily="34" charset="0"/>
              </a:rPr>
              <a:t>To create a new external table named </a:t>
            </a:r>
            <a:r>
              <a:rPr lang="en-US" sz="1400" b="0" i="1" dirty="0" err="1">
                <a:solidFill>
                  <a:srgbClr val="333333"/>
                </a:solidFill>
                <a:effectLst/>
                <a:latin typeface="Open Sans" panose="020B0606030504020204" pitchFamily="34" charset="0"/>
              </a:rPr>
              <a:t>joined_impressions</a:t>
            </a:r>
            <a:r>
              <a:rPr lang="en-US" sz="1400" b="0" i="0" dirty="0">
                <a:solidFill>
                  <a:srgbClr val="333333"/>
                </a:solidFill>
                <a:effectLst/>
                <a:latin typeface="Open Sans" panose="020B0606030504020204" pitchFamily="34" charset="0"/>
              </a:rPr>
              <a:t>, run the following command:</a:t>
            </a:r>
          </a:p>
          <a:p>
            <a:pPr marL="285750" indent="-285750" algn="l">
              <a:buFont typeface="Arial" panose="020B0604020202020204" pitchFamily="34" charset="0"/>
              <a:buChar char="•"/>
            </a:pPr>
            <a:endParaRPr lang="en-US" sz="1400" dirty="0">
              <a:solidFill>
                <a:srgbClr val="333333"/>
              </a:solidFill>
              <a:latin typeface="Open Sans" panose="020B0606030504020204" pitchFamily="34" charset="0"/>
            </a:endParaRPr>
          </a:p>
          <a:p>
            <a:pPr marL="285750" indent="-285750" algn="l">
              <a:buFont typeface="Arial" panose="020B0604020202020204" pitchFamily="34" charset="0"/>
              <a:buChar char="•"/>
            </a:pPr>
            <a:endParaRPr lang="en-US" sz="1400" b="0" i="0" dirty="0">
              <a:solidFill>
                <a:srgbClr val="333333"/>
              </a:solidFill>
              <a:effectLst/>
              <a:latin typeface="Open Sans" panose="020B0606030504020204" pitchFamily="34" charset="0"/>
            </a:endParaRPr>
          </a:p>
          <a:p>
            <a:pPr marL="285750" indent="-285750" algn="l">
              <a:buFont typeface="Arial" panose="020B0604020202020204" pitchFamily="34" charset="0"/>
              <a:buChar char="•"/>
            </a:pPr>
            <a:endParaRPr lang="en-US" sz="1400" dirty="0">
              <a:solidFill>
                <a:srgbClr val="333333"/>
              </a:solidFill>
              <a:latin typeface="Open Sans" panose="020B0606030504020204" pitchFamily="34" charset="0"/>
            </a:endParaRPr>
          </a:p>
          <a:p>
            <a:pPr marL="285750" indent="-285750" algn="l">
              <a:buFont typeface="Arial" panose="020B0604020202020204" pitchFamily="34" charset="0"/>
              <a:buChar char="•"/>
            </a:pPr>
            <a:endParaRPr lang="en-US" sz="1400" b="0" i="0" dirty="0">
              <a:solidFill>
                <a:srgbClr val="333333"/>
              </a:solidFill>
              <a:effectLst/>
              <a:latin typeface="Open Sans" panose="020B0606030504020204" pitchFamily="34" charset="0"/>
            </a:endParaRPr>
          </a:p>
          <a:p>
            <a:pPr marL="285750" indent="-285750" algn="l">
              <a:buFont typeface="Arial" panose="020B0604020202020204" pitchFamily="34" charset="0"/>
              <a:buChar char="•"/>
            </a:pPr>
            <a:endParaRPr lang="en-US" sz="1400" dirty="0">
              <a:solidFill>
                <a:srgbClr val="333333"/>
              </a:solidFill>
              <a:latin typeface="Open Sans" panose="020B0606030504020204" pitchFamily="34" charset="0"/>
            </a:endParaRPr>
          </a:p>
          <a:p>
            <a:pPr marL="285750" indent="-285750" algn="l">
              <a:buFont typeface="Arial" panose="020B0604020202020204" pitchFamily="34" charset="0"/>
              <a:buChar char="•"/>
            </a:pPr>
            <a:r>
              <a:rPr lang="en-US" sz="1400" b="0" i="0" dirty="0">
                <a:solidFill>
                  <a:srgbClr val="333333"/>
                </a:solidFill>
                <a:effectLst/>
                <a:latin typeface="Open Sans" panose="020B0606030504020204" pitchFamily="34" charset="0"/>
              </a:rPr>
              <a:t>To create a new temporary table in HDFS named </a:t>
            </a:r>
            <a:r>
              <a:rPr lang="en-US" sz="1400" b="0" i="1" dirty="0" err="1">
                <a:solidFill>
                  <a:srgbClr val="333333"/>
                </a:solidFill>
                <a:effectLst/>
                <a:latin typeface="Open Sans" panose="020B0606030504020204" pitchFamily="34" charset="0"/>
              </a:rPr>
              <a:t>tmp_impressions</a:t>
            </a:r>
            <a:r>
              <a:rPr lang="en-US" sz="1400" b="0" i="0" dirty="0">
                <a:solidFill>
                  <a:srgbClr val="333333"/>
                </a:solidFill>
                <a:effectLst/>
                <a:latin typeface="Open Sans" panose="020B0606030504020204" pitchFamily="34" charset="0"/>
              </a:rPr>
              <a:t> to store intermediate data, run the following command:</a:t>
            </a:r>
          </a:p>
          <a:p>
            <a:pPr marL="285750" indent="-285750" algn="l">
              <a:buFont typeface="Arial" panose="020B0604020202020204" pitchFamily="34" charset="0"/>
              <a:buChar char="•"/>
            </a:pPr>
            <a:endParaRPr lang="en-US" sz="1400" dirty="0">
              <a:solidFill>
                <a:srgbClr val="333333"/>
              </a:solidFill>
              <a:latin typeface="Open Sans" panose="020B0606030504020204" pitchFamily="34" charset="0"/>
            </a:endParaRPr>
          </a:p>
          <a:p>
            <a:pPr marL="285750" indent="-285750" algn="l">
              <a:buFont typeface="Arial" panose="020B0604020202020204" pitchFamily="34" charset="0"/>
              <a:buChar char="•"/>
            </a:pPr>
            <a:endParaRPr lang="en-US" sz="1400" b="0" i="0" dirty="0">
              <a:solidFill>
                <a:srgbClr val="333333"/>
              </a:solidFill>
              <a:effectLst/>
              <a:latin typeface="Open Sans" panose="020B0606030504020204" pitchFamily="34" charset="0"/>
            </a:endParaRPr>
          </a:p>
          <a:p>
            <a:pPr marL="285750" indent="-285750" algn="l">
              <a:buFont typeface="Arial" panose="020B0604020202020204" pitchFamily="34" charset="0"/>
              <a:buChar char="•"/>
            </a:pPr>
            <a:endParaRPr lang="en-US" sz="1400" dirty="0">
              <a:solidFill>
                <a:srgbClr val="333333"/>
              </a:solidFill>
              <a:latin typeface="Open Sans" panose="020B0606030504020204" pitchFamily="34" charset="0"/>
            </a:endParaRPr>
          </a:p>
          <a:p>
            <a:pPr marL="285750" indent="-285750" algn="l">
              <a:buFont typeface="Arial" panose="020B0604020202020204" pitchFamily="34" charset="0"/>
              <a:buChar char="•"/>
            </a:pPr>
            <a:r>
              <a:rPr lang="en-US" sz="1400" b="0" i="0" dirty="0">
                <a:solidFill>
                  <a:srgbClr val="333333"/>
                </a:solidFill>
                <a:effectLst/>
                <a:latin typeface="Open Sans" panose="020B0606030504020204" pitchFamily="34" charset="0"/>
              </a:rPr>
              <a:t>To insert impression log data for the time duration referenced, run the following command:</a:t>
            </a:r>
          </a:p>
          <a:p>
            <a:pPr marL="285750" indent="-285750" algn="l">
              <a:buFont typeface="Arial" panose="020B0604020202020204" pitchFamily="34" charset="0"/>
              <a:buChar char="•"/>
            </a:pPr>
            <a:endParaRPr lang="en-US" sz="1400" dirty="0">
              <a:solidFill>
                <a:srgbClr val="333333"/>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794EA033-AD34-9879-6A61-7B1C9181DD99}"/>
              </a:ext>
            </a:extLst>
          </p:cNvPr>
          <p:cNvSpPr>
            <a:spLocks noChangeArrowheads="1"/>
          </p:cNvSpPr>
          <p:nvPr/>
        </p:nvSpPr>
        <p:spPr bwMode="auto">
          <a:xfrm>
            <a:off x="8610600" y="2177628"/>
            <a:ext cx="3401291" cy="92333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70088"/>
                </a:solidFill>
                <a:effectLst/>
                <a:latin typeface="inherit"/>
              </a:rPr>
              <a:t>CREATE</a:t>
            </a:r>
            <a:r>
              <a:rPr kumimoji="0" lang="en-US" altLang="en-US" sz="1000" b="0" i="0" u="none" strike="noStrike" cap="none" normalizeH="0" baseline="0" dirty="0">
                <a:ln>
                  <a:noFill/>
                </a:ln>
                <a:solidFill>
                  <a:srgbClr val="333333"/>
                </a:solidFill>
                <a:effectLst/>
                <a:latin typeface="inherit"/>
              </a:rPr>
              <a:t> EXTERNAL </a:t>
            </a:r>
            <a:r>
              <a:rPr kumimoji="0" lang="en-US" altLang="en-US" sz="1000" b="0" i="0" u="none" strike="noStrike" cap="none" normalizeH="0" baseline="0" dirty="0">
                <a:ln>
                  <a:noFill/>
                </a:ln>
                <a:solidFill>
                  <a:srgbClr val="770088"/>
                </a:solidFill>
                <a:effectLst/>
                <a:latin typeface="inherit"/>
              </a:rPr>
              <a:t>TABLE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joined_impressions</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99977"/>
                </a:solidFill>
                <a:effectLst/>
                <a:latin typeface="inherit"/>
              </a:rPr>
              <a:t>(</a:t>
            </a:r>
            <a:endParaRPr kumimoji="0" lang="en-US" altLang="en-US" sz="1000" b="0" i="0" u="none" strike="noStrike" cap="none" normalizeH="0" baseline="0" dirty="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333333"/>
                </a:solidFill>
                <a:effectLst/>
                <a:latin typeface="inherit"/>
              </a:rPr>
              <a:t>requestBeginTime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string,adId</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string,impressionId</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string,referrer</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string,userAgent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string,userCookie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string,ip</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string,clicked</a:t>
            </a:r>
            <a:r>
              <a:rPr kumimoji="0" lang="en-US" altLang="en-US" sz="1000" b="0" i="0" u="none" strike="noStrike" cap="none" normalizeH="0" baseline="0" dirty="0">
                <a:ln>
                  <a:noFill/>
                </a:ln>
                <a:solidFill>
                  <a:srgbClr val="333333"/>
                </a:solidFill>
                <a:effectLst/>
                <a:latin typeface="inherit"/>
              </a:rPr>
              <a:t> Boolean</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PARTITIONED </a:t>
            </a:r>
            <a:r>
              <a:rPr kumimoji="0" lang="en-US" altLang="en-US" sz="1000" b="0" i="0" u="none" strike="noStrike" cap="none" normalizeH="0" baseline="0" dirty="0">
                <a:ln>
                  <a:noFill/>
                </a:ln>
                <a:solidFill>
                  <a:srgbClr val="770088"/>
                </a:solidFill>
                <a:effectLst/>
                <a:latin typeface="inherit"/>
              </a:rPr>
              <a:t>BY</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day string, hour string</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STORED </a:t>
            </a:r>
            <a:r>
              <a:rPr kumimoji="0" lang="en-US" altLang="en-US" sz="1000" b="0" i="0" u="none" strike="noStrike" cap="none" normalizeH="0" baseline="0" dirty="0">
                <a:ln>
                  <a:noFill/>
                </a:ln>
                <a:solidFill>
                  <a:srgbClr val="770088"/>
                </a:solidFill>
                <a:effectLst/>
                <a:latin typeface="inherit"/>
              </a:rPr>
              <a:t>AS</a:t>
            </a:r>
            <a:r>
              <a:rPr kumimoji="0" lang="en-US" altLang="en-US" sz="1000" b="0" i="0" u="none" strike="noStrike" cap="none" normalizeH="0" baseline="0" dirty="0">
                <a:ln>
                  <a:noFill/>
                </a:ln>
                <a:solidFill>
                  <a:srgbClr val="333333"/>
                </a:solidFill>
                <a:effectLst/>
                <a:latin typeface="inherit"/>
              </a:rPr>
              <a:t> SEQUENCEFILELOCATION </a:t>
            </a:r>
            <a:r>
              <a:rPr kumimoji="0" lang="en-US" altLang="en-US" sz="1000" b="0" i="0" u="none" strike="noStrike" cap="none" normalizeH="0" baseline="0" dirty="0">
                <a:ln>
                  <a:noFill/>
                </a:ln>
                <a:solidFill>
                  <a:srgbClr val="AA1111"/>
                </a:solidFill>
                <a:effectLst/>
                <a:latin typeface="inherit"/>
              </a:rPr>
              <a:t>'${OUTPUT}/tables/</a:t>
            </a:r>
            <a:r>
              <a:rPr kumimoji="0" lang="en-US" altLang="en-US" sz="1000" b="0" i="0" u="none" strike="noStrike" cap="none" normalizeH="0" baseline="0" dirty="0" err="1">
                <a:ln>
                  <a:noFill/>
                </a:ln>
                <a:solidFill>
                  <a:srgbClr val="AA1111"/>
                </a:solidFill>
                <a:effectLst/>
                <a:latin typeface="inherit"/>
              </a:rPr>
              <a:t>joined_impressions</a:t>
            </a:r>
            <a:r>
              <a:rPr kumimoji="0" lang="en-US" altLang="en-US" sz="1000" b="0" i="0" u="none" strike="noStrike" cap="none" normalizeH="0" baseline="0" dirty="0">
                <a:ln>
                  <a:noFill/>
                </a:ln>
                <a:solidFill>
                  <a:srgbClr val="AA1111"/>
                </a:solidFill>
                <a:effectLst/>
                <a:latin typeface="inherit"/>
              </a:rPr>
              <a:t>'</a:t>
            </a:r>
            <a:r>
              <a:rPr kumimoji="0" lang="en-US" altLang="en-US" sz="1000" b="0" i="0" u="none" strike="noStrike" cap="none" normalizeH="0" baseline="0" dirty="0">
                <a:ln>
                  <a:noFill/>
                </a:ln>
                <a:solidFill>
                  <a:srgbClr val="333333"/>
                </a:solidFill>
                <a:effectLst/>
                <a:latin typeface="inherit"/>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A8D28230-E422-3C37-401A-351D718CC349}"/>
              </a:ext>
            </a:extLst>
          </p:cNvPr>
          <p:cNvPicPr>
            <a:picLocks noChangeAspect="1"/>
          </p:cNvPicPr>
          <p:nvPr/>
        </p:nvPicPr>
        <p:blipFill>
          <a:blip r:embed="rId2"/>
          <a:stretch>
            <a:fillRect/>
          </a:stretch>
        </p:blipFill>
        <p:spPr>
          <a:xfrm>
            <a:off x="614001" y="1622550"/>
            <a:ext cx="2339543" cy="1478408"/>
          </a:xfrm>
          <a:prstGeom prst="rect">
            <a:avLst/>
          </a:prstGeom>
        </p:spPr>
      </p:pic>
      <p:sp>
        <p:nvSpPr>
          <p:cNvPr id="14" name="Rectangle 2">
            <a:extLst>
              <a:ext uri="{FF2B5EF4-FFF2-40B4-BE49-F238E27FC236}">
                <a16:creationId xmlns:a16="http://schemas.microsoft.com/office/drawing/2014/main" id="{A15B9991-C0E5-01E5-8AFE-F987A01510C3}"/>
              </a:ext>
            </a:extLst>
          </p:cNvPr>
          <p:cNvSpPr>
            <a:spLocks noChangeArrowheads="1"/>
          </p:cNvSpPr>
          <p:nvPr/>
        </p:nvSpPr>
        <p:spPr bwMode="auto">
          <a:xfrm>
            <a:off x="8610600" y="4080786"/>
            <a:ext cx="3401291" cy="61555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70088"/>
                </a:solidFill>
                <a:effectLst/>
                <a:latin typeface="inherit"/>
              </a:rPr>
              <a:t>CREATE</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TABLE</a:t>
            </a:r>
            <a:r>
              <a:rPr kumimoji="0" lang="en-US" altLang="en-US" sz="1000" b="0" i="0" u="none" strike="noStrike" cap="none" normalizeH="0" baseline="0">
                <a:ln>
                  <a:noFill/>
                </a:ln>
                <a:solidFill>
                  <a:srgbClr val="333333"/>
                </a:solidFill>
                <a:effectLst/>
                <a:latin typeface="inherit"/>
              </a:rPr>
              <a:t> tmp_impressions </a:t>
            </a:r>
            <a:r>
              <a:rPr kumimoji="0" lang="en-US" altLang="en-US" sz="1000" b="0" i="0" u="none" strike="noStrike" cap="none" normalizeH="0" baseline="0">
                <a:ln>
                  <a:noFill/>
                </a:ln>
                <a:solidFill>
                  <a:srgbClr val="999977"/>
                </a:solidFill>
                <a:effectLst/>
                <a:latin typeface="inherit"/>
              </a:rPr>
              <a:t>(</a:t>
            </a:r>
            <a:endParaRPr kumimoji="0" lang="en-US" altLang="en-US" sz="1000" b="0" i="0" u="none" strike="noStrike" cap="none" normalizeH="0" baseline="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inherit"/>
              </a:rPr>
              <a:t>requestBeginTime string,adId string,impressionId string,referrer string,userAgent string,userCookie string,ip string</a:t>
            </a:r>
            <a:r>
              <a:rPr kumimoji="0" lang="en-US" altLang="en-US" sz="1000" b="0" i="0" u="none" strike="noStrike" cap="none" normalizeH="0" baseline="0">
                <a:ln>
                  <a:noFill/>
                </a:ln>
                <a:solidFill>
                  <a:srgbClr val="999977"/>
                </a:solidFill>
                <a:effectLst/>
                <a:latin typeface="inherit"/>
              </a:rPr>
              <a:t>)</a:t>
            </a:r>
            <a:r>
              <a:rPr kumimoji="0" lang="en-US" altLang="en-US" sz="1000" b="0" i="0" u="none" strike="noStrike" cap="none" normalizeH="0" baseline="0">
                <a:ln>
                  <a:noFill/>
                </a:ln>
                <a:solidFill>
                  <a:srgbClr val="333333"/>
                </a:solidFill>
                <a:effectLst/>
                <a:latin typeface="inherit"/>
              </a:rPr>
              <a:t>STORED </a:t>
            </a:r>
            <a:r>
              <a:rPr kumimoji="0" lang="en-US" altLang="en-US" sz="1000" b="0" i="0" u="none" strike="noStrike" cap="none" normalizeH="0" baseline="0">
                <a:ln>
                  <a:noFill/>
                </a:ln>
                <a:solidFill>
                  <a:srgbClr val="770088"/>
                </a:solidFill>
                <a:effectLst/>
                <a:latin typeface="inherit"/>
              </a:rPr>
              <a:t>AS</a:t>
            </a:r>
            <a:r>
              <a:rPr kumimoji="0" lang="en-US" altLang="en-US" sz="1000" b="0" i="0" u="none" strike="noStrike" cap="none" normalizeH="0" baseline="0">
                <a:ln>
                  <a:noFill/>
                </a:ln>
                <a:solidFill>
                  <a:srgbClr val="333333"/>
                </a:solidFill>
                <a:effectLst/>
                <a:latin typeface="inherit"/>
              </a:rPr>
              <a:t> SEQUENCEFILE;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3">
            <a:extLst>
              <a:ext uri="{FF2B5EF4-FFF2-40B4-BE49-F238E27FC236}">
                <a16:creationId xmlns:a16="http://schemas.microsoft.com/office/drawing/2014/main" id="{00D4B962-D5BF-594A-1B20-8E465C7DD903}"/>
              </a:ext>
            </a:extLst>
          </p:cNvPr>
          <p:cNvSpPr>
            <a:spLocks noChangeArrowheads="1"/>
          </p:cNvSpPr>
          <p:nvPr/>
        </p:nvSpPr>
        <p:spPr bwMode="auto">
          <a:xfrm>
            <a:off x="8610600" y="5362538"/>
            <a:ext cx="3401291" cy="92333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70088"/>
                </a:solidFill>
                <a:effectLst/>
                <a:latin typeface="inherit"/>
              </a:rPr>
              <a:t>INSERT</a:t>
            </a:r>
            <a:r>
              <a:rPr kumimoji="0" lang="en-US" altLang="en-US" sz="1000" b="0" i="0" u="none" strike="noStrike" cap="none" normalizeH="0" baseline="0" dirty="0">
                <a:ln>
                  <a:noFill/>
                </a:ln>
                <a:solidFill>
                  <a:srgbClr val="333333"/>
                </a:solidFill>
                <a:effectLst/>
                <a:latin typeface="inherit"/>
              </a:rPr>
              <a:t> OVERWRITE </a:t>
            </a:r>
            <a:r>
              <a:rPr kumimoji="0" lang="en-US" altLang="en-US" sz="1000" b="0" i="0" u="none" strike="noStrike" cap="none" normalizeH="0" baseline="0" dirty="0">
                <a:ln>
                  <a:noFill/>
                </a:ln>
                <a:solidFill>
                  <a:srgbClr val="770088"/>
                </a:solidFill>
                <a:effectLst/>
                <a:latin typeface="inherit"/>
              </a:rPr>
              <a:t>TABLE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tmp_impressions</a:t>
            </a:r>
            <a:endParaRPr kumimoji="0" lang="en-US" altLang="en-US" sz="1000" b="0" i="0" u="none" strike="noStrike" cap="none" normalizeH="0" baseline="0" dirty="0">
              <a:ln>
                <a:noFill/>
              </a:ln>
              <a:solidFill>
                <a:srgbClr val="770088"/>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770088"/>
                </a:solidFill>
                <a:effectLst/>
                <a:latin typeface="inherit"/>
              </a:rPr>
              <a:t>SELECT</a:t>
            </a:r>
            <a:r>
              <a:rPr kumimoji="0" lang="en-US" altLang="en-US" sz="1000" b="0" i="0" u="none" strike="noStrike" cap="none" normalizeH="0" baseline="0" dirty="0" err="1">
                <a:ln>
                  <a:noFill/>
                </a:ln>
                <a:solidFill>
                  <a:srgbClr val="333333"/>
                </a:solidFill>
                <a:effectLst/>
                <a:latin typeface="inherit"/>
              </a:rPr>
              <a:t>from_unixtime</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cast</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cast</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err="1">
                <a:ln>
                  <a:noFill/>
                </a:ln>
                <a:solidFill>
                  <a:srgbClr val="333333"/>
                </a:solidFill>
                <a:effectLst/>
                <a:latin typeface="inherit"/>
              </a:rPr>
              <a:t>i</a:t>
            </a:r>
            <a:r>
              <a:rPr kumimoji="0" lang="en-US" altLang="en-US" sz="1000" b="0" i="0" u="none" strike="noStrike" cap="none" normalizeH="0" baseline="0" dirty="0" err="1">
                <a:ln>
                  <a:noFill/>
                </a:ln>
                <a:solidFill>
                  <a:srgbClr val="0055AA"/>
                </a:solidFill>
                <a:effectLst/>
                <a:latin typeface="inherit"/>
              </a:rPr>
              <a:t>.requestBeginTime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as</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bigint</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 / </a:t>
            </a:r>
            <a:r>
              <a:rPr kumimoji="0" lang="en-US" altLang="en-US" sz="1000" b="0" i="0" u="none" strike="noStrike" cap="none" normalizeH="0" baseline="0" dirty="0">
                <a:ln>
                  <a:noFill/>
                </a:ln>
                <a:solidFill>
                  <a:srgbClr val="116644"/>
                </a:solidFill>
                <a:effectLst/>
                <a:latin typeface="inherit"/>
              </a:rPr>
              <a:t>1000</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as</a:t>
            </a:r>
            <a:r>
              <a:rPr kumimoji="0" lang="en-US" altLang="en-US" sz="1000" b="0" i="0" u="none" strike="noStrike" cap="none" normalizeH="0" baseline="0" dirty="0">
                <a:ln>
                  <a:noFill/>
                </a:ln>
                <a:solidFill>
                  <a:srgbClr val="333333"/>
                </a:solidFill>
                <a:effectLst/>
                <a:latin typeface="inherit"/>
              </a:rPr>
              <a:t> int</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 requestBeginTime,i</a:t>
            </a:r>
            <a:r>
              <a:rPr kumimoji="0" lang="en-US" altLang="en-US" sz="1000" b="0" i="0" u="none" strike="noStrike" cap="none" normalizeH="0" baseline="0" dirty="0">
                <a:ln>
                  <a:noFill/>
                </a:ln>
                <a:solidFill>
                  <a:srgbClr val="0055AA"/>
                </a:solidFill>
                <a:effectLst/>
                <a:latin typeface="inherit"/>
              </a:rPr>
              <a:t>.adId</a:t>
            </a:r>
            <a:r>
              <a:rPr kumimoji="0" lang="en-US" altLang="en-US" sz="1000" b="0" i="0" u="none" strike="noStrike" cap="none" normalizeH="0" baseline="0" dirty="0">
                <a:ln>
                  <a:noFill/>
                </a:ln>
                <a:solidFill>
                  <a:srgbClr val="333333"/>
                </a:solidFill>
                <a:effectLst/>
                <a:latin typeface="inherit"/>
              </a:rPr>
              <a:t>,i</a:t>
            </a:r>
            <a:r>
              <a:rPr kumimoji="0" lang="en-US" altLang="en-US" sz="1000" b="0" i="0" u="none" strike="noStrike" cap="none" normalizeH="0" baseline="0" dirty="0">
                <a:ln>
                  <a:noFill/>
                </a:ln>
                <a:solidFill>
                  <a:srgbClr val="0055AA"/>
                </a:solidFill>
                <a:effectLst/>
                <a:latin typeface="inherit"/>
              </a:rPr>
              <a:t>.impressionId</a:t>
            </a:r>
            <a:r>
              <a:rPr kumimoji="0" lang="en-US" altLang="en-US" sz="1000" b="0" i="0" u="none" strike="noStrike" cap="none" normalizeH="0" baseline="0" dirty="0">
                <a:ln>
                  <a:noFill/>
                </a:ln>
                <a:solidFill>
                  <a:srgbClr val="333333"/>
                </a:solidFill>
                <a:effectLst/>
                <a:latin typeface="inherit"/>
              </a:rPr>
              <a:t>,i</a:t>
            </a:r>
            <a:r>
              <a:rPr kumimoji="0" lang="en-US" altLang="en-US" sz="1000" b="0" i="0" u="none" strike="noStrike" cap="none" normalizeH="0" baseline="0" dirty="0">
                <a:ln>
                  <a:noFill/>
                </a:ln>
                <a:solidFill>
                  <a:srgbClr val="0055AA"/>
                </a:solidFill>
                <a:effectLst/>
                <a:latin typeface="inherit"/>
              </a:rPr>
              <a:t>.referrer</a:t>
            </a:r>
            <a:r>
              <a:rPr kumimoji="0" lang="en-US" altLang="en-US" sz="1000" b="0" i="0" u="none" strike="noStrike" cap="none" normalizeH="0" baseline="0" dirty="0">
                <a:ln>
                  <a:noFill/>
                </a:ln>
                <a:solidFill>
                  <a:srgbClr val="333333"/>
                </a:solidFill>
                <a:effectLst/>
                <a:latin typeface="inherit"/>
              </a:rPr>
              <a:t>,i</a:t>
            </a:r>
            <a:r>
              <a:rPr kumimoji="0" lang="en-US" altLang="en-US" sz="1000" b="0" i="0" u="none" strike="noStrike" cap="none" normalizeH="0" baseline="0" dirty="0">
                <a:ln>
                  <a:noFill/>
                </a:ln>
                <a:solidFill>
                  <a:srgbClr val="0055AA"/>
                </a:solidFill>
                <a:effectLst/>
                <a:latin typeface="inherit"/>
              </a:rPr>
              <a:t>.userAgent</a:t>
            </a:r>
            <a:r>
              <a:rPr kumimoji="0" lang="en-US" altLang="en-US" sz="1000" b="0" i="0" u="none" strike="noStrike" cap="none" normalizeH="0" baseline="0" dirty="0">
                <a:ln>
                  <a:noFill/>
                </a:ln>
                <a:solidFill>
                  <a:srgbClr val="333333"/>
                </a:solidFill>
                <a:effectLst/>
                <a:latin typeface="inherit"/>
              </a:rPr>
              <a:t>,i</a:t>
            </a:r>
            <a:r>
              <a:rPr kumimoji="0" lang="en-US" altLang="en-US" sz="1000" b="0" i="0" u="none" strike="noStrike" cap="none" normalizeH="0" baseline="0" dirty="0">
                <a:ln>
                  <a:noFill/>
                </a:ln>
                <a:solidFill>
                  <a:srgbClr val="0055AA"/>
                </a:solidFill>
                <a:effectLst/>
                <a:latin typeface="inherit"/>
              </a:rPr>
              <a:t>.userCookie</a:t>
            </a:r>
            <a:r>
              <a:rPr kumimoji="0" lang="en-US" altLang="en-US" sz="1000" b="0" i="0" u="none" strike="noStrike" cap="none" normalizeH="0" baseline="0" dirty="0">
                <a:ln>
                  <a:noFill/>
                </a:ln>
                <a:solidFill>
                  <a:srgbClr val="333333"/>
                </a:solidFill>
                <a:effectLst/>
                <a:latin typeface="inherit"/>
              </a:rPr>
              <a:t>,i</a:t>
            </a:r>
            <a:r>
              <a:rPr kumimoji="0" lang="en-US" altLang="en-US" sz="1000" b="0" i="0" u="none" strike="noStrike" cap="none" normalizeH="0" baseline="0" dirty="0">
                <a:ln>
                  <a:noFill/>
                </a:ln>
                <a:solidFill>
                  <a:srgbClr val="0055AA"/>
                </a:solidFill>
                <a:effectLst/>
                <a:latin typeface="inherit"/>
              </a:rPr>
              <a:t>.ip</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FROM</a:t>
            </a:r>
            <a:r>
              <a:rPr kumimoji="0" lang="en-US" altLang="en-US" sz="1000" b="0" i="0" u="none" strike="noStrike" cap="none" normalizeH="0" baseline="0" dirty="0">
                <a:ln>
                  <a:noFill/>
                </a:ln>
                <a:solidFill>
                  <a:srgbClr val="333333"/>
                </a:solidFill>
                <a:effectLst/>
                <a:latin typeface="inherit"/>
              </a:rPr>
              <a:t> impressions </a:t>
            </a:r>
            <a:r>
              <a:rPr kumimoji="0" lang="en-US" altLang="en-US" sz="1000" b="0" i="0" u="none" strike="noStrike" cap="none" normalizeH="0" baseline="0" dirty="0" err="1">
                <a:ln>
                  <a:noFill/>
                </a:ln>
                <a:solidFill>
                  <a:srgbClr val="333333"/>
                </a:solidFill>
                <a:effectLst/>
                <a:latin typeface="inherit"/>
              </a:rPr>
              <a:t>i</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WHERE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i</a:t>
            </a:r>
            <a:r>
              <a:rPr kumimoji="0" lang="en-US" altLang="en-US" sz="1000" b="0" i="0" u="none" strike="noStrike" cap="none" normalizeH="0" baseline="0" dirty="0" err="1">
                <a:ln>
                  <a:noFill/>
                </a:ln>
                <a:solidFill>
                  <a:srgbClr val="0055AA"/>
                </a:solidFill>
                <a:effectLst/>
                <a:latin typeface="inherit"/>
              </a:rPr>
              <a:t>.dt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81A1A"/>
                </a:solidFill>
                <a:effectLst/>
                <a:latin typeface="inherit"/>
              </a:rPr>
              <a:t>&gt;=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'${DAY}-${HOUR}-00'</a:t>
            </a:r>
            <a:r>
              <a:rPr kumimoji="0" lang="en-US" altLang="en-US" sz="1000" b="0" i="0" u="none" strike="noStrike" cap="none" normalizeH="0" baseline="0" dirty="0">
                <a:ln>
                  <a:noFill/>
                </a:ln>
                <a:solidFill>
                  <a:srgbClr val="770088"/>
                </a:solidFill>
                <a:effectLst/>
                <a:latin typeface="inherit"/>
              </a:rPr>
              <a:t>AND</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i</a:t>
            </a:r>
            <a:r>
              <a:rPr kumimoji="0" lang="en-US" altLang="en-US" sz="1000" b="0" i="0" u="none" strike="noStrike" cap="none" normalizeH="0" baseline="0" dirty="0" err="1">
                <a:ln>
                  <a:noFill/>
                </a:ln>
                <a:solidFill>
                  <a:srgbClr val="0055AA"/>
                </a:solidFill>
                <a:effectLst/>
                <a:latin typeface="inherit"/>
              </a:rPr>
              <a:t>.dt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81A1A"/>
                </a:solidFill>
                <a:effectLst/>
                <a:latin typeface="inherit"/>
              </a:rPr>
              <a:t>&lt;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'${NEXT_DAY}-${NEXT_HOUR}-00'</a:t>
            </a:r>
            <a:r>
              <a:rPr kumimoji="0" lang="en-US" altLang="en-US" sz="1000" b="0" i="0" u="none" strike="noStrike" cap="none" normalizeH="0" baseline="0" dirty="0">
                <a:ln>
                  <a:noFill/>
                </a:ln>
                <a:solidFill>
                  <a:srgbClr val="333333"/>
                </a:solidFill>
                <a:effectLst/>
                <a:latin typeface="inherit"/>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100448D6-C3EA-A87C-5D8B-BE1253CDE04A}"/>
              </a:ext>
            </a:extLst>
          </p:cNvPr>
          <p:cNvPicPr>
            <a:picLocks noChangeAspect="1"/>
          </p:cNvPicPr>
          <p:nvPr/>
        </p:nvPicPr>
        <p:blipFill>
          <a:blip r:embed="rId3"/>
          <a:stretch>
            <a:fillRect/>
          </a:stretch>
        </p:blipFill>
        <p:spPr>
          <a:xfrm>
            <a:off x="614001" y="3228046"/>
            <a:ext cx="4366638" cy="2903472"/>
          </a:xfrm>
          <a:prstGeom prst="rect">
            <a:avLst/>
          </a:prstGeom>
        </p:spPr>
      </p:pic>
    </p:spTree>
    <p:extLst>
      <p:ext uri="{BB962C8B-B14F-4D97-AF65-F5344CB8AC3E}">
        <p14:creationId xmlns:p14="http://schemas.microsoft.com/office/powerpoint/2010/main" val="4069120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169899"/>
            <a:ext cx="10515600" cy="1325563"/>
          </a:xfrm>
        </p:spPr>
        <p:txBody>
          <a:bodyPr/>
          <a:lstStyle/>
          <a:p>
            <a:r>
              <a:rPr lang="en-US" dirty="0"/>
              <a:t>Create a temporary table and insert data and then join the tables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sp>
        <p:nvSpPr>
          <p:cNvPr id="5" name="TextBox 4">
            <a:extLst>
              <a:ext uri="{FF2B5EF4-FFF2-40B4-BE49-F238E27FC236}">
                <a16:creationId xmlns:a16="http://schemas.microsoft.com/office/drawing/2014/main" id="{BFEF088D-F3B6-06C5-C068-F56E08AB2CCC}"/>
              </a:ext>
            </a:extLst>
          </p:cNvPr>
          <p:cNvSpPr txBox="1"/>
          <p:nvPr/>
        </p:nvSpPr>
        <p:spPr>
          <a:xfrm>
            <a:off x="8239760" y="1495462"/>
            <a:ext cx="3952240" cy="3754874"/>
          </a:xfrm>
          <a:prstGeom prst="rect">
            <a:avLst/>
          </a:prstGeom>
          <a:noFill/>
        </p:spPr>
        <p:txBody>
          <a:bodyPr wrap="square" rtlCol="0">
            <a:spAutoFit/>
          </a:bodyPr>
          <a:lstStyle/>
          <a:p>
            <a:pPr algn="l"/>
            <a:r>
              <a:rPr lang="en-US" sz="1400" b="0" i="0" dirty="0">
                <a:solidFill>
                  <a:srgbClr val="333333"/>
                </a:solidFill>
                <a:effectLst/>
                <a:latin typeface="Open Sans" panose="020B0606030504020204" pitchFamily="34" charset="0"/>
              </a:rPr>
              <a:t>Create a temporary table named </a:t>
            </a:r>
            <a:r>
              <a:rPr lang="en-US" sz="1400" b="0" i="1" dirty="0" err="1">
                <a:solidFill>
                  <a:srgbClr val="333333"/>
                </a:solidFill>
                <a:effectLst/>
                <a:latin typeface="Open Sans" panose="020B0606030504020204" pitchFamily="34" charset="0"/>
              </a:rPr>
              <a:t>tmp_clicks</a:t>
            </a:r>
            <a:r>
              <a:rPr lang="en-US" sz="1400" b="0" i="0" dirty="0">
                <a:solidFill>
                  <a:srgbClr val="333333"/>
                </a:solidFill>
                <a:effectLst/>
                <a:latin typeface="Open Sans" panose="020B0606030504020204" pitchFamily="34" charset="0"/>
              </a:rPr>
              <a:t> and insert data into the table.</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To create the table, run the following command:</a:t>
            </a:r>
          </a:p>
          <a:p>
            <a:pPr algn="l">
              <a:buFont typeface="Arial" panose="020B0604020202020204" pitchFamily="34" charset="0"/>
              <a:buChar char="•"/>
            </a:pPr>
            <a:endParaRPr lang="en-US" sz="1400" dirty="0">
              <a:solidFill>
                <a:srgbClr val="333333"/>
              </a:solidFill>
              <a:latin typeface="Open Sans" panose="020B0606030504020204" pitchFamily="34" charset="0"/>
            </a:endParaRPr>
          </a:p>
          <a:p>
            <a:pPr algn="l">
              <a:buFont typeface="Arial" panose="020B0604020202020204" pitchFamily="34" charset="0"/>
              <a:buChar char="•"/>
            </a:pPr>
            <a:endParaRPr lang="en-US" sz="1400" b="0" i="0" dirty="0">
              <a:solidFill>
                <a:srgbClr val="333333"/>
              </a:solidFill>
              <a:effectLst/>
              <a:latin typeface="Open Sans" panose="020B0606030504020204" pitchFamily="34" charset="0"/>
            </a:endParaRPr>
          </a:p>
          <a:p>
            <a:pPr algn="l">
              <a:buFont typeface="Arial" panose="020B0604020202020204" pitchFamily="34" charset="0"/>
              <a:buChar char="•"/>
            </a:pPr>
            <a:endParaRPr lang="en-US" sz="1400" dirty="0">
              <a:solidFill>
                <a:srgbClr val="333333"/>
              </a:solidFill>
              <a:latin typeface="Open Sans" panose="020B0606030504020204" pitchFamily="34" charset="0"/>
            </a:endParaRP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To insert data into the </a:t>
            </a:r>
            <a:r>
              <a:rPr lang="en-US" sz="1400" b="0" i="1" dirty="0" err="1">
                <a:solidFill>
                  <a:srgbClr val="333333"/>
                </a:solidFill>
                <a:effectLst/>
                <a:latin typeface="Open Sans" panose="020B0606030504020204" pitchFamily="34" charset="0"/>
              </a:rPr>
              <a:t>tmp_clicks</a:t>
            </a:r>
            <a:r>
              <a:rPr lang="en-US" sz="1400" b="0" i="0" dirty="0">
                <a:solidFill>
                  <a:srgbClr val="333333"/>
                </a:solidFill>
                <a:effectLst/>
                <a:latin typeface="Open Sans" panose="020B0606030504020204" pitchFamily="34" charset="0"/>
              </a:rPr>
              <a:t> table, run the following command:</a:t>
            </a:r>
          </a:p>
          <a:p>
            <a:pPr algn="l">
              <a:buFont typeface="Arial" panose="020B0604020202020204" pitchFamily="34" charset="0"/>
              <a:buChar char="•"/>
            </a:pPr>
            <a:endParaRPr lang="en-US" sz="1400" dirty="0">
              <a:solidFill>
                <a:srgbClr val="333333"/>
              </a:solidFill>
              <a:latin typeface="Open Sans" panose="020B0606030504020204" pitchFamily="34" charset="0"/>
            </a:endParaRPr>
          </a:p>
          <a:p>
            <a:pPr algn="l">
              <a:buFont typeface="Arial" panose="020B0604020202020204" pitchFamily="34" charset="0"/>
              <a:buChar char="•"/>
            </a:pPr>
            <a:endParaRPr lang="en-US" sz="1400" b="0" i="0" dirty="0">
              <a:solidFill>
                <a:srgbClr val="333333"/>
              </a:solidFill>
              <a:effectLst/>
              <a:latin typeface="Open Sans" panose="020B0606030504020204" pitchFamily="34" charset="0"/>
            </a:endParaRPr>
          </a:p>
          <a:p>
            <a:pPr algn="l">
              <a:buFont typeface="Arial" panose="020B0604020202020204" pitchFamily="34" charset="0"/>
              <a:buChar char="•"/>
            </a:pPr>
            <a:endParaRPr lang="en-US" sz="1400" dirty="0">
              <a:solidFill>
                <a:srgbClr val="333333"/>
              </a:solidFill>
              <a:latin typeface="Open Sans" panose="020B0606030504020204" pitchFamily="34" charset="0"/>
            </a:endParaRP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To create a left outer join of </a:t>
            </a:r>
            <a:r>
              <a:rPr lang="en-US" sz="1400" b="0" i="1" dirty="0" err="1">
                <a:solidFill>
                  <a:srgbClr val="333333"/>
                </a:solidFill>
                <a:effectLst/>
                <a:latin typeface="Open Sans" panose="020B0606030504020204" pitchFamily="34" charset="0"/>
              </a:rPr>
              <a:t>tmp_clicks</a:t>
            </a:r>
            <a:r>
              <a:rPr lang="en-US" sz="1400" b="0" i="0" dirty="0">
                <a:solidFill>
                  <a:srgbClr val="333333"/>
                </a:solidFill>
                <a:effectLst/>
                <a:latin typeface="Open Sans" panose="020B0606030504020204" pitchFamily="34" charset="0"/>
              </a:rPr>
              <a:t> and </a:t>
            </a:r>
            <a:r>
              <a:rPr lang="en-US" sz="1400" b="0" i="1" dirty="0" err="1">
                <a:solidFill>
                  <a:srgbClr val="333333"/>
                </a:solidFill>
                <a:effectLst/>
                <a:latin typeface="Open Sans" panose="020B0606030504020204" pitchFamily="34" charset="0"/>
              </a:rPr>
              <a:t>tmp_impressions</a:t>
            </a:r>
            <a:r>
              <a:rPr lang="en-US" sz="1400" b="0" i="0" dirty="0">
                <a:solidFill>
                  <a:srgbClr val="333333"/>
                </a:solidFill>
                <a:effectLst/>
                <a:latin typeface="Open Sans" panose="020B0606030504020204" pitchFamily="34" charset="0"/>
              </a:rPr>
              <a:t> that writes the resulting data set to the </a:t>
            </a:r>
            <a:r>
              <a:rPr lang="en-US" sz="1400" b="0" i="1" dirty="0" err="1">
                <a:solidFill>
                  <a:srgbClr val="333333"/>
                </a:solidFill>
                <a:effectLst/>
                <a:latin typeface="Open Sans" panose="020B0606030504020204" pitchFamily="34" charset="0"/>
              </a:rPr>
              <a:t>joined_impressions</a:t>
            </a:r>
            <a:r>
              <a:rPr lang="en-US" sz="1400" b="0" i="0" dirty="0">
                <a:solidFill>
                  <a:srgbClr val="333333"/>
                </a:solidFill>
                <a:effectLst/>
                <a:latin typeface="Open Sans" panose="020B0606030504020204" pitchFamily="34" charset="0"/>
              </a:rPr>
              <a:t> table in your S3 output bucket, run the following command:</a:t>
            </a:r>
          </a:p>
          <a:p>
            <a:pPr algn="l">
              <a:buFont typeface="Arial" panose="020B0604020202020204" pitchFamily="34" charset="0"/>
              <a:buChar char="•"/>
            </a:pPr>
            <a:endParaRPr lang="en-US" sz="1400" b="0" i="0" dirty="0">
              <a:solidFill>
                <a:srgbClr val="333333"/>
              </a:solidFill>
              <a:effectLst/>
              <a:latin typeface="Open Sans" panose="020B0606030504020204" pitchFamily="34" charset="0"/>
            </a:endParaRPr>
          </a:p>
        </p:txBody>
      </p:sp>
      <p:sp>
        <p:nvSpPr>
          <p:cNvPr id="4" name="Rectangle 1">
            <a:extLst>
              <a:ext uri="{FF2B5EF4-FFF2-40B4-BE49-F238E27FC236}">
                <a16:creationId xmlns:a16="http://schemas.microsoft.com/office/drawing/2014/main" id="{D886F0E5-D2C2-E71F-B48D-B7587D2A3228}"/>
              </a:ext>
            </a:extLst>
          </p:cNvPr>
          <p:cNvSpPr>
            <a:spLocks noChangeArrowheads="1"/>
          </p:cNvSpPr>
          <p:nvPr/>
        </p:nvSpPr>
        <p:spPr bwMode="auto">
          <a:xfrm>
            <a:off x="8376689" y="2513248"/>
            <a:ext cx="3678382"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70088"/>
                </a:solidFill>
                <a:effectLst/>
                <a:latin typeface="inherit"/>
              </a:rPr>
              <a:t>CREATE</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TABLE</a:t>
            </a:r>
            <a:r>
              <a:rPr kumimoji="0" lang="en-US" altLang="en-US" sz="1000" b="0" i="0" u="none" strike="noStrike" cap="none" normalizeH="0" baseline="0">
                <a:ln>
                  <a:noFill/>
                </a:ln>
                <a:solidFill>
                  <a:srgbClr val="333333"/>
                </a:solidFill>
                <a:effectLst/>
                <a:latin typeface="inherit"/>
              </a:rPr>
              <a:t> tmp_clicks </a:t>
            </a:r>
            <a:r>
              <a:rPr kumimoji="0" lang="en-US" altLang="en-US" sz="1000" b="0" i="0" u="none" strike="noStrike" cap="none" normalizeH="0" baseline="0">
                <a:ln>
                  <a:noFill/>
                </a:ln>
                <a:solidFill>
                  <a:srgbClr val="999977"/>
                </a:solidFill>
                <a:effectLst/>
                <a:latin typeface="inherit"/>
              </a:rPr>
              <a:t>(</a:t>
            </a:r>
            <a:r>
              <a:rPr kumimoji="0" lang="en-US" altLang="en-US" sz="1000" b="0" i="0" u="none" strike="noStrike" cap="none" normalizeH="0" baseline="0">
                <a:ln>
                  <a:noFill/>
                </a:ln>
                <a:solidFill>
                  <a:srgbClr val="333333"/>
                </a:solidFill>
                <a:effectLst/>
                <a:latin typeface="inherit"/>
              </a:rPr>
              <a:t> impressionId string, adId string </a:t>
            </a:r>
            <a:r>
              <a:rPr kumimoji="0" lang="en-US" altLang="en-US" sz="1000" b="0" i="0" u="none" strike="noStrike" cap="none" normalizeH="0" baseline="0">
                <a:ln>
                  <a:noFill/>
                </a:ln>
                <a:solidFill>
                  <a:srgbClr val="999977"/>
                </a:solidFill>
                <a:effectLst/>
                <a:latin typeface="inherit"/>
              </a:rPr>
              <a:t>)</a:t>
            </a:r>
            <a:endParaRPr kumimoji="0" lang="en-US" altLang="en-US" sz="1000" b="0" i="0" u="none" strike="noStrike" cap="none" normalizeH="0" baseline="0">
              <a:ln>
                <a:noFill/>
              </a:ln>
              <a:solidFill>
                <a:srgbClr val="770088"/>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70088"/>
                </a:solidFill>
                <a:effectLst/>
                <a:latin typeface="inherit"/>
              </a:rPr>
              <a:t>STORED</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AS</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SEQUENCEFILE</a:t>
            </a:r>
            <a:r>
              <a:rPr kumimoji="0" lang="en-US" altLang="en-US" sz="1000" b="0" i="0" u="none" strike="noStrike" cap="none" normalizeH="0" baseline="0">
                <a:ln>
                  <a:noFill/>
                </a:ln>
                <a:solidFill>
                  <a:srgbClr val="333333"/>
                </a:solidFill>
                <a:effectLst/>
                <a:latin typeface="inherit"/>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B5DEEA8E-A085-4749-A939-BBC2D22E5DE4}"/>
              </a:ext>
            </a:extLst>
          </p:cNvPr>
          <p:cNvSpPr>
            <a:spLocks noChangeArrowheads="1"/>
          </p:cNvSpPr>
          <p:nvPr/>
        </p:nvSpPr>
        <p:spPr bwMode="auto">
          <a:xfrm>
            <a:off x="8376689" y="3537816"/>
            <a:ext cx="3416993"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70088"/>
                </a:solidFill>
                <a:effectLst/>
                <a:latin typeface="inherit"/>
              </a:rPr>
              <a:t>INSERT</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OVERWRITE</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770088"/>
                </a:solidFill>
                <a:effectLst/>
                <a:latin typeface="inherit"/>
              </a:rPr>
              <a:t>TABLE</a:t>
            </a:r>
            <a:r>
              <a:rPr kumimoji="0" lang="en-US" altLang="en-US" sz="1000" b="0" i="0" u="none" strike="noStrike" cap="none" normalizeH="0" baseline="0">
                <a:ln>
                  <a:noFill/>
                </a:ln>
                <a:solidFill>
                  <a:srgbClr val="333333"/>
                </a:solidFill>
                <a:effectLst/>
                <a:latin typeface="inherit"/>
              </a:rPr>
              <a:t> tmp_clicks</a:t>
            </a:r>
            <a:endParaRPr kumimoji="0" lang="en-US" altLang="en-US" sz="1000" b="0" i="0" u="none" strike="noStrike" cap="none" normalizeH="0" baseline="0">
              <a:ln>
                <a:noFill/>
              </a:ln>
              <a:solidFill>
                <a:srgbClr val="770088"/>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70088"/>
                </a:solidFill>
                <a:effectLst/>
                <a:latin typeface="inherit"/>
              </a:rPr>
              <a:t>SELECT</a:t>
            </a:r>
            <a:r>
              <a:rPr kumimoji="0" lang="en-US" altLang="en-US" sz="1000" b="0" i="0" u="none" strike="noStrike" cap="none" normalizeH="0" baseline="0">
                <a:ln>
                  <a:noFill/>
                </a:ln>
                <a:solidFill>
                  <a:srgbClr val="333333"/>
                </a:solidFill>
                <a:effectLst/>
                <a:latin typeface="inherit"/>
              </a:rPr>
              <a:t> impressionId, adId</a:t>
            </a:r>
            <a:r>
              <a:rPr kumimoji="0" lang="en-US" altLang="en-US" sz="1000" b="0" i="0" u="none" strike="noStrike" cap="none" normalizeH="0" baseline="0">
                <a:ln>
                  <a:noFill/>
                </a:ln>
                <a:solidFill>
                  <a:srgbClr val="770088"/>
                </a:solidFill>
                <a:effectLst/>
                <a:latin typeface="inherit"/>
              </a:rPr>
              <a:t>FROM</a:t>
            </a:r>
            <a:r>
              <a:rPr kumimoji="0" lang="en-US" altLang="en-US" sz="1000" b="0" i="0" u="none" strike="noStrike" cap="none" normalizeH="0" baseline="0">
                <a:ln>
                  <a:noFill/>
                </a:ln>
                <a:solidFill>
                  <a:srgbClr val="333333"/>
                </a:solidFill>
                <a:effectLst/>
                <a:latin typeface="inherit"/>
              </a:rPr>
              <a:t> clicks c</a:t>
            </a:r>
            <a:r>
              <a:rPr kumimoji="0" lang="en-US" altLang="en-US" sz="1000" b="0" i="0" u="none" strike="noStrike" cap="none" normalizeH="0" baseline="0">
                <a:ln>
                  <a:noFill/>
                </a:ln>
                <a:solidFill>
                  <a:srgbClr val="770088"/>
                </a:solidFill>
                <a:effectLst/>
                <a:latin typeface="inherit"/>
              </a:rPr>
              <a:t>WHERE</a:t>
            </a:r>
            <a:r>
              <a:rPr kumimoji="0" lang="en-US" altLang="en-US" sz="1000" b="0" i="0" u="none" strike="noStrike" cap="none" normalizeH="0" baseline="0">
                <a:ln>
                  <a:noFill/>
                </a:ln>
                <a:solidFill>
                  <a:srgbClr val="333333"/>
                </a:solidFill>
                <a:effectLst/>
                <a:latin typeface="inherit"/>
              </a:rPr>
              <a:t> c</a:t>
            </a:r>
            <a:r>
              <a:rPr kumimoji="0" lang="en-US" altLang="en-US" sz="1000" b="0" i="0" u="none" strike="noStrike" cap="none" normalizeH="0" baseline="0">
                <a:ln>
                  <a:noFill/>
                </a:ln>
                <a:solidFill>
                  <a:srgbClr val="0055AA"/>
                </a:solidFill>
                <a:effectLst/>
                <a:latin typeface="inherit"/>
              </a:rPr>
              <a:t>.dt</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981A1A"/>
                </a:solidFill>
                <a:effectLst/>
                <a:latin typeface="inherit"/>
              </a:rPr>
              <a:t>&gt;=</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AA1111"/>
                </a:solidFill>
                <a:effectLst/>
                <a:latin typeface="inherit"/>
              </a:rPr>
              <a:t>'${DAY}-${HOUR}-00'</a:t>
            </a:r>
            <a:r>
              <a:rPr kumimoji="0" lang="en-US" altLang="en-US" sz="1000" b="0" i="0" u="none" strike="noStrike" cap="none" normalizeH="0" baseline="0">
                <a:ln>
                  <a:noFill/>
                </a:ln>
                <a:solidFill>
                  <a:srgbClr val="770088"/>
                </a:solidFill>
                <a:effectLst/>
                <a:latin typeface="inherit"/>
              </a:rPr>
              <a:t>AND</a:t>
            </a:r>
            <a:r>
              <a:rPr kumimoji="0" lang="en-US" altLang="en-US" sz="1000" b="0" i="0" u="none" strike="noStrike" cap="none" normalizeH="0" baseline="0">
                <a:ln>
                  <a:noFill/>
                </a:ln>
                <a:solidFill>
                  <a:srgbClr val="333333"/>
                </a:solidFill>
                <a:effectLst/>
                <a:latin typeface="inherit"/>
              </a:rPr>
              <a:t> c</a:t>
            </a:r>
            <a:r>
              <a:rPr kumimoji="0" lang="en-US" altLang="en-US" sz="1000" b="0" i="0" u="none" strike="noStrike" cap="none" normalizeH="0" baseline="0">
                <a:ln>
                  <a:noFill/>
                </a:ln>
                <a:solidFill>
                  <a:srgbClr val="0055AA"/>
                </a:solidFill>
                <a:effectLst/>
                <a:latin typeface="inherit"/>
              </a:rPr>
              <a:t>.dt</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981A1A"/>
                </a:solidFill>
                <a:effectLst/>
                <a:latin typeface="inherit"/>
              </a:rPr>
              <a:t>&lt;</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AA1111"/>
                </a:solidFill>
                <a:effectLst/>
                <a:latin typeface="inherit"/>
              </a:rPr>
              <a:t>'${NEXT_DAY}-${NEXT_HOUR}-20'</a:t>
            </a:r>
            <a:r>
              <a:rPr kumimoji="0" lang="en-US" altLang="en-US" sz="1000" b="0" i="0" u="none" strike="noStrike" cap="none" normalizeH="0" baseline="0">
                <a:ln>
                  <a:noFill/>
                </a:ln>
                <a:solidFill>
                  <a:srgbClr val="333333"/>
                </a:solidFill>
                <a:effectLst/>
                <a:latin typeface="inherit"/>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885A291A-D8EC-9118-3732-50F03DF7528F}"/>
              </a:ext>
            </a:extLst>
          </p:cNvPr>
          <p:cNvPicPr>
            <a:picLocks noChangeAspect="1"/>
          </p:cNvPicPr>
          <p:nvPr/>
        </p:nvPicPr>
        <p:blipFill>
          <a:blip r:embed="rId2"/>
          <a:stretch>
            <a:fillRect/>
          </a:stretch>
        </p:blipFill>
        <p:spPr>
          <a:xfrm>
            <a:off x="582059" y="1571236"/>
            <a:ext cx="4107536" cy="2499577"/>
          </a:xfrm>
          <a:prstGeom prst="rect">
            <a:avLst/>
          </a:prstGeom>
        </p:spPr>
      </p:pic>
      <p:sp>
        <p:nvSpPr>
          <p:cNvPr id="13" name="Rectangle 3">
            <a:extLst>
              <a:ext uri="{FF2B5EF4-FFF2-40B4-BE49-F238E27FC236}">
                <a16:creationId xmlns:a16="http://schemas.microsoft.com/office/drawing/2014/main" id="{EB9FCD74-EA84-BC96-BEC0-6A2415F58675}"/>
              </a:ext>
            </a:extLst>
          </p:cNvPr>
          <p:cNvSpPr>
            <a:spLocks noChangeArrowheads="1"/>
          </p:cNvSpPr>
          <p:nvPr/>
        </p:nvSpPr>
        <p:spPr bwMode="auto">
          <a:xfrm>
            <a:off x="8376689" y="5043797"/>
            <a:ext cx="3593638" cy="92333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70088"/>
                </a:solidFill>
                <a:effectLst/>
                <a:latin typeface="inherit"/>
              </a:rPr>
              <a:t>INSERT</a:t>
            </a:r>
            <a:r>
              <a:rPr kumimoji="0" lang="en-US" altLang="en-US" sz="1000" b="0" i="0" u="none" strike="noStrike" cap="none" normalizeH="0" baseline="0" dirty="0">
                <a:ln>
                  <a:noFill/>
                </a:ln>
                <a:solidFill>
                  <a:srgbClr val="333333"/>
                </a:solidFill>
                <a:effectLst/>
                <a:latin typeface="inherit"/>
              </a:rPr>
              <a:t> OVERWRITE </a:t>
            </a:r>
            <a:r>
              <a:rPr kumimoji="0" lang="en-US" altLang="en-US" sz="1000" b="0" i="0" u="none" strike="noStrike" cap="none" normalizeH="0" baseline="0" dirty="0">
                <a:ln>
                  <a:noFill/>
                </a:ln>
                <a:solidFill>
                  <a:srgbClr val="770088"/>
                </a:solidFill>
                <a:effectLst/>
                <a:latin typeface="inherit"/>
              </a:rPr>
              <a:t>TABLE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joined_impressions</a:t>
            </a:r>
            <a:endParaRPr kumimoji="0" lang="en-US" altLang="en-US" sz="1000" b="0" i="0" u="none" strike="noStrike" cap="none" normalizeH="0" baseline="0" dirty="0">
              <a:ln>
                <a:noFill/>
              </a:ln>
              <a:solidFill>
                <a:srgbClr val="770088"/>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70088"/>
                </a:solidFill>
                <a:effectLst/>
                <a:latin typeface="inherit"/>
              </a:rPr>
              <a:t>PARTITION</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day</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AA1111"/>
                </a:solidFill>
                <a:effectLst/>
                <a:latin typeface="inherit"/>
              </a:rPr>
              <a:t>'${DAY}'</a:t>
            </a:r>
            <a:r>
              <a:rPr kumimoji="0" lang="en-US" altLang="en-US" sz="1000" b="0" i="0" u="none" strike="noStrike" cap="none" normalizeH="0" baseline="0" dirty="0">
                <a:ln>
                  <a:noFill/>
                </a:ln>
                <a:solidFill>
                  <a:srgbClr val="333333"/>
                </a:solidFill>
                <a:effectLst/>
                <a:latin typeface="inherit"/>
              </a:rPr>
              <a:t>, hour</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AA1111"/>
                </a:solidFill>
                <a:effectLst/>
                <a:latin typeface="inherit"/>
              </a:rPr>
              <a:t>'${HOUR}'</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770088"/>
                </a:solidFill>
                <a:effectLst/>
                <a:latin typeface="inherit"/>
              </a:rPr>
              <a:t>SELECT</a:t>
            </a:r>
            <a:r>
              <a:rPr kumimoji="0" lang="en-US" altLang="en-US" sz="1000" b="0" i="0" u="none" strike="noStrike" cap="none" normalizeH="0" baseline="0" dirty="0">
                <a:ln>
                  <a:noFill/>
                </a:ln>
                <a:solidFill>
                  <a:srgbClr val="333333"/>
                </a:solidFill>
                <a:effectLst/>
                <a:latin typeface="inherit"/>
              </a:rPr>
              <a:t>i</a:t>
            </a:r>
            <a:r>
              <a:rPr kumimoji="0" lang="en-US" altLang="en-US" sz="1000" b="0" i="0" u="none" strike="noStrike" cap="none" normalizeH="0" baseline="0" dirty="0">
                <a:ln>
                  <a:noFill/>
                </a:ln>
                <a:solidFill>
                  <a:srgbClr val="0055AA"/>
                </a:solidFill>
                <a:effectLst/>
                <a:latin typeface="inherit"/>
              </a:rPr>
              <a:t>.requestBeginTime</a:t>
            </a:r>
            <a:r>
              <a:rPr kumimoji="0" lang="en-US" altLang="en-US" sz="1000" b="0" i="0" u="none" strike="noStrike" cap="none" normalizeH="0" baseline="0" dirty="0">
                <a:ln>
                  <a:noFill/>
                </a:ln>
                <a:solidFill>
                  <a:srgbClr val="333333"/>
                </a:solidFill>
                <a:effectLst/>
                <a:latin typeface="inherit"/>
              </a:rPr>
              <a:t>,i</a:t>
            </a:r>
            <a:r>
              <a:rPr kumimoji="0" lang="en-US" altLang="en-US" sz="1000" b="0" i="0" u="none" strike="noStrike" cap="none" normalizeH="0" baseline="0" dirty="0">
                <a:ln>
                  <a:noFill/>
                </a:ln>
                <a:solidFill>
                  <a:srgbClr val="0055AA"/>
                </a:solidFill>
                <a:effectLst/>
                <a:latin typeface="inherit"/>
              </a:rPr>
              <a:t>.adId</a:t>
            </a:r>
            <a:r>
              <a:rPr kumimoji="0" lang="en-US" altLang="en-US" sz="1000" b="0" i="0" u="none" strike="noStrike" cap="none" normalizeH="0" baseline="0" dirty="0">
                <a:ln>
                  <a:noFill/>
                </a:ln>
                <a:solidFill>
                  <a:srgbClr val="333333"/>
                </a:solidFill>
                <a:effectLst/>
                <a:latin typeface="inherit"/>
              </a:rPr>
              <a:t>,i</a:t>
            </a:r>
            <a:r>
              <a:rPr kumimoji="0" lang="en-US" altLang="en-US" sz="1000" b="0" i="0" u="none" strike="noStrike" cap="none" normalizeH="0" baseline="0" dirty="0">
                <a:ln>
                  <a:noFill/>
                </a:ln>
                <a:solidFill>
                  <a:srgbClr val="0055AA"/>
                </a:solidFill>
                <a:effectLst/>
                <a:latin typeface="inherit"/>
              </a:rPr>
              <a:t>.impressionId</a:t>
            </a:r>
            <a:r>
              <a:rPr kumimoji="0" lang="en-US" altLang="en-US" sz="1000" b="0" i="0" u="none" strike="noStrike" cap="none" normalizeH="0" baseline="0" dirty="0">
                <a:ln>
                  <a:noFill/>
                </a:ln>
                <a:solidFill>
                  <a:srgbClr val="333333"/>
                </a:solidFill>
                <a:effectLst/>
                <a:latin typeface="inherit"/>
              </a:rPr>
              <a:t>,i</a:t>
            </a:r>
            <a:r>
              <a:rPr kumimoji="0" lang="en-US" altLang="en-US" sz="1000" b="0" i="0" u="none" strike="noStrike" cap="none" normalizeH="0" baseline="0" dirty="0">
                <a:ln>
                  <a:noFill/>
                </a:ln>
                <a:solidFill>
                  <a:srgbClr val="0055AA"/>
                </a:solidFill>
                <a:effectLst/>
                <a:latin typeface="inherit"/>
              </a:rPr>
              <a:t>.referrer</a:t>
            </a:r>
            <a:r>
              <a:rPr kumimoji="0" lang="en-US" altLang="en-US" sz="1000" b="0" i="0" u="none" strike="noStrike" cap="none" normalizeH="0" baseline="0" dirty="0">
                <a:ln>
                  <a:noFill/>
                </a:ln>
                <a:solidFill>
                  <a:srgbClr val="333333"/>
                </a:solidFill>
                <a:effectLst/>
                <a:latin typeface="inherit"/>
              </a:rPr>
              <a:t>,i</a:t>
            </a:r>
            <a:r>
              <a:rPr kumimoji="0" lang="en-US" altLang="en-US" sz="1000" b="0" i="0" u="none" strike="noStrike" cap="none" normalizeH="0" baseline="0" dirty="0">
                <a:ln>
                  <a:noFill/>
                </a:ln>
                <a:solidFill>
                  <a:srgbClr val="0055AA"/>
                </a:solidFill>
                <a:effectLst/>
                <a:latin typeface="inherit"/>
              </a:rPr>
              <a:t>.userAgent</a:t>
            </a:r>
            <a:r>
              <a:rPr kumimoji="0" lang="en-US" altLang="en-US" sz="1000" b="0" i="0" u="none" strike="noStrike" cap="none" normalizeH="0" baseline="0" dirty="0">
                <a:ln>
                  <a:noFill/>
                </a:ln>
                <a:solidFill>
                  <a:srgbClr val="333333"/>
                </a:solidFill>
                <a:effectLst/>
                <a:latin typeface="inherit"/>
              </a:rPr>
              <a:t>,i</a:t>
            </a:r>
            <a:r>
              <a:rPr kumimoji="0" lang="en-US" altLang="en-US" sz="1000" b="0" i="0" u="none" strike="noStrike" cap="none" normalizeH="0" baseline="0" dirty="0">
                <a:ln>
                  <a:noFill/>
                </a:ln>
                <a:solidFill>
                  <a:srgbClr val="0055AA"/>
                </a:solidFill>
                <a:effectLst/>
                <a:latin typeface="inherit"/>
              </a:rPr>
              <a:t>.userCookie</a:t>
            </a:r>
            <a:r>
              <a:rPr kumimoji="0" lang="en-US" altLang="en-US" sz="1000" b="0" i="0" u="none" strike="noStrike" cap="none" normalizeH="0" baseline="0" dirty="0">
                <a:ln>
                  <a:noFill/>
                </a:ln>
                <a:solidFill>
                  <a:srgbClr val="333333"/>
                </a:solidFill>
                <a:effectLst/>
                <a:latin typeface="inherit"/>
              </a:rPr>
              <a:t>,i</a:t>
            </a:r>
            <a:r>
              <a:rPr kumimoji="0" lang="en-US" altLang="en-US" sz="1000" b="0" i="0" u="none" strike="noStrike" cap="none" normalizeH="0" baseline="0" dirty="0">
                <a:ln>
                  <a:noFill/>
                </a:ln>
                <a:solidFill>
                  <a:srgbClr val="0055AA"/>
                </a:solidFill>
                <a:effectLst/>
                <a:latin typeface="inherit"/>
              </a:rPr>
              <a:t>.ip</a:t>
            </a:r>
            <a:r>
              <a:rPr kumimoji="0" lang="en-US" altLang="en-US" sz="1000" b="0" i="0" u="none" strike="noStrike" cap="none" normalizeH="0" baseline="0" dirty="0">
                <a:ln>
                  <a:noFill/>
                </a:ln>
                <a:solidFill>
                  <a:srgbClr val="333333"/>
                </a:solidFill>
                <a:effectLst/>
                <a:latin typeface="inherit"/>
              </a:rPr>
              <a:t>,</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err="1">
                <a:ln>
                  <a:noFill/>
                </a:ln>
                <a:solidFill>
                  <a:srgbClr val="333333"/>
                </a:solidFill>
                <a:effectLst/>
                <a:latin typeface="inherit"/>
              </a:rPr>
              <a:t>c</a:t>
            </a:r>
            <a:r>
              <a:rPr kumimoji="0" lang="en-US" altLang="en-US" sz="1000" b="0" i="0" u="none" strike="noStrike" cap="none" normalizeH="0" baseline="0" dirty="0" err="1">
                <a:ln>
                  <a:noFill/>
                </a:ln>
                <a:solidFill>
                  <a:srgbClr val="0055AA"/>
                </a:solidFill>
                <a:effectLst/>
                <a:latin typeface="inherit"/>
              </a:rPr>
              <a:t>.impressionId</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is</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not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221199"/>
                </a:solidFill>
                <a:effectLst/>
                <a:latin typeface="inherit"/>
              </a:rPr>
              <a:t>null</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clicked</a:t>
            </a:r>
            <a:r>
              <a:rPr kumimoji="0" lang="en-US" altLang="en-US" sz="1000" b="0" i="0" u="none" strike="noStrike" cap="none" normalizeH="0" baseline="0" dirty="0" err="1">
                <a:ln>
                  <a:noFill/>
                </a:ln>
                <a:solidFill>
                  <a:srgbClr val="770088"/>
                </a:solidFill>
                <a:effectLst/>
                <a:latin typeface="inherit"/>
              </a:rPr>
              <a:t>FROM</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tmp_impressions</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i</a:t>
            </a:r>
            <a:r>
              <a:rPr kumimoji="0" lang="en-US" altLang="en-US" sz="1000" b="0" i="0" u="none" strike="noStrike" cap="none" normalizeH="0" baseline="0" dirty="0" err="1">
                <a:ln>
                  <a:noFill/>
                </a:ln>
                <a:solidFill>
                  <a:srgbClr val="770088"/>
                </a:solidFill>
                <a:effectLst/>
                <a:latin typeface="inherit"/>
              </a:rPr>
              <a:t>LEFT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OUTER</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JOIN</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tmp_clicks</a:t>
            </a:r>
            <a:r>
              <a:rPr kumimoji="0" lang="en-US" altLang="en-US" sz="1000" b="0" i="0" u="none" strike="noStrike" cap="none" normalizeH="0" baseline="0" dirty="0">
                <a:ln>
                  <a:noFill/>
                </a:ln>
                <a:solidFill>
                  <a:srgbClr val="333333"/>
                </a:solidFill>
                <a:effectLst/>
                <a:latin typeface="inherit"/>
              </a:rPr>
              <a:t> c </a:t>
            </a:r>
            <a:r>
              <a:rPr kumimoji="0" lang="en-US" altLang="en-US" sz="1000" b="0" i="0" u="none" strike="noStrike" cap="none" normalizeH="0" baseline="0" dirty="0">
                <a:ln>
                  <a:noFill/>
                </a:ln>
                <a:solidFill>
                  <a:srgbClr val="770088"/>
                </a:solidFill>
                <a:effectLst/>
                <a:latin typeface="inherit"/>
              </a:rPr>
              <a:t>ON</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i</a:t>
            </a:r>
            <a:r>
              <a:rPr kumimoji="0" lang="en-US" altLang="en-US" sz="1000" b="0" i="0" u="none" strike="noStrike" cap="none" normalizeH="0" baseline="0" dirty="0" err="1">
                <a:ln>
                  <a:noFill/>
                </a:ln>
                <a:solidFill>
                  <a:srgbClr val="0055AA"/>
                </a:solidFill>
                <a:effectLst/>
                <a:latin typeface="inherit"/>
              </a:rPr>
              <a:t>.impressionId</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err="1">
                <a:ln>
                  <a:noFill/>
                </a:ln>
                <a:solidFill>
                  <a:srgbClr val="333333"/>
                </a:solidFill>
                <a:effectLst/>
                <a:latin typeface="inherit"/>
              </a:rPr>
              <a:t>c</a:t>
            </a:r>
            <a:r>
              <a:rPr kumimoji="0" lang="en-US" altLang="en-US" sz="1000" b="0" i="0" u="none" strike="noStrike" cap="none" normalizeH="0" baseline="0" dirty="0" err="1">
                <a:ln>
                  <a:noFill/>
                </a:ln>
                <a:solidFill>
                  <a:srgbClr val="0055AA"/>
                </a:solidFill>
                <a:effectLst/>
                <a:latin typeface="inherit"/>
              </a:rPr>
              <a:t>.impressionId</a:t>
            </a:r>
            <a:r>
              <a:rPr kumimoji="0" lang="en-US" altLang="en-US" sz="1000" b="0" i="0" u="none" strike="noStrike" cap="none" normalizeH="0" baseline="0" dirty="0">
                <a:ln>
                  <a:noFill/>
                </a:ln>
                <a:solidFill>
                  <a:srgbClr val="333333"/>
                </a:solidFill>
                <a:effectLst/>
                <a:latin typeface="inherit"/>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7" name="Picture 16">
            <a:extLst>
              <a:ext uri="{FF2B5EF4-FFF2-40B4-BE49-F238E27FC236}">
                <a16:creationId xmlns:a16="http://schemas.microsoft.com/office/drawing/2014/main" id="{CFBF5B0E-E33A-5FDE-A6E2-69D62B86B92E}"/>
              </a:ext>
            </a:extLst>
          </p:cNvPr>
          <p:cNvPicPr>
            <a:picLocks noChangeAspect="1"/>
          </p:cNvPicPr>
          <p:nvPr/>
        </p:nvPicPr>
        <p:blipFill>
          <a:blip r:embed="rId3"/>
          <a:stretch>
            <a:fillRect/>
          </a:stretch>
        </p:blipFill>
        <p:spPr>
          <a:xfrm>
            <a:off x="582058" y="4078057"/>
            <a:ext cx="3952239" cy="2785883"/>
          </a:xfrm>
          <a:prstGeom prst="rect">
            <a:avLst/>
          </a:prstGeom>
        </p:spPr>
      </p:pic>
    </p:spTree>
    <p:extLst>
      <p:ext uri="{BB962C8B-B14F-4D97-AF65-F5344CB8AC3E}">
        <p14:creationId xmlns:p14="http://schemas.microsoft.com/office/powerpoint/2010/main" val="496987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6: Querying the resulting dataset</a:t>
            </a:r>
          </a:p>
        </p:txBody>
      </p:sp>
    </p:spTree>
    <p:extLst>
      <p:ext uri="{BB962C8B-B14F-4D97-AF65-F5344CB8AC3E}">
        <p14:creationId xmlns:p14="http://schemas.microsoft.com/office/powerpoint/2010/main" val="2212892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Go to cloud9 and perform the following queries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sp>
        <p:nvSpPr>
          <p:cNvPr id="6" name="TextBox 5">
            <a:extLst>
              <a:ext uri="{FF2B5EF4-FFF2-40B4-BE49-F238E27FC236}">
                <a16:creationId xmlns:a16="http://schemas.microsoft.com/office/drawing/2014/main" id="{D26E88FD-BDEF-7D54-5208-E97153786C88}"/>
              </a:ext>
            </a:extLst>
          </p:cNvPr>
          <p:cNvSpPr txBox="1"/>
          <p:nvPr/>
        </p:nvSpPr>
        <p:spPr>
          <a:xfrm>
            <a:off x="7741920" y="1412240"/>
            <a:ext cx="4450080" cy="3970318"/>
          </a:xfrm>
          <a:prstGeom prst="rect">
            <a:avLst/>
          </a:prstGeom>
          <a:noFill/>
        </p:spPr>
        <p:txBody>
          <a:bodyPr wrap="square" rtlCol="0">
            <a:spAutoFit/>
          </a:bodyPr>
          <a:lstStyle/>
          <a:p>
            <a:pPr algn="l"/>
            <a:r>
              <a:rPr lang="en-US" sz="1400" b="0" i="0" dirty="0">
                <a:solidFill>
                  <a:srgbClr val="333333"/>
                </a:solidFill>
                <a:effectLst/>
                <a:latin typeface="Open Sans" panose="020B0606030504020204" pitchFamily="34" charset="0"/>
              </a:rPr>
              <a:t>Use SQL-like queries to query the resulting dataset.</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To instruct the </a:t>
            </a:r>
            <a:r>
              <a:rPr lang="en-US" sz="1400" b="0" i="0" dirty="0" err="1">
                <a:solidFill>
                  <a:srgbClr val="333333"/>
                </a:solidFill>
                <a:effectLst/>
                <a:latin typeface="Open Sans" panose="020B0606030504020204" pitchFamily="34" charset="0"/>
              </a:rPr>
              <a:t>HiveSQL</a:t>
            </a:r>
            <a:r>
              <a:rPr lang="en-US" sz="1400" b="0" i="0" dirty="0">
                <a:solidFill>
                  <a:srgbClr val="333333"/>
                </a:solidFill>
                <a:effectLst/>
                <a:latin typeface="Open Sans" panose="020B0606030504020204" pitchFamily="34" charset="0"/>
              </a:rPr>
              <a:t> client to print the names of the columns as headers in result sets, run the following command:</a:t>
            </a:r>
          </a:p>
          <a:p>
            <a:pPr algn="l">
              <a:buFont typeface="Arial" panose="020B0604020202020204" pitchFamily="34" charset="0"/>
              <a:buChar char="•"/>
            </a:pPr>
            <a:endParaRPr lang="en-US" sz="1400" dirty="0">
              <a:solidFill>
                <a:srgbClr val="333333"/>
              </a:solidFill>
              <a:latin typeface="Open Sans" panose="020B0606030504020204" pitchFamily="34" charset="0"/>
            </a:endParaRPr>
          </a:p>
          <a:p>
            <a:pPr algn="l">
              <a:buFont typeface="Arial" panose="020B0604020202020204" pitchFamily="34" charset="0"/>
              <a:buChar char="•"/>
            </a:pPr>
            <a:endParaRPr lang="en-US" sz="1400" b="0" i="0" dirty="0">
              <a:solidFill>
                <a:srgbClr val="333333"/>
              </a:solidFill>
              <a:effectLst/>
              <a:latin typeface="Open Sans" panose="020B0606030504020204" pitchFamily="34" charset="0"/>
            </a:endParaRP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To return the first 10 rows of data in the </a:t>
            </a:r>
            <a:r>
              <a:rPr lang="en-US" sz="1400" b="0" i="1" dirty="0" err="1">
                <a:solidFill>
                  <a:srgbClr val="333333"/>
                </a:solidFill>
                <a:effectLst/>
                <a:latin typeface="Open Sans" panose="020B0606030504020204" pitchFamily="34" charset="0"/>
              </a:rPr>
              <a:t>joined_impressions</a:t>
            </a:r>
            <a:r>
              <a:rPr lang="en-US" sz="1400" b="0" i="0" dirty="0">
                <a:solidFill>
                  <a:srgbClr val="333333"/>
                </a:solidFill>
                <a:effectLst/>
                <a:latin typeface="Open Sans" panose="020B0606030504020204" pitchFamily="34" charset="0"/>
              </a:rPr>
              <a:t> table, run the following SELECT command:</a:t>
            </a:r>
          </a:p>
          <a:p>
            <a:pPr algn="l">
              <a:buFont typeface="Arial" panose="020B0604020202020204" pitchFamily="34" charset="0"/>
              <a:buChar char="•"/>
            </a:pPr>
            <a:endParaRPr lang="en-US" sz="1400" dirty="0">
              <a:solidFill>
                <a:srgbClr val="333333"/>
              </a:solidFill>
              <a:latin typeface="Open Sans" panose="020B0606030504020204" pitchFamily="34" charset="0"/>
            </a:endParaRP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Now run a more interesting query.</a:t>
            </a:r>
          </a:p>
          <a:p>
            <a:pPr algn="l">
              <a:buFont typeface="Arial" panose="020B0604020202020204" pitchFamily="34" charset="0"/>
              <a:buChar char="•"/>
            </a:pPr>
            <a:endParaRPr lang="en-US" sz="1400" dirty="0">
              <a:solidFill>
                <a:srgbClr val="333333"/>
              </a:solidFill>
              <a:latin typeface="Open Sans" panose="020B0606030504020204" pitchFamily="34" charset="0"/>
            </a:endParaRPr>
          </a:p>
          <a:p>
            <a:pPr algn="l">
              <a:buFont typeface="Arial" panose="020B0604020202020204" pitchFamily="34" charset="0"/>
              <a:buChar char="•"/>
            </a:pPr>
            <a:endParaRPr lang="en-US" sz="1400" b="0" i="0" dirty="0">
              <a:solidFill>
                <a:srgbClr val="333333"/>
              </a:solidFill>
              <a:effectLst/>
              <a:latin typeface="Open Sans" panose="020B0606030504020204" pitchFamily="34" charset="0"/>
            </a:endParaRPr>
          </a:p>
          <a:p>
            <a:pPr algn="l">
              <a:buFont typeface="Arial" panose="020B0604020202020204" pitchFamily="34" charset="0"/>
              <a:buChar char="•"/>
            </a:pPr>
            <a:endParaRPr lang="en-US" sz="1400" dirty="0">
              <a:solidFill>
                <a:srgbClr val="333333"/>
              </a:solidFill>
              <a:latin typeface="Open Sans" panose="020B0606030504020204" pitchFamily="34" charset="0"/>
            </a:endParaRP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To exit the Hive CLI, run the following command:</a:t>
            </a:r>
          </a:p>
          <a:p>
            <a:pPr algn="l"/>
            <a:r>
              <a:rPr lang="en-US" sz="1400" b="0" i="0" dirty="0">
                <a:solidFill>
                  <a:srgbClr val="333333"/>
                </a:solidFill>
                <a:effectLst/>
                <a:latin typeface="Open Sans" panose="020B0606030504020204" pitchFamily="34" charset="0"/>
              </a:rPr>
              <a:t>	exit;</a:t>
            </a:r>
          </a:p>
          <a:p>
            <a:pPr algn="l"/>
            <a:endParaRPr lang="en-US" sz="1400" b="0" i="0" dirty="0">
              <a:solidFill>
                <a:srgbClr val="333333"/>
              </a:solidFill>
              <a:effectLst/>
              <a:latin typeface="Open Sans" panose="020B0606030504020204" pitchFamily="34" charset="0"/>
            </a:endParaRPr>
          </a:p>
          <a:p>
            <a:pPr algn="l">
              <a:buFont typeface="Arial" panose="020B0604020202020204" pitchFamily="34" charset="0"/>
              <a:buChar char="•"/>
            </a:pPr>
            <a:endParaRPr lang="en-US" sz="1400" b="0" i="0" dirty="0">
              <a:solidFill>
                <a:srgbClr val="333333"/>
              </a:solidFill>
              <a:effectLst/>
              <a:latin typeface="Open Sans" panose="020B0606030504020204" pitchFamily="34" charset="0"/>
            </a:endParaRPr>
          </a:p>
        </p:txBody>
      </p:sp>
      <p:sp>
        <p:nvSpPr>
          <p:cNvPr id="4" name="Rectangle 1">
            <a:extLst>
              <a:ext uri="{FF2B5EF4-FFF2-40B4-BE49-F238E27FC236}">
                <a16:creationId xmlns:a16="http://schemas.microsoft.com/office/drawing/2014/main" id="{896C31C1-1E1D-82A3-3D6A-DB8CDAE03304}"/>
              </a:ext>
            </a:extLst>
          </p:cNvPr>
          <p:cNvSpPr>
            <a:spLocks noChangeArrowheads="1"/>
          </p:cNvSpPr>
          <p:nvPr/>
        </p:nvSpPr>
        <p:spPr bwMode="auto">
          <a:xfrm>
            <a:off x="7835439" y="2322960"/>
            <a:ext cx="1995055" cy="15388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70088"/>
                </a:solidFill>
                <a:effectLst/>
                <a:latin typeface="inherit"/>
              </a:rPr>
              <a:t>set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hive</a:t>
            </a:r>
            <a:r>
              <a:rPr kumimoji="0" lang="en-US" altLang="en-US" sz="1000" b="0" i="0" u="none" strike="noStrike" cap="none" normalizeH="0" baseline="0" dirty="0" err="1">
                <a:ln>
                  <a:noFill/>
                </a:ln>
                <a:solidFill>
                  <a:srgbClr val="0055AA"/>
                </a:solidFill>
                <a:effectLst/>
                <a:latin typeface="inherit"/>
              </a:rPr>
              <a:t>.cli.print.header</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221199"/>
                </a:solidFill>
                <a:effectLst/>
                <a:latin typeface="inherit"/>
              </a:rPr>
              <a:t>true</a:t>
            </a:r>
            <a:r>
              <a:rPr kumimoji="0" lang="en-US" altLang="en-US" sz="1000" b="0" i="0" u="none" strike="noStrike" cap="none" normalizeH="0" baseline="0" dirty="0">
                <a:ln>
                  <a:noFill/>
                </a:ln>
                <a:solidFill>
                  <a:srgbClr val="333333"/>
                </a:solidFill>
                <a:effectLst/>
                <a:latin typeface="inherit"/>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87F181B-D46C-2CB9-2782-541FEF00A230}"/>
              </a:ext>
            </a:extLst>
          </p:cNvPr>
          <p:cNvSpPr>
            <a:spLocks noChangeArrowheads="1"/>
          </p:cNvSpPr>
          <p:nvPr/>
        </p:nvSpPr>
        <p:spPr bwMode="auto">
          <a:xfrm>
            <a:off x="7835439" y="3392300"/>
            <a:ext cx="2608118" cy="15388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70088"/>
                </a:solidFill>
                <a:effectLst/>
                <a:latin typeface="inherit"/>
              </a:rPr>
              <a:t>SELECT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FROM</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joined_impressions</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LIMIT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116644"/>
                </a:solidFill>
                <a:effectLst/>
                <a:latin typeface="inherit"/>
              </a:rPr>
              <a:t>10</a:t>
            </a:r>
            <a:r>
              <a:rPr kumimoji="0" lang="en-US" altLang="en-US" sz="1000" b="0" i="0" u="none" strike="noStrike" cap="none" normalizeH="0" baseline="0" dirty="0">
                <a:ln>
                  <a:noFill/>
                </a:ln>
                <a:solidFill>
                  <a:srgbClr val="333333"/>
                </a:solidFill>
                <a:effectLst/>
                <a:latin typeface="inherit"/>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AA20A5A0-CB26-92F4-7319-6B18810265EC}"/>
              </a:ext>
            </a:extLst>
          </p:cNvPr>
          <p:cNvSpPr>
            <a:spLocks noChangeArrowheads="1"/>
          </p:cNvSpPr>
          <p:nvPr/>
        </p:nvSpPr>
        <p:spPr bwMode="auto">
          <a:xfrm>
            <a:off x="7835439" y="3865853"/>
            <a:ext cx="4038600"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770088"/>
                </a:solidFill>
                <a:effectLst/>
                <a:latin typeface="inherit"/>
              </a:rPr>
              <a:t>SELECT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adid</a:t>
            </a:r>
            <a:r>
              <a:rPr kumimoji="0" lang="en-US" altLang="en-US" sz="1000" b="0" i="0" u="none" strike="noStrike" cap="none" normalizeH="0" baseline="0" dirty="0">
                <a:ln>
                  <a:noFill/>
                </a:ln>
                <a:solidFill>
                  <a:srgbClr val="333333"/>
                </a:solidFill>
                <a:effectLst/>
                <a:latin typeface="inherit"/>
              </a:rPr>
              <a:t>, count</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999977"/>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AS</a:t>
            </a:r>
            <a:r>
              <a:rPr kumimoji="0" lang="en-US" altLang="en-US" sz="1000" b="0" i="0" u="none" strike="noStrike" cap="none" normalizeH="0" baseline="0" dirty="0">
                <a:ln>
                  <a:noFill/>
                </a:ln>
                <a:solidFill>
                  <a:srgbClr val="333333"/>
                </a:solidFill>
                <a:effectLst/>
                <a:latin typeface="inherit"/>
              </a:rPr>
              <a:t> hits </a:t>
            </a:r>
            <a:r>
              <a:rPr kumimoji="0" lang="en-US" altLang="en-US" sz="1000" b="0" i="0" u="none" strike="noStrike" cap="none" normalizeH="0" baseline="0" dirty="0">
                <a:ln>
                  <a:noFill/>
                </a:ln>
                <a:solidFill>
                  <a:srgbClr val="770088"/>
                </a:solidFill>
                <a:effectLst/>
                <a:latin typeface="inherit"/>
              </a:rPr>
              <a:t>FROM</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joined_impressions</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WHERE</a:t>
            </a:r>
            <a:r>
              <a:rPr kumimoji="0" lang="en-US" altLang="en-US" sz="1000" b="0" i="0" u="none" strike="noStrike" cap="none" normalizeH="0" baseline="0" dirty="0">
                <a:ln>
                  <a:noFill/>
                </a:ln>
                <a:solidFill>
                  <a:srgbClr val="333333"/>
                </a:solidFill>
                <a:effectLst/>
                <a:latin typeface="inherit"/>
              </a:rPr>
              <a:t> clicked </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221199"/>
                </a:solidFill>
                <a:effectLst/>
                <a:latin typeface="inherit"/>
              </a:rPr>
              <a:t>true</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GROUP</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BY</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adid</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ORDER</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BY</a:t>
            </a:r>
            <a:r>
              <a:rPr kumimoji="0" lang="en-US" altLang="en-US" sz="1000" b="0" i="0" u="none" strike="noStrike" cap="none" normalizeH="0" baseline="0" dirty="0">
                <a:ln>
                  <a:noFill/>
                </a:ln>
                <a:solidFill>
                  <a:srgbClr val="333333"/>
                </a:solidFill>
                <a:effectLst/>
                <a:latin typeface="inherit"/>
              </a:rPr>
              <a:t> hits </a:t>
            </a:r>
            <a:r>
              <a:rPr kumimoji="0" lang="en-US" altLang="en-US" sz="1000" b="0" i="0" u="none" strike="noStrike" cap="none" normalizeH="0" baseline="0" dirty="0">
                <a:ln>
                  <a:noFill/>
                </a:ln>
                <a:solidFill>
                  <a:srgbClr val="770088"/>
                </a:solidFill>
                <a:effectLst/>
                <a:latin typeface="inherit"/>
              </a:rPr>
              <a:t>DESC</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770088"/>
                </a:solidFill>
                <a:effectLst/>
                <a:latin typeface="inherit"/>
              </a:rPr>
              <a:t>LIMIT</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116644"/>
                </a:solidFill>
                <a:effectLst/>
                <a:latin typeface="inherit"/>
              </a:rPr>
              <a:t>10</a:t>
            </a:r>
            <a:r>
              <a:rPr kumimoji="0" lang="en-US" altLang="en-US" sz="1000" b="0" i="0" u="none" strike="noStrike" cap="none" normalizeH="0" baseline="0" dirty="0">
                <a:ln>
                  <a:noFill/>
                </a:ln>
                <a:solidFill>
                  <a:srgbClr val="333333"/>
                </a:solidFill>
                <a:effectLst/>
                <a:latin typeface="inherit"/>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09BD7C1D-BDE8-AAA3-4A8C-AC0CB1D01B71}"/>
              </a:ext>
            </a:extLst>
          </p:cNvPr>
          <p:cNvPicPr>
            <a:picLocks noChangeAspect="1"/>
          </p:cNvPicPr>
          <p:nvPr/>
        </p:nvPicPr>
        <p:blipFill>
          <a:blip r:embed="rId2"/>
          <a:stretch>
            <a:fillRect/>
          </a:stretch>
        </p:blipFill>
        <p:spPr>
          <a:xfrm>
            <a:off x="197428" y="1626459"/>
            <a:ext cx="6439309" cy="760730"/>
          </a:xfrm>
          <a:prstGeom prst="rect">
            <a:avLst/>
          </a:prstGeom>
        </p:spPr>
      </p:pic>
      <p:pic>
        <p:nvPicPr>
          <p:cNvPr id="17" name="Picture 16">
            <a:extLst>
              <a:ext uri="{FF2B5EF4-FFF2-40B4-BE49-F238E27FC236}">
                <a16:creationId xmlns:a16="http://schemas.microsoft.com/office/drawing/2014/main" id="{F04B0C0E-D859-C8A7-4A5D-4082E129AE6C}"/>
              </a:ext>
            </a:extLst>
          </p:cNvPr>
          <p:cNvPicPr>
            <a:picLocks noChangeAspect="1"/>
          </p:cNvPicPr>
          <p:nvPr/>
        </p:nvPicPr>
        <p:blipFill>
          <a:blip r:embed="rId3"/>
          <a:stretch>
            <a:fillRect/>
          </a:stretch>
        </p:blipFill>
        <p:spPr>
          <a:xfrm>
            <a:off x="197428" y="2399904"/>
            <a:ext cx="5227773" cy="2789162"/>
          </a:xfrm>
          <a:prstGeom prst="rect">
            <a:avLst/>
          </a:prstGeom>
        </p:spPr>
      </p:pic>
    </p:spTree>
    <p:extLst>
      <p:ext uri="{BB962C8B-B14F-4D97-AF65-F5344CB8AC3E}">
        <p14:creationId xmlns:p14="http://schemas.microsoft.com/office/powerpoint/2010/main" val="1229924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Continue running the </a:t>
            </a:r>
            <a:r>
              <a:rPr lang="en-US" dirty="0" err="1"/>
              <a:t>sql</a:t>
            </a:r>
            <a:r>
              <a:rPr lang="en-US" dirty="0"/>
              <a:t> queries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sp>
        <p:nvSpPr>
          <p:cNvPr id="6" name="TextBox 5">
            <a:extLst>
              <a:ext uri="{FF2B5EF4-FFF2-40B4-BE49-F238E27FC236}">
                <a16:creationId xmlns:a16="http://schemas.microsoft.com/office/drawing/2014/main" id="{D26E88FD-BDEF-7D54-5208-E97153786C88}"/>
              </a:ext>
            </a:extLst>
          </p:cNvPr>
          <p:cNvSpPr txBox="1"/>
          <p:nvPr/>
        </p:nvSpPr>
        <p:spPr>
          <a:xfrm>
            <a:off x="7741920" y="1412240"/>
            <a:ext cx="4450080" cy="3539430"/>
          </a:xfrm>
          <a:prstGeom prst="rect">
            <a:avLst/>
          </a:prstGeom>
          <a:noFill/>
        </p:spPr>
        <p:txBody>
          <a:bodyPr wrap="square" rtlCol="0">
            <a:spAutoFit/>
          </a:bodyPr>
          <a:lstStyle/>
          <a:p>
            <a:pPr marL="171450" indent="-171450" algn="l">
              <a:buFont typeface="Arial" panose="020B0604020202020204" pitchFamily="34" charset="0"/>
              <a:buChar char="•"/>
            </a:pPr>
            <a:r>
              <a:rPr lang="en-US" sz="1400" b="0" i="0" dirty="0">
                <a:solidFill>
                  <a:srgbClr val="333333"/>
                </a:solidFill>
                <a:effectLst/>
                <a:latin typeface="Open Sans" panose="020B0606030504020204" pitchFamily="34" charset="0"/>
              </a:rPr>
              <a:t>Continue running SQL queries against the data set.</a:t>
            </a:r>
          </a:p>
          <a:p>
            <a:pPr marL="171450" indent="-171450" algn="l">
              <a:buFont typeface="Arial" panose="020B0604020202020204" pitchFamily="34" charset="0"/>
              <a:buChar char="•"/>
            </a:pPr>
            <a:r>
              <a:rPr lang="en-US" sz="1400" b="0" i="0" dirty="0">
                <a:solidFill>
                  <a:srgbClr val="333333"/>
                </a:solidFill>
                <a:effectLst/>
                <a:latin typeface="Open Sans" panose="020B0606030504020204" pitchFamily="34" charset="0"/>
              </a:rPr>
              <a:t>Next, run the following command:</a:t>
            </a:r>
          </a:p>
          <a:p>
            <a:pPr marL="171450" indent="-171450" algn="l">
              <a:buFont typeface="Arial" panose="020B0604020202020204" pitchFamily="34" charset="0"/>
              <a:buChar char="•"/>
            </a:pPr>
            <a:endParaRPr lang="en-US" sz="1400" dirty="0">
              <a:solidFill>
                <a:srgbClr val="333333"/>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l">
              <a:buFont typeface="Arial" panose="020B0604020202020204" pitchFamily="34" charset="0"/>
              <a:buChar char="•"/>
            </a:pPr>
            <a:endParaRPr lang="en-US" sz="1400" dirty="0">
              <a:solidFill>
                <a:srgbClr val="333333"/>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l">
              <a:buFont typeface="Arial" panose="020B0604020202020204" pitchFamily="34" charset="0"/>
              <a:buChar char="•"/>
            </a:pPr>
            <a:endParaRPr lang="en-US" sz="1400" dirty="0">
              <a:solidFill>
                <a:srgbClr val="333333"/>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l">
              <a:buFont typeface="Arial" panose="020B0604020202020204" pitchFamily="34" charset="0"/>
              <a:buChar char="•"/>
            </a:pPr>
            <a:r>
              <a:rPr lang="en-US" sz="1400" b="0" i="0" dirty="0">
                <a:solidFill>
                  <a:srgbClr val="333333"/>
                </a:solidFill>
                <a:effectLst/>
                <a:latin typeface="Open Sans" panose="020B0606030504020204" pitchFamily="34" charset="0"/>
              </a:rPr>
              <a:t>When the previous command completes, run the following command to read the results:</a:t>
            </a:r>
          </a:p>
          <a:p>
            <a:pPr marL="171450" indent="-171450" algn="l">
              <a:buFont typeface="Arial" panose="020B0604020202020204" pitchFamily="34" charset="0"/>
              <a:buChar char="•"/>
            </a:pPr>
            <a:endParaRPr lang="en-US" sz="1400" dirty="0">
              <a:solidFill>
                <a:srgbClr val="333333"/>
              </a:solidFill>
              <a:latin typeface="Open Sans" panose="020B0606030504020204" pitchFamily="34" charset="0"/>
            </a:endParaRPr>
          </a:p>
          <a:p>
            <a:pPr marL="171450" indent="-171450" algn="l">
              <a:buFont typeface="Arial" panose="020B0604020202020204" pitchFamily="34" charset="0"/>
              <a:buChar char="•"/>
            </a:pPr>
            <a:endParaRPr lang="en-US" sz="1400" b="0" i="0" dirty="0">
              <a:solidFill>
                <a:srgbClr val="333333"/>
              </a:solidFill>
              <a:effectLst/>
              <a:latin typeface="Open Sans" panose="020B0606030504020204" pitchFamily="34" charset="0"/>
            </a:endParaRPr>
          </a:p>
          <a:p>
            <a:pPr marL="171450" indent="-171450" algn="l">
              <a:buFont typeface="Arial" panose="020B0604020202020204" pitchFamily="34" charset="0"/>
              <a:buChar char="•"/>
            </a:pPr>
            <a:r>
              <a:rPr lang="en-US" sz="1400" b="0" i="0" dirty="0">
                <a:solidFill>
                  <a:srgbClr val="333333"/>
                </a:solidFill>
                <a:effectLst/>
                <a:latin typeface="Open Sans" panose="020B0606030504020204" pitchFamily="34" charset="0"/>
              </a:rPr>
              <a:t>To exit the SSH session, run the following command:</a:t>
            </a:r>
          </a:p>
          <a:p>
            <a:pPr marL="171450" indent="-171450" algn="l">
              <a:buFont typeface="Arial" panose="020B0604020202020204" pitchFamily="34" charset="0"/>
              <a:buChar char="•"/>
            </a:pPr>
            <a:endParaRPr lang="en-US" sz="1400" dirty="0">
              <a:solidFill>
                <a:srgbClr val="333333"/>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l">
              <a:buFont typeface="Arial" panose="020B0604020202020204" pitchFamily="34" charset="0"/>
              <a:buChar char="•"/>
            </a:pPr>
            <a:endParaRPr lang="en-US" sz="14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l">
              <a:buFont typeface="Arial" panose="020B0604020202020204" pitchFamily="34" charset="0"/>
              <a:buChar char="•"/>
            </a:pPr>
            <a:endParaRPr lang="en-US" sz="14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l">
              <a:buFont typeface="Arial" panose="020B0604020202020204" pitchFamily="34" charset="0"/>
              <a:buChar char="•"/>
            </a:pPr>
            <a:endParaRPr lang="en-US" sz="1400" dirty="0">
              <a:solidFill>
                <a:srgbClr val="333333"/>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9D7D51A5-8FEA-B93A-D040-7F9646DEFEC3}"/>
              </a:ext>
            </a:extLst>
          </p:cNvPr>
          <p:cNvSpPr>
            <a:spLocks noChangeArrowheads="1"/>
          </p:cNvSpPr>
          <p:nvPr/>
        </p:nvSpPr>
        <p:spPr bwMode="auto">
          <a:xfrm>
            <a:off x="7959438" y="2169460"/>
            <a:ext cx="3667990" cy="46166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inherit"/>
              </a:rPr>
              <a:t>hive </a:t>
            </a:r>
            <a:r>
              <a:rPr kumimoji="0" lang="en-US" altLang="en-US" sz="1000" b="0" i="0" u="none" strike="noStrike" cap="none" normalizeH="0" baseline="0">
                <a:ln>
                  <a:noFill/>
                </a:ln>
                <a:solidFill>
                  <a:srgbClr val="0000CC"/>
                </a:solidFill>
                <a:effectLst/>
                <a:latin typeface="inherit"/>
              </a:rPr>
              <a:t>-e</a:t>
            </a:r>
            <a:r>
              <a:rPr kumimoji="0" lang="en-US" altLang="en-US" sz="1000" b="0" i="0" u="none" strike="noStrike" cap="none" normalizeH="0" baseline="0">
                <a:ln>
                  <a:noFill/>
                </a:ln>
                <a:solidFill>
                  <a:srgbClr val="333333"/>
                </a:solidFill>
                <a:effectLst/>
                <a:latin typeface="inherit"/>
              </a:rPr>
              <a:t> </a:t>
            </a:r>
            <a:r>
              <a:rPr kumimoji="0" lang="en-US" altLang="en-US" sz="1000" b="0" i="0" u="none" strike="noStrike" cap="none" normalizeH="0" baseline="0">
                <a:ln>
                  <a:noFill/>
                </a:ln>
                <a:solidFill>
                  <a:srgbClr val="AA1111"/>
                </a:solidFill>
                <a:effectLst/>
                <a:latin typeface="inherit"/>
              </a:rPr>
              <a:t>"SELECT referrer, count(*) as hits FROM joined_impressions WHERE clicked = true GROUP BY referrer ORDER BY hits DESC LIMIT 10;"</a:t>
            </a:r>
            <a:r>
              <a:rPr kumimoji="0" lang="en-US" altLang="en-US" sz="1000" b="0" i="0" u="none" strike="noStrike" cap="none" normalizeH="0" baseline="0">
                <a:ln>
                  <a:noFill/>
                </a:ln>
                <a:solidFill>
                  <a:srgbClr val="333333"/>
                </a:solidFill>
                <a:effectLst/>
                <a:latin typeface="inherit"/>
              </a:rPr>
              <a:t> &gt; /home/hadoop/result.txt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754828C7-2BEA-7CFE-4988-A4D6DB0DFC00}"/>
              </a:ext>
            </a:extLst>
          </p:cNvPr>
          <p:cNvSpPr>
            <a:spLocks noChangeArrowheads="1"/>
          </p:cNvSpPr>
          <p:nvPr/>
        </p:nvSpPr>
        <p:spPr bwMode="auto">
          <a:xfrm>
            <a:off x="7959438" y="3245382"/>
            <a:ext cx="1901536" cy="15388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00AA"/>
                </a:solidFill>
                <a:effectLst/>
                <a:latin typeface="inherit"/>
              </a:rPr>
              <a:t>cat</a:t>
            </a:r>
            <a:r>
              <a:rPr kumimoji="0" lang="en-US" altLang="en-US" sz="1000" b="0" i="0" u="none" strike="noStrike" cap="none" normalizeH="0" baseline="0">
                <a:ln>
                  <a:noFill/>
                </a:ln>
                <a:solidFill>
                  <a:srgbClr val="333333"/>
                </a:solidFill>
                <a:effectLst/>
                <a:latin typeface="inherit"/>
              </a:rPr>
              <a:t> /home/hadoop/result.txt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0EFEFEE5-8580-16E2-69DA-194FACA04D5F}"/>
              </a:ext>
            </a:extLst>
          </p:cNvPr>
          <p:cNvSpPr>
            <a:spLocks noChangeArrowheads="1"/>
          </p:cNvSpPr>
          <p:nvPr/>
        </p:nvSpPr>
        <p:spPr bwMode="auto">
          <a:xfrm>
            <a:off x="7961168" y="4035805"/>
            <a:ext cx="384464" cy="43088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70088"/>
                </a:solidFill>
                <a:effectLst/>
                <a:latin typeface="inherit"/>
              </a:rPr>
              <a:t>exit</a:t>
            </a:r>
            <a:endParaRPr kumimoji="0" lang="en-US" altLang="en-US" sz="9000" b="0" i="0" u="none" strike="noStrike" cap="none" normalizeH="0" baseline="0">
              <a:ln>
                <a:noFill/>
              </a:ln>
              <a:solidFill>
                <a:srgbClr val="333333"/>
              </a:solidFill>
              <a:effectLst/>
              <a:latin typeface="var(--monospac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5AC13BD1-97A5-1A01-7B7D-F5152E863C4B}"/>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39249DB6-F528-F507-C7DE-B22DFA425492}"/>
              </a:ext>
            </a:extLst>
          </p:cNvPr>
          <p:cNvPicPr>
            <a:picLocks noChangeAspect="1"/>
          </p:cNvPicPr>
          <p:nvPr/>
        </p:nvPicPr>
        <p:blipFill>
          <a:blip r:embed="rId2"/>
          <a:stretch>
            <a:fillRect/>
          </a:stretch>
        </p:blipFill>
        <p:spPr>
          <a:xfrm>
            <a:off x="99258" y="1412240"/>
            <a:ext cx="7392588" cy="2850502"/>
          </a:xfrm>
          <a:prstGeom prst="rect">
            <a:avLst/>
          </a:prstGeom>
        </p:spPr>
      </p:pic>
    </p:spTree>
    <p:extLst>
      <p:ext uri="{BB962C8B-B14F-4D97-AF65-F5344CB8AC3E}">
        <p14:creationId xmlns:p14="http://schemas.microsoft.com/office/powerpoint/2010/main" val="3949221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Analyze the log files</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sp>
        <p:nvSpPr>
          <p:cNvPr id="6" name="TextBox 5">
            <a:extLst>
              <a:ext uri="{FF2B5EF4-FFF2-40B4-BE49-F238E27FC236}">
                <a16:creationId xmlns:a16="http://schemas.microsoft.com/office/drawing/2014/main" id="{D26E88FD-BDEF-7D54-5208-E97153786C88}"/>
              </a:ext>
            </a:extLst>
          </p:cNvPr>
          <p:cNvSpPr txBox="1"/>
          <p:nvPr/>
        </p:nvSpPr>
        <p:spPr>
          <a:xfrm>
            <a:off x="7741920" y="1412240"/>
            <a:ext cx="4450080" cy="2462213"/>
          </a:xfrm>
          <a:prstGeom prst="rect">
            <a:avLst/>
          </a:prstGeom>
          <a:noFill/>
        </p:spPr>
        <p:txBody>
          <a:bodyPr wrap="square" rtlCol="0">
            <a:spAutoFit/>
          </a:bodyPr>
          <a:lstStyle/>
          <a:p>
            <a:pPr algn="l"/>
            <a:r>
              <a:rPr lang="en-US" sz="1400" b="0" i="0" dirty="0">
                <a:solidFill>
                  <a:srgbClr val="333333"/>
                </a:solidFill>
                <a:effectLst/>
                <a:latin typeface="Open Sans" panose="020B0606030504020204" pitchFamily="34" charset="0"/>
              </a:rPr>
              <a:t>Analyze one of the log files that makes up the output from Amazon S3.</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To rediscover the name of the bucket that contains the </a:t>
            </a:r>
            <a:r>
              <a:rPr lang="en-US" sz="1400" b="0" i="1" dirty="0" err="1">
                <a:solidFill>
                  <a:srgbClr val="333333"/>
                </a:solidFill>
                <a:effectLst/>
                <a:latin typeface="Open Sans" panose="020B0606030504020204" pitchFamily="34" charset="0"/>
              </a:rPr>
              <a:t>joined_impressions</a:t>
            </a:r>
            <a:r>
              <a:rPr lang="en-US" sz="1400" b="0" i="0" dirty="0">
                <a:solidFill>
                  <a:srgbClr val="333333"/>
                </a:solidFill>
                <a:effectLst/>
                <a:latin typeface="Open Sans" panose="020B0606030504020204" pitchFamily="34" charset="0"/>
              </a:rPr>
              <a:t> table data, run the following command:</a:t>
            </a:r>
          </a:p>
          <a:p>
            <a:pPr algn="l">
              <a:buFont typeface="Arial" panose="020B0604020202020204" pitchFamily="34" charset="0"/>
              <a:buChar char="•"/>
            </a:pPr>
            <a:endParaRPr lang="en-US" sz="1400" dirty="0">
              <a:solidFill>
                <a:srgbClr val="333333"/>
              </a:solidFill>
              <a:latin typeface="Open Sans" panose="020B0606030504020204" pitchFamily="34" charset="0"/>
            </a:endParaRP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Next, to download the file that contains the data that you have been querying, run the following command (be sure to replace </a:t>
            </a:r>
            <a:r>
              <a:rPr lang="en-US" sz="1400" b="0" i="0" dirty="0">
                <a:solidFill>
                  <a:srgbClr val="333333"/>
                </a:solidFill>
                <a:effectLst/>
                <a:latin typeface="Lucida Console" panose="020B0609040504020204" pitchFamily="49" charset="0"/>
              </a:rPr>
              <a:t>&lt;bucket-name&gt; </a:t>
            </a:r>
            <a:r>
              <a:rPr lang="en-US" sz="1400" b="0" i="0" dirty="0">
                <a:solidFill>
                  <a:srgbClr val="333333"/>
                </a:solidFill>
                <a:effectLst/>
                <a:latin typeface="Open Sans" panose="020B0606030504020204" pitchFamily="34" charset="0"/>
              </a:rPr>
              <a:t>with the actual hive-output bucket name):</a:t>
            </a:r>
          </a:p>
          <a:p>
            <a:pPr algn="l">
              <a:buFont typeface="Arial" panose="020B0604020202020204" pitchFamily="34" charset="0"/>
              <a:buChar char="•"/>
            </a:pPr>
            <a:endParaRPr lang="en-US" sz="1400" b="0" i="0" dirty="0">
              <a:solidFill>
                <a:srgbClr val="333333"/>
              </a:solidFill>
              <a:effectLst/>
              <a:latin typeface="Open Sans" panose="020B0606030504020204" pitchFamily="34" charset="0"/>
            </a:endParaRPr>
          </a:p>
        </p:txBody>
      </p:sp>
      <p:sp>
        <p:nvSpPr>
          <p:cNvPr id="12" name="Rectangle 4">
            <a:extLst>
              <a:ext uri="{FF2B5EF4-FFF2-40B4-BE49-F238E27FC236}">
                <a16:creationId xmlns:a16="http://schemas.microsoft.com/office/drawing/2014/main" id="{5AC13BD1-97A5-1A01-7B7D-F5152E863C4B}"/>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FA4B212-4A9A-DA5D-72AE-04B6FC411370}"/>
              </a:ext>
            </a:extLst>
          </p:cNvPr>
          <p:cNvSpPr>
            <a:spLocks noChangeArrowheads="1"/>
          </p:cNvSpPr>
          <p:nvPr/>
        </p:nvSpPr>
        <p:spPr bwMode="auto">
          <a:xfrm>
            <a:off x="7876309" y="2493282"/>
            <a:ext cx="1111827" cy="15388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inherit"/>
              </a:rPr>
              <a:t>aws s3 </a:t>
            </a:r>
            <a:r>
              <a:rPr kumimoji="0" lang="en-US" altLang="en-US" sz="1000" b="0" i="0" u="none" strike="noStrike" cap="none" normalizeH="0" baseline="0">
                <a:ln>
                  <a:noFill/>
                </a:ln>
                <a:solidFill>
                  <a:srgbClr val="3300AA"/>
                </a:solidFill>
                <a:effectLst/>
                <a:latin typeface="inherit"/>
              </a:rPr>
              <a:t>ls</a:t>
            </a:r>
            <a:r>
              <a:rPr kumimoji="0" lang="en-US" altLang="en-US" sz="1000" b="0" i="0" u="none" strike="noStrike" cap="none" normalizeH="0" baseline="0">
                <a:ln>
                  <a:noFill/>
                </a:ln>
                <a:solidFill>
                  <a:srgbClr val="333333"/>
                </a:solidFill>
                <a:effectLst/>
                <a:latin typeface="inherit"/>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93ECCCC2-DB3B-974C-70B8-4A27801F97FE}"/>
              </a:ext>
            </a:extLst>
          </p:cNvPr>
          <p:cNvSpPr>
            <a:spLocks noChangeArrowheads="1"/>
          </p:cNvSpPr>
          <p:nvPr/>
        </p:nvSpPr>
        <p:spPr bwMode="auto">
          <a:xfrm>
            <a:off x="7876310" y="3630407"/>
            <a:ext cx="3906982" cy="46361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inherit"/>
              </a:rPr>
              <a:t>aws s3 </a:t>
            </a:r>
            <a:r>
              <a:rPr kumimoji="0" lang="en-US" altLang="en-US" sz="1000" b="0" i="0" u="none" strike="noStrike" cap="none" normalizeH="0" baseline="0">
                <a:ln>
                  <a:noFill/>
                </a:ln>
                <a:solidFill>
                  <a:srgbClr val="3300AA"/>
                </a:solidFill>
                <a:effectLst/>
                <a:latin typeface="inherit"/>
              </a:rPr>
              <a:t>cp</a:t>
            </a:r>
            <a:r>
              <a:rPr kumimoji="0" lang="en-US" altLang="en-US" sz="1000" b="0" i="0" u="none" strike="noStrike" cap="none" normalizeH="0" baseline="0">
                <a:ln>
                  <a:noFill/>
                </a:ln>
                <a:solidFill>
                  <a:srgbClr val="333333"/>
                </a:solidFill>
                <a:effectLst/>
                <a:latin typeface="inherit"/>
              </a:rPr>
              <a:t> s3://&lt;bucket-name&gt;/output/tables/joined_impressions</a:t>
            </a:r>
            <a:r>
              <a:rPr kumimoji="0" lang="en-US" altLang="en-US" sz="1000" b="0" i="0" u="none" strike="noStrike" cap="none" normalizeH="0" baseline="0">
                <a:ln>
                  <a:noFill/>
                </a:ln>
                <a:solidFill>
                  <a:srgbClr val="0000FF"/>
                </a:solidFill>
                <a:effectLst/>
                <a:latin typeface="inherit"/>
              </a:rPr>
              <a:t>/day</a:t>
            </a:r>
            <a:r>
              <a:rPr kumimoji="0" lang="en-US" altLang="en-US" sz="1000" b="0" i="0" u="none" strike="noStrike" cap="none" normalizeH="0" baseline="0">
                <a:ln>
                  <a:noFill/>
                </a:ln>
                <a:solidFill>
                  <a:srgbClr val="981A1A"/>
                </a:solidFill>
                <a:effectLst/>
                <a:latin typeface="inherit"/>
              </a:rPr>
              <a:t>=</a:t>
            </a:r>
            <a:r>
              <a:rPr kumimoji="0" lang="en-US" altLang="en-US" sz="1000" b="0" i="0" u="none" strike="noStrike" cap="none" normalizeH="0" baseline="0">
                <a:ln>
                  <a:noFill/>
                </a:ln>
                <a:solidFill>
                  <a:srgbClr val="116644"/>
                </a:solidFill>
                <a:effectLst/>
                <a:latin typeface="inherit"/>
              </a:rPr>
              <a:t>2009</a:t>
            </a:r>
            <a:r>
              <a:rPr kumimoji="0" lang="en-US" altLang="en-US" sz="1000" b="0" i="0" u="none" strike="noStrike" cap="none" normalizeH="0" baseline="0">
                <a:ln>
                  <a:noFill/>
                </a:ln>
                <a:solidFill>
                  <a:srgbClr val="0000CC"/>
                </a:solidFill>
                <a:effectLst/>
                <a:latin typeface="inherit"/>
              </a:rPr>
              <a:t>-04-13</a:t>
            </a:r>
            <a:r>
              <a:rPr kumimoji="0" lang="en-US" altLang="en-US" sz="1000" b="0" i="0" u="none" strike="noStrike" cap="none" normalizeH="0" baseline="0">
                <a:ln>
                  <a:noFill/>
                </a:ln>
                <a:solidFill>
                  <a:srgbClr val="0000FF"/>
                </a:solidFill>
                <a:effectLst/>
                <a:latin typeface="inherit"/>
              </a:rPr>
              <a:t>/hour</a:t>
            </a:r>
            <a:r>
              <a:rPr kumimoji="0" lang="en-US" altLang="en-US" sz="1000" b="0" i="0" u="none" strike="noStrike" cap="none" normalizeH="0" baseline="0">
                <a:ln>
                  <a:noFill/>
                </a:ln>
                <a:solidFill>
                  <a:srgbClr val="981A1A"/>
                </a:solidFill>
                <a:effectLst/>
                <a:latin typeface="inherit"/>
              </a:rPr>
              <a:t>=</a:t>
            </a:r>
            <a:r>
              <a:rPr kumimoji="0" lang="en-US" altLang="en-US" sz="1000" b="0" i="0" u="none" strike="noStrike" cap="none" normalizeH="0" baseline="0">
                <a:ln>
                  <a:noFill/>
                </a:ln>
                <a:solidFill>
                  <a:srgbClr val="116644"/>
                </a:solidFill>
                <a:effectLst/>
                <a:latin typeface="inherit"/>
              </a:rPr>
              <a:t>08</a:t>
            </a:r>
            <a:r>
              <a:rPr kumimoji="0" lang="en-US" altLang="en-US" sz="1000" b="0" i="0" u="none" strike="noStrike" cap="none" normalizeH="0" baseline="0">
                <a:ln>
                  <a:noFill/>
                </a:ln>
                <a:solidFill>
                  <a:srgbClr val="333333"/>
                </a:solidFill>
                <a:effectLst/>
                <a:latin typeface="inherit"/>
              </a:rPr>
              <a:t>/000000_0 example-log.txt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934CE8D4-5640-1A76-FE1A-5CCA7761EAB0}"/>
              </a:ext>
            </a:extLst>
          </p:cNvPr>
          <p:cNvPicPr>
            <a:picLocks noChangeAspect="1"/>
          </p:cNvPicPr>
          <p:nvPr/>
        </p:nvPicPr>
        <p:blipFill>
          <a:blip r:embed="rId2"/>
          <a:stretch>
            <a:fillRect/>
          </a:stretch>
        </p:blipFill>
        <p:spPr>
          <a:xfrm>
            <a:off x="109179" y="1543313"/>
            <a:ext cx="6279424" cy="624894"/>
          </a:xfrm>
          <a:prstGeom prst="rect">
            <a:avLst/>
          </a:prstGeom>
        </p:spPr>
      </p:pic>
      <p:pic>
        <p:nvPicPr>
          <p:cNvPr id="18" name="Picture 17">
            <a:extLst>
              <a:ext uri="{FF2B5EF4-FFF2-40B4-BE49-F238E27FC236}">
                <a16:creationId xmlns:a16="http://schemas.microsoft.com/office/drawing/2014/main" id="{B0061089-0AFE-1DB5-5244-99D5BB5896F8}"/>
              </a:ext>
            </a:extLst>
          </p:cNvPr>
          <p:cNvPicPr>
            <a:picLocks noChangeAspect="1"/>
          </p:cNvPicPr>
          <p:nvPr/>
        </p:nvPicPr>
        <p:blipFill>
          <a:blip r:embed="rId3"/>
          <a:stretch>
            <a:fillRect/>
          </a:stretch>
        </p:blipFill>
        <p:spPr>
          <a:xfrm>
            <a:off x="109180" y="2719532"/>
            <a:ext cx="7377480" cy="2109959"/>
          </a:xfrm>
          <a:prstGeom prst="rect">
            <a:avLst/>
          </a:prstGeom>
        </p:spPr>
      </p:pic>
    </p:spTree>
    <p:extLst>
      <p:ext uri="{BB962C8B-B14F-4D97-AF65-F5344CB8AC3E}">
        <p14:creationId xmlns:p14="http://schemas.microsoft.com/office/powerpoint/2010/main" val="1003865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7: Reviewing the IAM policy for Amazon Redshift access</a:t>
            </a:r>
          </a:p>
        </p:txBody>
      </p:sp>
    </p:spTree>
    <p:extLst>
      <p:ext uri="{BB962C8B-B14F-4D97-AF65-F5344CB8AC3E}">
        <p14:creationId xmlns:p14="http://schemas.microsoft.com/office/powerpoint/2010/main" val="2142987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Analyze the </a:t>
            </a:r>
            <a:r>
              <a:rPr lang="en-US" dirty="0" err="1"/>
              <a:t>iam</a:t>
            </a:r>
            <a:r>
              <a:rPr lang="en-US" dirty="0"/>
              <a:t> policy created for you</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sp>
        <p:nvSpPr>
          <p:cNvPr id="6" name="TextBox 5">
            <a:extLst>
              <a:ext uri="{FF2B5EF4-FFF2-40B4-BE49-F238E27FC236}">
                <a16:creationId xmlns:a16="http://schemas.microsoft.com/office/drawing/2014/main" id="{D26E88FD-BDEF-7D54-5208-E97153786C88}"/>
              </a:ext>
            </a:extLst>
          </p:cNvPr>
          <p:cNvSpPr txBox="1"/>
          <p:nvPr/>
        </p:nvSpPr>
        <p:spPr>
          <a:xfrm>
            <a:off x="7741920" y="1412240"/>
            <a:ext cx="4450080" cy="2893100"/>
          </a:xfrm>
          <a:prstGeom prst="rect">
            <a:avLst/>
          </a:prstGeom>
          <a:noFill/>
        </p:spPr>
        <p:txBody>
          <a:bodyPr wrap="square" rtlCol="0">
            <a:spAutoFit/>
          </a:bodyPr>
          <a:lstStyle/>
          <a:p>
            <a:pPr algn="l"/>
            <a:r>
              <a:rPr lang="en-US" sz="1400" b="0" i="0" dirty="0">
                <a:solidFill>
                  <a:srgbClr val="333333"/>
                </a:solidFill>
                <a:effectLst/>
                <a:latin typeface="Open Sans" panose="020B0606030504020204" pitchFamily="34" charset="0"/>
              </a:rPr>
              <a:t>Review the </a:t>
            </a:r>
            <a:r>
              <a:rPr lang="en-US" sz="1400" b="0" i="1" dirty="0">
                <a:solidFill>
                  <a:srgbClr val="333333"/>
                </a:solidFill>
                <a:effectLst/>
                <a:latin typeface="Open Sans" panose="020B0606030504020204" pitchFamily="34" charset="0"/>
              </a:rPr>
              <a:t>Policy-For-Data-Scientists</a:t>
            </a:r>
            <a:r>
              <a:rPr lang="en-US" sz="1400" b="0" i="0" dirty="0">
                <a:solidFill>
                  <a:srgbClr val="333333"/>
                </a:solidFill>
                <a:effectLst/>
                <a:latin typeface="Open Sans" panose="020B0606030504020204" pitchFamily="34" charset="0"/>
              </a:rPr>
              <a:t> IAM policy, which was created for you.</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Navigate to the IAM console.</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In the navigation pane, choose </a:t>
            </a:r>
            <a:r>
              <a:rPr lang="en-US" sz="1400" b="1" i="0" dirty="0">
                <a:solidFill>
                  <a:srgbClr val="333333"/>
                </a:solidFill>
                <a:effectLst/>
                <a:latin typeface="Open Sans" panose="020B0606030504020204" pitchFamily="34" charset="0"/>
              </a:rPr>
              <a:t>Users</a:t>
            </a:r>
            <a:r>
              <a:rPr lang="en-US" sz="1400" b="0" i="0" dirty="0">
                <a:solidFill>
                  <a:srgbClr val="333333"/>
                </a:solidFill>
                <a:effectLst/>
                <a:latin typeface="Open Sans" panose="020B0606030504020204" pitchFamily="34" charset="0"/>
              </a:rPr>
              <a:t>.</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Notice the </a:t>
            </a:r>
            <a:r>
              <a:rPr lang="en-US" sz="1400" b="0" i="1" dirty="0">
                <a:solidFill>
                  <a:srgbClr val="333333"/>
                </a:solidFill>
                <a:effectLst/>
                <a:latin typeface="Open Sans" panose="020B0606030504020204" pitchFamily="34" charset="0"/>
              </a:rPr>
              <a:t>Mary</a:t>
            </a:r>
            <a:r>
              <a:rPr lang="en-US" sz="1400" b="0" i="0" dirty="0">
                <a:solidFill>
                  <a:srgbClr val="333333"/>
                </a:solidFill>
                <a:effectLst/>
                <a:latin typeface="Open Sans" panose="020B0606030504020204" pitchFamily="34" charset="0"/>
              </a:rPr>
              <a:t> user that is listed. This user is part of the </a:t>
            </a:r>
            <a:r>
              <a:rPr lang="en-US" sz="1400" b="0" i="1" dirty="0" err="1">
                <a:solidFill>
                  <a:srgbClr val="333333"/>
                </a:solidFill>
                <a:effectLst/>
                <a:latin typeface="Open Sans" panose="020B0606030504020204" pitchFamily="34" charset="0"/>
              </a:rPr>
              <a:t>DataScienceGroup</a:t>
            </a:r>
            <a:r>
              <a:rPr lang="en-US" sz="1400" b="0" i="0" dirty="0">
                <a:solidFill>
                  <a:srgbClr val="333333"/>
                </a:solidFill>
                <a:effectLst/>
                <a:latin typeface="Open Sans" panose="020B0606030504020204" pitchFamily="34" charset="0"/>
              </a:rPr>
              <a:t> IAM group.</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Choose the link for the </a:t>
            </a:r>
            <a:r>
              <a:rPr lang="en-US" sz="1400" b="1" i="0" dirty="0" err="1">
                <a:solidFill>
                  <a:srgbClr val="333333"/>
                </a:solidFill>
                <a:effectLst/>
                <a:latin typeface="Open Sans" panose="020B0606030504020204" pitchFamily="34" charset="0"/>
              </a:rPr>
              <a:t>DataScienceGroup</a:t>
            </a:r>
            <a:r>
              <a:rPr lang="en-US" sz="1400" b="0" i="0" dirty="0">
                <a:solidFill>
                  <a:srgbClr val="333333"/>
                </a:solidFill>
                <a:effectLst/>
                <a:latin typeface="Open Sans" panose="020B0606030504020204" pitchFamily="34" charset="0"/>
              </a:rPr>
              <a:t> IAM group.</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Choose the </a:t>
            </a:r>
            <a:r>
              <a:rPr lang="en-US" sz="1400" b="1" i="0" dirty="0">
                <a:solidFill>
                  <a:srgbClr val="333333"/>
                </a:solidFill>
                <a:effectLst/>
                <a:latin typeface="Open Sans" panose="020B0606030504020204" pitchFamily="34" charset="0"/>
              </a:rPr>
              <a:t>Permissions</a:t>
            </a:r>
            <a:r>
              <a:rPr lang="en-US" sz="1400" b="0" i="0" dirty="0">
                <a:solidFill>
                  <a:srgbClr val="333333"/>
                </a:solidFill>
                <a:effectLst/>
                <a:latin typeface="Open Sans" panose="020B0606030504020204" pitchFamily="34" charset="0"/>
              </a:rPr>
              <a:t> tab.</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The policy that is attached to this group is displayed.</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Choose the link for the </a:t>
            </a:r>
            <a:r>
              <a:rPr lang="en-US" sz="1400" b="1" i="0" dirty="0">
                <a:solidFill>
                  <a:srgbClr val="333333"/>
                </a:solidFill>
                <a:effectLst/>
                <a:latin typeface="Open Sans" panose="020B0606030504020204" pitchFamily="34" charset="0"/>
              </a:rPr>
              <a:t>Policy-For-Data-Scientists</a:t>
            </a:r>
            <a:r>
              <a:rPr lang="en-US" sz="1400" b="0" i="0" dirty="0">
                <a:solidFill>
                  <a:srgbClr val="333333"/>
                </a:solidFill>
                <a:effectLst/>
                <a:latin typeface="Open Sans" panose="020B0606030504020204" pitchFamily="34" charset="0"/>
              </a:rPr>
              <a:t> policy.</a:t>
            </a:r>
          </a:p>
        </p:txBody>
      </p:sp>
      <p:pic>
        <p:nvPicPr>
          <p:cNvPr id="4" name="Picture 3">
            <a:extLst>
              <a:ext uri="{FF2B5EF4-FFF2-40B4-BE49-F238E27FC236}">
                <a16:creationId xmlns:a16="http://schemas.microsoft.com/office/drawing/2014/main" id="{57550CC6-0FDD-5B60-A871-EE8EDF7C7DC5}"/>
              </a:ext>
            </a:extLst>
          </p:cNvPr>
          <p:cNvPicPr>
            <a:picLocks noChangeAspect="1"/>
          </p:cNvPicPr>
          <p:nvPr/>
        </p:nvPicPr>
        <p:blipFill>
          <a:blip r:embed="rId2"/>
          <a:stretch>
            <a:fillRect/>
          </a:stretch>
        </p:blipFill>
        <p:spPr>
          <a:xfrm>
            <a:off x="146165" y="1401923"/>
            <a:ext cx="7595755" cy="1241075"/>
          </a:xfrm>
          <a:prstGeom prst="rect">
            <a:avLst/>
          </a:prstGeom>
        </p:spPr>
      </p:pic>
      <p:pic>
        <p:nvPicPr>
          <p:cNvPr id="12" name="Picture 11">
            <a:extLst>
              <a:ext uri="{FF2B5EF4-FFF2-40B4-BE49-F238E27FC236}">
                <a16:creationId xmlns:a16="http://schemas.microsoft.com/office/drawing/2014/main" id="{6E097451-8BE1-A969-8D65-02E158DEA4E9}"/>
              </a:ext>
            </a:extLst>
          </p:cNvPr>
          <p:cNvPicPr>
            <a:picLocks noChangeAspect="1"/>
          </p:cNvPicPr>
          <p:nvPr/>
        </p:nvPicPr>
        <p:blipFill>
          <a:blip r:embed="rId3"/>
          <a:stretch>
            <a:fillRect/>
          </a:stretch>
        </p:blipFill>
        <p:spPr>
          <a:xfrm>
            <a:off x="146165" y="2669272"/>
            <a:ext cx="4688621" cy="3748285"/>
          </a:xfrm>
          <a:prstGeom prst="rect">
            <a:avLst/>
          </a:prstGeom>
        </p:spPr>
      </p:pic>
    </p:spTree>
    <p:extLst>
      <p:ext uri="{BB962C8B-B14F-4D97-AF65-F5344CB8AC3E}">
        <p14:creationId xmlns:p14="http://schemas.microsoft.com/office/powerpoint/2010/main" val="2619523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8: Confirming that users can run queries on the Redshift database</a:t>
            </a:r>
          </a:p>
        </p:txBody>
      </p:sp>
    </p:spTree>
    <p:extLst>
      <p:ext uri="{BB962C8B-B14F-4D97-AF65-F5344CB8AC3E}">
        <p14:creationId xmlns:p14="http://schemas.microsoft.com/office/powerpoint/2010/main" val="315875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In </a:t>
            </a:r>
            <a:r>
              <a:rPr lang="en-US" dirty="0" err="1"/>
              <a:t>aws</a:t>
            </a:r>
            <a:r>
              <a:rPr lang="en-US" dirty="0"/>
              <a:t> labs click on start lab </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4" name="Chart Placeholder 3">
            <a:extLst>
              <a:ext uri="{FF2B5EF4-FFF2-40B4-BE49-F238E27FC236}">
                <a16:creationId xmlns:a16="http://schemas.microsoft.com/office/drawing/2014/main" id="{DDCF91C4-860B-4545-E849-4AD8BC46E145}"/>
              </a:ext>
            </a:extLst>
          </p:cNvPr>
          <p:cNvSpPr>
            <a:spLocks noGrp="1"/>
          </p:cNvSpPr>
          <p:nvPr>
            <p:ph type="chart" sz="quarter" idx="13"/>
          </p:nvPr>
        </p:nvSpPr>
        <p:spPr/>
      </p:sp>
      <p:pic>
        <p:nvPicPr>
          <p:cNvPr id="5" name="Picture 4">
            <a:extLst>
              <a:ext uri="{FF2B5EF4-FFF2-40B4-BE49-F238E27FC236}">
                <a16:creationId xmlns:a16="http://schemas.microsoft.com/office/drawing/2014/main" id="{77FAD46B-67B6-B06E-CC96-9FE00E0A57CA}"/>
              </a:ext>
            </a:extLst>
          </p:cNvPr>
          <p:cNvPicPr>
            <a:picLocks noChangeAspect="1"/>
          </p:cNvPicPr>
          <p:nvPr/>
        </p:nvPicPr>
        <p:blipFill>
          <a:blip r:embed="rId2"/>
          <a:stretch>
            <a:fillRect/>
          </a:stretch>
        </p:blipFill>
        <p:spPr>
          <a:xfrm>
            <a:off x="838200" y="1539399"/>
            <a:ext cx="10515600" cy="4889329"/>
          </a:xfrm>
          <a:prstGeom prst="rect">
            <a:avLst/>
          </a:prstGeom>
        </p:spPr>
      </p:pic>
      <p:sp>
        <p:nvSpPr>
          <p:cNvPr id="8" name="Rectangle 7">
            <a:extLst>
              <a:ext uri="{FF2B5EF4-FFF2-40B4-BE49-F238E27FC236}">
                <a16:creationId xmlns:a16="http://schemas.microsoft.com/office/drawing/2014/main" id="{D236BA10-3456-2E7B-A480-4DB833862EBE}"/>
              </a:ext>
            </a:extLst>
          </p:cNvPr>
          <p:cNvSpPr/>
          <p:nvPr/>
        </p:nvSpPr>
        <p:spPr>
          <a:xfrm>
            <a:off x="7619999" y="1539786"/>
            <a:ext cx="618931" cy="34499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0181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COPY MARY’S ACCESS AND SECRET KEYS AND PASS TO ide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
        <p:nvSpPr>
          <p:cNvPr id="6" name="TextBox 5">
            <a:extLst>
              <a:ext uri="{FF2B5EF4-FFF2-40B4-BE49-F238E27FC236}">
                <a16:creationId xmlns:a16="http://schemas.microsoft.com/office/drawing/2014/main" id="{D26E88FD-BDEF-7D54-5208-E97153786C88}"/>
              </a:ext>
            </a:extLst>
          </p:cNvPr>
          <p:cNvSpPr txBox="1"/>
          <p:nvPr/>
        </p:nvSpPr>
        <p:spPr>
          <a:xfrm>
            <a:off x="7107382" y="1412240"/>
            <a:ext cx="5084618" cy="5047536"/>
          </a:xfrm>
          <a:prstGeom prst="rect">
            <a:avLst/>
          </a:prstGeom>
          <a:noFill/>
        </p:spPr>
        <p:txBody>
          <a:bodyPr wrap="square" rtlCol="0">
            <a:spAutoFit/>
          </a:bodyPr>
          <a:lstStyle/>
          <a:p>
            <a:pPr algn="l"/>
            <a:r>
              <a:rPr lang="en-US" sz="1400" b="0" i="0" dirty="0">
                <a:solidFill>
                  <a:srgbClr val="333333"/>
                </a:solidFill>
                <a:effectLst/>
                <a:latin typeface="Open Sans" panose="020B0606030504020204" pitchFamily="34" charset="0"/>
              </a:rPr>
              <a:t>Retrieve the credentials for the </a:t>
            </a:r>
            <a:r>
              <a:rPr lang="en-US" sz="1400" b="0" i="1" dirty="0">
                <a:solidFill>
                  <a:srgbClr val="333333"/>
                </a:solidFill>
                <a:effectLst/>
                <a:latin typeface="Open Sans" panose="020B0606030504020204" pitchFamily="34" charset="0"/>
              </a:rPr>
              <a:t>Mary</a:t>
            </a:r>
            <a:r>
              <a:rPr lang="en-US" sz="1400" b="0" i="0" dirty="0">
                <a:solidFill>
                  <a:srgbClr val="333333"/>
                </a:solidFill>
                <a:effectLst/>
                <a:latin typeface="Open Sans" panose="020B0606030504020204" pitchFamily="34" charset="0"/>
              </a:rPr>
              <a:t> IAM user, and store these as bash variables.</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In the search box next to </a:t>
            </a:r>
            <a:r>
              <a:rPr lang="en-US" sz="1400" b="1" i="0" dirty="0">
                <a:solidFill>
                  <a:srgbClr val="333333"/>
                </a:solidFill>
                <a:effectLst/>
                <a:latin typeface="Open Sans" panose="020B0606030504020204" pitchFamily="34" charset="0"/>
              </a:rPr>
              <a:t>Services</a:t>
            </a:r>
            <a:r>
              <a:rPr lang="en-US" sz="1400" b="0" i="0" dirty="0">
                <a:solidFill>
                  <a:srgbClr val="333333"/>
                </a:solidFill>
                <a:effectLst/>
                <a:latin typeface="Open Sans" panose="020B0606030504020204" pitchFamily="34" charset="0"/>
              </a:rPr>
              <a:t>, search for and choose </a:t>
            </a:r>
            <a:r>
              <a:rPr lang="en-US" sz="1400" b="1" i="0" dirty="0">
                <a:solidFill>
                  <a:srgbClr val="333333"/>
                </a:solidFill>
                <a:effectLst/>
                <a:latin typeface="Open Sans" panose="020B0606030504020204" pitchFamily="34" charset="0"/>
              </a:rPr>
              <a:t>CloudFormation</a:t>
            </a:r>
            <a:r>
              <a:rPr lang="en-US" sz="1400" b="0" i="0" dirty="0">
                <a:solidFill>
                  <a:srgbClr val="333333"/>
                </a:solidFill>
                <a:effectLst/>
                <a:latin typeface="Open Sans" panose="020B0606030504020204" pitchFamily="34" charset="0"/>
              </a:rPr>
              <a:t>.</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In the navigation pane, choose </a:t>
            </a:r>
            <a:r>
              <a:rPr lang="en-US" sz="1400" b="1" i="0" dirty="0">
                <a:solidFill>
                  <a:srgbClr val="333333"/>
                </a:solidFill>
                <a:effectLst/>
                <a:latin typeface="Open Sans" panose="020B0606030504020204" pitchFamily="34" charset="0"/>
              </a:rPr>
              <a:t>Stacks</a:t>
            </a:r>
            <a:r>
              <a:rPr lang="en-US" sz="1400" b="0" i="0" dirty="0">
                <a:solidFill>
                  <a:srgbClr val="333333"/>
                </a:solidFill>
                <a:effectLst/>
                <a:latin typeface="Open Sans" panose="020B0606030504020204" pitchFamily="34" charset="0"/>
              </a:rPr>
              <a:t>.</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Choose the link for the stack that created the lab environment. The stack name includes a random string of letters and numbers, and the stack should have the oldest creation time.</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On the stack details page, choose the </a:t>
            </a:r>
            <a:r>
              <a:rPr lang="en-US" sz="1400" b="1" i="0" dirty="0">
                <a:solidFill>
                  <a:srgbClr val="333333"/>
                </a:solidFill>
                <a:effectLst/>
                <a:latin typeface="Open Sans" panose="020B0606030504020204" pitchFamily="34" charset="0"/>
              </a:rPr>
              <a:t>Outputs</a:t>
            </a:r>
            <a:r>
              <a:rPr lang="en-US" sz="1400" b="0" i="0" dirty="0">
                <a:solidFill>
                  <a:srgbClr val="333333"/>
                </a:solidFill>
                <a:effectLst/>
                <a:latin typeface="Open Sans" panose="020B0606030504020204" pitchFamily="34" charset="0"/>
              </a:rPr>
              <a:t> tab.</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Copy the value of </a:t>
            </a:r>
            <a:r>
              <a:rPr lang="en-US" sz="1400" b="1" i="0" dirty="0" err="1">
                <a:solidFill>
                  <a:srgbClr val="333333"/>
                </a:solidFill>
                <a:effectLst/>
                <a:latin typeface="Open Sans" panose="020B0606030504020204" pitchFamily="34" charset="0"/>
              </a:rPr>
              <a:t>MarysAccessKey</a:t>
            </a:r>
            <a:r>
              <a:rPr lang="en-US" sz="1400" b="0" i="0" dirty="0">
                <a:solidFill>
                  <a:srgbClr val="333333"/>
                </a:solidFill>
                <a:effectLst/>
                <a:latin typeface="Open Sans" panose="020B0606030504020204" pitchFamily="34" charset="0"/>
              </a:rPr>
              <a:t> to your clipboard.</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Return to the AWS Cloud9 terminal. </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To create a variable for the access key, run the following command. Replace </a:t>
            </a:r>
            <a:r>
              <a:rPr lang="en-US" sz="1400" b="0" i="1" dirty="0">
                <a:solidFill>
                  <a:srgbClr val="333333"/>
                </a:solidFill>
                <a:effectLst/>
                <a:latin typeface="Open Sans" panose="020B0606030504020204" pitchFamily="34" charset="0"/>
              </a:rPr>
              <a:t>&lt;ACCESS-KEY&gt;</a:t>
            </a:r>
            <a:r>
              <a:rPr lang="en-US" sz="1400" b="0" i="0" dirty="0">
                <a:solidFill>
                  <a:srgbClr val="333333"/>
                </a:solidFill>
                <a:effectLst/>
                <a:latin typeface="Open Sans" panose="020B0606030504020204" pitchFamily="34" charset="0"/>
              </a:rPr>
              <a:t> with the value from your clipboard.</a:t>
            </a:r>
          </a:p>
          <a:p>
            <a:pPr algn="l"/>
            <a:r>
              <a:rPr lang="en-US" sz="1400" b="0" i="0" dirty="0">
                <a:solidFill>
                  <a:srgbClr val="333333"/>
                </a:solidFill>
                <a:effectLst/>
                <a:latin typeface="Open Sans" panose="020B0606030504020204" pitchFamily="34" charset="0"/>
              </a:rPr>
              <a:t>AK=&lt;ACCESS-KEY&gt;</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Return to the CloudFormation console, and copy the value of </a:t>
            </a:r>
            <a:r>
              <a:rPr lang="en-US" sz="1400" b="1" i="0" dirty="0" err="1">
                <a:solidFill>
                  <a:srgbClr val="333333"/>
                </a:solidFill>
                <a:effectLst/>
                <a:latin typeface="Open Sans" panose="020B0606030504020204" pitchFamily="34" charset="0"/>
              </a:rPr>
              <a:t>MarysSecretAccessKey</a:t>
            </a:r>
            <a:r>
              <a:rPr lang="en-US" sz="1400" b="0" i="0" dirty="0">
                <a:solidFill>
                  <a:srgbClr val="333333"/>
                </a:solidFill>
                <a:effectLst/>
                <a:latin typeface="Open Sans" panose="020B0606030504020204" pitchFamily="34" charset="0"/>
              </a:rPr>
              <a:t> to your clipboard.</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Return to the AWS Cloud9 terminal.</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To create a variable for the secret access key, run the following command. Replace </a:t>
            </a:r>
            <a:r>
              <a:rPr lang="en-US" sz="1400" b="0" i="1" dirty="0">
                <a:solidFill>
                  <a:srgbClr val="333333"/>
                </a:solidFill>
                <a:effectLst/>
                <a:latin typeface="Open Sans" panose="020B0606030504020204" pitchFamily="34" charset="0"/>
              </a:rPr>
              <a:t>&lt;SECRET-ACCESS-KEY&gt;</a:t>
            </a:r>
            <a:r>
              <a:rPr lang="en-US" sz="1400" b="0" i="0" dirty="0">
                <a:solidFill>
                  <a:srgbClr val="333333"/>
                </a:solidFill>
                <a:effectLst/>
                <a:latin typeface="Open Sans" panose="020B0606030504020204" pitchFamily="34" charset="0"/>
              </a:rPr>
              <a:t> with the value from your clipboard.</a:t>
            </a:r>
          </a:p>
          <a:p>
            <a:pPr algn="l"/>
            <a:r>
              <a:rPr lang="en-US" sz="1400" b="0" i="0" dirty="0">
                <a:solidFill>
                  <a:srgbClr val="333333"/>
                </a:solidFill>
                <a:effectLst/>
                <a:latin typeface="Open Sans" panose="020B0606030504020204" pitchFamily="34" charset="0"/>
              </a:rPr>
              <a:t>SAK=&lt;SECRET-ACCESS-KEY&gt;</a:t>
            </a:r>
          </a:p>
        </p:txBody>
      </p:sp>
      <p:pic>
        <p:nvPicPr>
          <p:cNvPr id="11" name="Picture 10">
            <a:extLst>
              <a:ext uri="{FF2B5EF4-FFF2-40B4-BE49-F238E27FC236}">
                <a16:creationId xmlns:a16="http://schemas.microsoft.com/office/drawing/2014/main" id="{D1702B4E-715D-9AB8-2FD3-814B54CBEEAC}"/>
              </a:ext>
            </a:extLst>
          </p:cNvPr>
          <p:cNvPicPr>
            <a:picLocks noChangeAspect="1"/>
          </p:cNvPicPr>
          <p:nvPr/>
        </p:nvPicPr>
        <p:blipFill>
          <a:blip r:embed="rId2"/>
          <a:stretch>
            <a:fillRect/>
          </a:stretch>
        </p:blipFill>
        <p:spPr>
          <a:xfrm>
            <a:off x="0" y="1433022"/>
            <a:ext cx="7107382" cy="1105406"/>
          </a:xfrm>
          <a:prstGeom prst="rect">
            <a:avLst/>
          </a:prstGeom>
        </p:spPr>
      </p:pic>
      <p:pic>
        <p:nvPicPr>
          <p:cNvPr id="14" name="Picture 13">
            <a:extLst>
              <a:ext uri="{FF2B5EF4-FFF2-40B4-BE49-F238E27FC236}">
                <a16:creationId xmlns:a16="http://schemas.microsoft.com/office/drawing/2014/main" id="{3DCE7828-DE17-DD9B-E4C1-8F61CDF097BA}"/>
              </a:ext>
            </a:extLst>
          </p:cNvPr>
          <p:cNvPicPr>
            <a:picLocks noChangeAspect="1"/>
          </p:cNvPicPr>
          <p:nvPr/>
        </p:nvPicPr>
        <p:blipFill>
          <a:blip r:embed="rId3"/>
          <a:stretch>
            <a:fillRect/>
          </a:stretch>
        </p:blipFill>
        <p:spPr>
          <a:xfrm>
            <a:off x="0" y="2430801"/>
            <a:ext cx="6066046" cy="3185436"/>
          </a:xfrm>
          <a:prstGeom prst="rect">
            <a:avLst/>
          </a:prstGeom>
        </p:spPr>
      </p:pic>
      <p:pic>
        <p:nvPicPr>
          <p:cNvPr id="16" name="Picture 15">
            <a:extLst>
              <a:ext uri="{FF2B5EF4-FFF2-40B4-BE49-F238E27FC236}">
                <a16:creationId xmlns:a16="http://schemas.microsoft.com/office/drawing/2014/main" id="{76FA5370-29C4-E1A5-2F26-309AE3AD7736}"/>
              </a:ext>
            </a:extLst>
          </p:cNvPr>
          <p:cNvPicPr>
            <a:picLocks noChangeAspect="1"/>
          </p:cNvPicPr>
          <p:nvPr/>
        </p:nvPicPr>
        <p:blipFill>
          <a:blip r:embed="rId4"/>
          <a:stretch>
            <a:fillRect/>
          </a:stretch>
        </p:blipFill>
        <p:spPr>
          <a:xfrm>
            <a:off x="37793" y="5424978"/>
            <a:ext cx="3543607" cy="602032"/>
          </a:xfrm>
          <a:prstGeom prst="rect">
            <a:avLst/>
          </a:prstGeom>
        </p:spPr>
      </p:pic>
    </p:spTree>
    <p:extLst>
      <p:ext uri="{BB962C8B-B14F-4D97-AF65-F5344CB8AC3E}">
        <p14:creationId xmlns:p14="http://schemas.microsoft.com/office/powerpoint/2010/main" val="81182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Analyze the </a:t>
            </a:r>
            <a:r>
              <a:rPr lang="en-US" dirty="0" err="1"/>
              <a:t>iam</a:t>
            </a:r>
            <a:r>
              <a:rPr lang="en-US" dirty="0"/>
              <a:t> policy created for you</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sp>
        <p:nvSpPr>
          <p:cNvPr id="6" name="TextBox 5">
            <a:extLst>
              <a:ext uri="{FF2B5EF4-FFF2-40B4-BE49-F238E27FC236}">
                <a16:creationId xmlns:a16="http://schemas.microsoft.com/office/drawing/2014/main" id="{D26E88FD-BDEF-7D54-5208-E97153786C88}"/>
              </a:ext>
            </a:extLst>
          </p:cNvPr>
          <p:cNvSpPr txBox="1"/>
          <p:nvPr/>
        </p:nvSpPr>
        <p:spPr>
          <a:xfrm>
            <a:off x="7107382" y="1412240"/>
            <a:ext cx="5084618" cy="2462213"/>
          </a:xfrm>
          <a:prstGeom prst="rect">
            <a:avLst/>
          </a:prstGeom>
          <a:noFill/>
        </p:spPr>
        <p:txBody>
          <a:bodyPr wrap="square" rtlCol="0">
            <a:spAutoFit/>
          </a:bodyPr>
          <a:lstStyle/>
          <a:p>
            <a:pPr algn="l"/>
            <a:r>
              <a:rPr lang="en-US" sz="1400" b="0" i="0" dirty="0">
                <a:solidFill>
                  <a:srgbClr val="333333"/>
                </a:solidFill>
                <a:effectLst/>
                <a:latin typeface="Open Sans" panose="020B0606030504020204" pitchFamily="34" charset="0"/>
              </a:rPr>
              <a:t>Use the execute-statement command in the Redshift Data API to query the database. </a:t>
            </a:r>
          </a:p>
          <a:p>
            <a:pPr algn="l"/>
            <a:r>
              <a:rPr lang="en-US" sz="1400" b="0" i="0" dirty="0">
                <a:solidFill>
                  <a:srgbClr val="333333"/>
                </a:solidFill>
                <a:effectLst/>
                <a:latin typeface="Open Sans" panose="020B0606030504020204" pitchFamily="34" charset="0"/>
              </a:rPr>
              <a:t>Run the following command in the AWS Cloud9 terminal.</a:t>
            </a:r>
          </a:p>
          <a:p>
            <a:pPr algn="l"/>
            <a:endParaRPr lang="en-US" sz="1400" dirty="0">
              <a:solidFill>
                <a:srgbClr val="333333"/>
              </a:solidFill>
              <a:latin typeface="Open Sans" panose="020B0606030504020204" pitchFamily="34" charset="0"/>
            </a:endParaRPr>
          </a:p>
          <a:p>
            <a:pPr algn="l"/>
            <a:endParaRPr lang="en-US" sz="1400" dirty="0">
              <a:solidFill>
                <a:srgbClr val="333333"/>
              </a:solidFill>
              <a:latin typeface="Open Sans" panose="020B0606030504020204" pitchFamily="34" charset="0"/>
            </a:endParaRPr>
          </a:p>
          <a:p>
            <a:pPr algn="l"/>
            <a:endParaRPr lang="en-US" sz="1400" dirty="0">
              <a:solidFill>
                <a:srgbClr val="333333"/>
              </a:solidFill>
              <a:latin typeface="Open Sans" panose="020B0606030504020204" pitchFamily="34" charset="0"/>
            </a:endParaRPr>
          </a:p>
          <a:p>
            <a:pPr algn="l"/>
            <a:r>
              <a:rPr lang="en-US" sz="1400" b="0" i="0" dirty="0">
                <a:solidFill>
                  <a:srgbClr val="333333"/>
                </a:solidFill>
                <a:effectLst/>
                <a:latin typeface="Open Sans" panose="020B0606030504020204" pitchFamily="34" charset="0"/>
              </a:rPr>
              <a:t>To retrieve the query results, copy the following command, replace the </a:t>
            </a:r>
            <a:r>
              <a:rPr lang="en-US" sz="1400" dirty="0">
                <a:effectLst/>
              </a:rPr>
              <a:t>placeholder with the Id in the response above, then run the command in the terminal:</a:t>
            </a:r>
            <a:endParaRPr lang="en-US" sz="1400" dirty="0">
              <a:solidFill>
                <a:srgbClr val="333333"/>
              </a:solidFill>
              <a:effectLst/>
              <a:latin typeface="Open Sans" panose="020B0606030504020204" pitchFamily="34" charset="0"/>
            </a:endParaRPr>
          </a:p>
          <a:p>
            <a:pPr algn="l"/>
            <a:endParaRPr lang="en-US" sz="1400" dirty="0">
              <a:solidFill>
                <a:srgbClr val="333333"/>
              </a:solidFill>
              <a:latin typeface="Open Sans" panose="020B0606030504020204" pitchFamily="34" charset="0"/>
            </a:endParaRPr>
          </a:p>
          <a:p>
            <a:pPr algn="l"/>
            <a:endParaRPr lang="en-US" sz="1400" b="0" i="0" dirty="0">
              <a:solidFill>
                <a:srgbClr val="333333"/>
              </a:solidFill>
              <a:effectLst/>
              <a:latin typeface="Open Sans" panose="020B0606030504020204" pitchFamily="34" charset="0"/>
            </a:endParaRPr>
          </a:p>
        </p:txBody>
      </p:sp>
      <p:sp>
        <p:nvSpPr>
          <p:cNvPr id="4" name="Rectangle 1">
            <a:extLst>
              <a:ext uri="{FF2B5EF4-FFF2-40B4-BE49-F238E27FC236}">
                <a16:creationId xmlns:a16="http://schemas.microsoft.com/office/drawing/2014/main" id="{0F991955-0841-1C8F-8C8C-63A741299086}"/>
              </a:ext>
            </a:extLst>
          </p:cNvPr>
          <p:cNvSpPr>
            <a:spLocks noChangeArrowheads="1"/>
          </p:cNvSpPr>
          <p:nvPr/>
        </p:nvSpPr>
        <p:spPr bwMode="auto">
          <a:xfrm>
            <a:off x="7193973" y="2137747"/>
            <a:ext cx="4998027" cy="45720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inherit"/>
              </a:rPr>
              <a:t>AWS_ACCESS_KEY_ID</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0000FF"/>
                </a:solidFill>
                <a:effectLst/>
                <a:latin typeface="inherit"/>
              </a:rPr>
              <a:t>$AK</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0000FF"/>
                </a:solidFill>
                <a:effectLst/>
                <a:latin typeface="inherit"/>
              </a:rPr>
              <a:t>AWS_SECRET_ACCESS_KEY</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0000FF"/>
                </a:solidFill>
                <a:effectLst/>
                <a:latin typeface="inherit"/>
              </a:rPr>
              <a:t>$SAK</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aws</a:t>
            </a:r>
            <a:r>
              <a:rPr kumimoji="0" lang="en-US" altLang="en-US" sz="1000" b="0" i="0" u="none" strike="noStrike" cap="none" normalizeH="0" baseline="0" dirty="0">
                <a:ln>
                  <a:noFill/>
                </a:ln>
                <a:solidFill>
                  <a:srgbClr val="333333"/>
                </a:solidFill>
                <a:effectLst/>
                <a:latin typeface="inherit"/>
              </a:rPr>
              <a:t> redshift-data execute-statement </a:t>
            </a:r>
            <a:r>
              <a:rPr kumimoji="0" lang="en-US" altLang="en-US" sz="1000" b="0" i="0" u="none" strike="noStrike" cap="none" normalizeH="0" baseline="0" dirty="0">
                <a:ln>
                  <a:noFill/>
                </a:ln>
                <a:solidFill>
                  <a:srgbClr val="0000CC"/>
                </a:solidFill>
                <a:effectLst/>
                <a:latin typeface="inherit"/>
              </a:rPr>
              <a:t>--region</a:t>
            </a:r>
            <a:r>
              <a:rPr kumimoji="0" lang="en-US" altLang="en-US" sz="1000" b="0" i="0" u="none" strike="noStrike" cap="none" normalizeH="0" baseline="0" dirty="0">
                <a:ln>
                  <a:noFill/>
                </a:ln>
                <a:solidFill>
                  <a:srgbClr val="333333"/>
                </a:solidFill>
                <a:effectLst/>
                <a:latin typeface="inherit"/>
              </a:rPr>
              <a:t> us-east-1 </a:t>
            </a:r>
            <a:r>
              <a:rPr kumimoji="0" lang="en-US" altLang="en-US" sz="1000" b="0" i="0" u="none" strike="noStrike" cap="none" normalizeH="0" baseline="0" dirty="0">
                <a:ln>
                  <a:noFill/>
                </a:ln>
                <a:solidFill>
                  <a:srgbClr val="0000CC"/>
                </a:solidFill>
                <a:effectLst/>
                <a:latin typeface="inherit"/>
              </a:rPr>
              <a:t>--</a:t>
            </a:r>
            <a:r>
              <a:rPr kumimoji="0" lang="en-US" altLang="en-US" sz="1000" b="0" i="0" u="none" strike="noStrike" cap="none" normalizeH="0" baseline="0" dirty="0" err="1">
                <a:ln>
                  <a:noFill/>
                </a:ln>
                <a:solidFill>
                  <a:srgbClr val="0000CC"/>
                </a:solidFill>
                <a:effectLst/>
                <a:latin typeface="inherit"/>
              </a:rPr>
              <a:t>db</a:t>
            </a:r>
            <a:r>
              <a:rPr kumimoji="0" lang="en-US" altLang="en-US" sz="1000" b="0" i="0" u="none" strike="noStrike" cap="none" normalizeH="0" baseline="0" dirty="0">
                <a:ln>
                  <a:noFill/>
                </a:ln>
                <a:solidFill>
                  <a:srgbClr val="0000CC"/>
                </a:solidFill>
                <a:effectLst/>
                <a:latin typeface="inherit"/>
              </a:rPr>
              <a:t>-user</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awsuser</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0000CC"/>
                </a:solidFill>
                <a:effectLst/>
                <a:latin typeface="inherit"/>
              </a:rPr>
              <a:t>--cluster-identifier</a:t>
            </a:r>
            <a:r>
              <a:rPr kumimoji="0" lang="en-US" altLang="en-US" sz="1000" b="0" i="0" u="none" strike="noStrike" cap="none" normalizeH="0" baseline="0" dirty="0">
                <a:ln>
                  <a:noFill/>
                </a:ln>
                <a:solidFill>
                  <a:srgbClr val="333333"/>
                </a:solidFill>
                <a:effectLst/>
                <a:latin typeface="inherit"/>
              </a:rPr>
              <a:t> redshift-cluster-1 </a:t>
            </a:r>
            <a:r>
              <a:rPr kumimoji="0" lang="en-US" altLang="en-US" sz="1000" b="0" i="0" u="none" strike="noStrike" cap="none" normalizeH="0" baseline="0" dirty="0">
                <a:ln>
                  <a:noFill/>
                </a:ln>
                <a:solidFill>
                  <a:srgbClr val="0000CC"/>
                </a:solidFill>
                <a:effectLst/>
                <a:latin typeface="inherit"/>
              </a:rPr>
              <a:t>--database</a:t>
            </a:r>
            <a:r>
              <a:rPr kumimoji="0" lang="en-US" altLang="en-US" sz="1000" b="0" i="0" u="none" strike="noStrike" cap="none" normalizeH="0" baseline="0" dirty="0">
                <a:ln>
                  <a:noFill/>
                </a:ln>
                <a:solidFill>
                  <a:srgbClr val="333333"/>
                </a:solidFill>
                <a:effectLst/>
                <a:latin typeface="inherit"/>
              </a:rPr>
              <a:t> dev </a:t>
            </a:r>
            <a:r>
              <a:rPr kumimoji="0" lang="en-US" altLang="en-US" sz="1000" b="0" i="0" u="none" strike="noStrike" cap="none" normalizeH="0" baseline="0" dirty="0">
                <a:ln>
                  <a:noFill/>
                </a:ln>
                <a:solidFill>
                  <a:srgbClr val="0000CC"/>
                </a:solidFill>
                <a:effectLst/>
                <a:latin typeface="inherit"/>
              </a:rPr>
              <a:t>--</a:t>
            </a:r>
            <a:r>
              <a:rPr kumimoji="0" lang="en-US" altLang="en-US" sz="1000" b="0" i="0" u="none" strike="noStrike" cap="none" normalizeH="0" baseline="0" dirty="0" err="1">
                <a:ln>
                  <a:noFill/>
                </a:ln>
                <a:solidFill>
                  <a:srgbClr val="0000CC"/>
                </a:solidFill>
                <a:effectLst/>
                <a:latin typeface="inherit"/>
              </a:rPr>
              <a:t>sql</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AA1111"/>
                </a:solidFill>
                <a:effectLst/>
                <a:latin typeface="inherit"/>
              </a:rPr>
              <a:t>"select * from users limit 1"</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8754FCF-DBD5-01A1-CF18-835AFCB1DCCF}"/>
              </a:ext>
            </a:extLst>
          </p:cNvPr>
          <p:cNvSpPr>
            <a:spLocks noChangeArrowheads="1"/>
          </p:cNvSpPr>
          <p:nvPr/>
        </p:nvSpPr>
        <p:spPr bwMode="auto">
          <a:xfrm>
            <a:off x="7193973" y="3497838"/>
            <a:ext cx="4890654" cy="30777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inherit"/>
              </a:rPr>
              <a:t>AWS_ACCESS_KEY_ID</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0000FF"/>
                </a:solidFill>
                <a:effectLst/>
                <a:latin typeface="inherit"/>
              </a:rPr>
              <a:t>$AK</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a:ln>
                  <a:noFill/>
                </a:ln>
                <a:solidFill>
                  <a:srgbClr val="0000FF"/>
                </a:solidFill>
                <a:effectLst/>
                <a:latin typeface="inherit"/>
              </a:rPr>
              <a:t>AWS_SECRET_ACCESS_KEY</a:t>
            </a:r>
            <a:r>
              <a:rPr kumimoji="0" lang="en-US" altLang="en-US" sz="1000" b="0" i="0" u="none" strike="noStrike" cap="none" normalizeH="0" baseline="0" dirty="0">
                <a:ln>
                  <a:noFill/>
                </a:ln>
                <a:solidFill>
                  <a:srgbClr val="981A1A"/>
                </a:solidFill>
                <a:effectLst/>
                <a:latin typeface="inherit"/>
              </a:rPr>
              <a:t>=</a:t>
            </a:r>
            <a:r>
              <a:rPr kumimoji="0" lang="en-US" altLang="en-US" sz="1000" b="0" i="0" u="none" strike="noStrike" cap="none" normalizeH="0" baseline="0" dirty="0">
                <a:ln>
                  <a:noFill/>
                </a:ln>
                <a:solidFill>
                  <a:srgbClr val="0000FF"/>
                </a:solidFill>
                <a:effectLst/>
                <a:latin typeface="inherit"/>
              </a:rPr>
              <a:t>$SAK</a:t>
            </a:r>
            <a:r>
              <a:rPr kumimoji="0" lang="en-US" altLang="en-US" sz="1000" b="0" i="0" u="none" strike="noStrike" cap="none" normalizeH="0" baseline="0" dirty="0">
                <a:ln>
                  <a:noFill/>
                </a:ln>
                <a:solidFill>
                  <a:srgbClr val="333333"/>
                </a:solidFill>
                <a:effectLst/>
                <a:latin typeface="inherit"/>
              </a:rPr>
              <a:t> </a:t>
            </a:r>
            <a:r>
              <a:rPr kumimoji="0" lang="en-US" altLang="en-US" sz="1000" b="0" i="0" u="none" strike="noStrike" cap="none" normalizeH="0" baseline="0" dirty="0" err="1">
                <a:ln>
                  <a:noFill/>
                </a:ln>
                <a:solidFill>
                  <a:srgbClr val="333333"/>
                </a:solidFill>
                <a:effectLst/>
                <a:latin typeface="inherit"/>
              </a:rPr>
              <a:t>aws</a:t>
            </a:r>
            <a:r>
              <a:rPr kumimoji="0" lang="en-US" altLang="en-US" sz="1000" b="0" i="0" u="none" strike="noStrike" cap="none" normalizeH="0" baseline="0" dirty="0">
                <a:ln>
                  <a:noFill/>
                </a:ln>
                <a:solidFill>
                  <a:srgbClr val="333333"/>
                </a:solidFill>
                <a:effectLst/>
                <a:latin typeface="inherit"/>
              </a:rPr>
              <a:t> redshift-data get-statement-result  </a:t>
            </a:r>
            <a:r>
              <a:rPr kumimoji="0" lang="en-US" altLang="en-US" sz="1000" b="0" i="0" u="none" strike="noStrike" cap="none" normalizeH="0" baseline="0" dirty="0">
                <a:ln>
                  <a:noFill/>
                </a:ln>
                <a:solidFill>
                  <a:srgbClr val="0000CC"/>
                </a:solidFill>
                <a:effectLst/>
                <a:latin typeface="inherit"/>
              </a:rPr>
              <a:t>--id</a:t>
            </a:r>
            <a:r>
              <a:rPr kumimoji="0" lang="en-US" altLang="en-US" sz="1000" b="0" i="0" u="none" strike="noStrike" cap="none" normalizeH="0" baseline="0" dirty="0">
                <a:ln>
                  <a:noFill/>
                </a:ln>
                <a:solidFill>
                  <a:srgbClr val="333333"/>
                </a:solidFill>
                <a:effectLst/>
                <a:latin typeface="inherit"/>
              </a:rPr>
              <a:t> &lt;QUERY-ID&gt; </a:t>
            </a:r>
            <a:r>
              <a:rPr kumimoji="0" lang="en-US" altLang="en-US" sz="1000" b="0" i="0" u="none" strike="noStrike" cap="none" normalizeH="0" baseline="0" dirty="0">
                <a:ln>
                  <a:noFill/>
                </a:ln>
                <a:solidFill>
                  <a:srgbClr val="0000CC"/>
                </a:solidFill>
                <a:effectLst/>
                <a:latin typeface="inherit"/>
              </a:rPr>
              <a:t>--region</a:t>
            </a:r>
            <a:r>
              <a:rPr kumimoji="0" lang="en-US" altLang="en-US" sz="1000" b="0" i="0" u="none" strike="noStrike" cap="none" normalizeH="0" baseline="0" dirty="0">
                <a:ln>
                  <a:noFill/>
                </a:ln>
                <a:solidFill>
                  <a:srgbClr val="333333"/>
                </a:solidFill>
                <a:effectLst/>
                <a:latin typeface="inherit"/>
              </a:rPr>
              <a:t> us-east-1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7E0E345D-F8D3-98CA-C204-7B21999F8610}"/>
              </a:ext>
            </a:extLst>
          </p:cNvPr>
          <p:cNvPicPr>
            <a:picLocks noChangeAspect="1"/>
          </p:cNvPicPr>
          <p:nvPr/>
        </p:nvPicPr>
        <p:blipFill>
          <a:blip r:embed="rId2"/>
          <a:stretch>
            <a:fillRect/>
          </a:stretch>
        </p:blipFill>
        <p:spPr>
          <a:xfrm>
            <a:off x="236831" y="1590474"/>
            <a:ext cx="6621169" cy="710689"/>
          </a:xfrm>
          <a:prstGeom prst="rect">
            <a:avLst/>
          </a:prstGeom>
        </p:spPr>
      </p:pic>
      <p:pic>
        <p:nvPicPr>
          <p:cNvPr id="15" name="Picture 14">
            <a:extLst>
              <a:ext uri="{FF2B5EF4-FFF2-40B4-BE49-F238E27FC236}">
                <a16:creationId xmlns:a16="http://schemas.microsoft.com/office/drawing/2014/main" id="{A93ACDA4-32EB-5B9F-0263-0E5E74B23A74}"/>
              </a:ext>
            </a:extLst>
          </p:cNvPr>
          <p:cNvPicPr>
            <a:picLocks noChangeAspect="1"/>
          </p:cNvPicPr>
          <p:nvPr/>
        </p:nvPicPr>
        <p:blipFill>
          <a:blip r:embed="rId3"/>
          <a:stretch>
            <a:fillRect/>
          </a:stretch>
        </p:blipFill>
        <p:spPr>
          <a:xfrm>
            <a:off x="236831" y="2416195"/>
            <a:ext cx="6621169" cy="2742861"/>
          </a:xfrm>
          <a:prstGeom prst="rect">
            <a:avLst/>
          </a:prstGeom>
        </p:spPr>
      </p:pic>
    </p:spTree>
    <p:extLst>
      <p:ext uri="{BB962C8B-B14F-4D97-AF65-F5344CB8AC3E}">
        <p14:creationId xmlns:p14="http://schemas.microsoft.com/office/powerpoint/2010/main" val="1887143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Amrit Singh</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32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Wait to see lab ready status in the window then press x and click on </a:t>
            </a:r>
            <a:r>
              <a:rPr lang="en-US" dirty="0" err="1"/>
              <a:t>aws</a:t>
            </a:r>
            <a:r>
              <a:rPr lang="en-US" dirty="0"/>
              <a:t> to launch console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6" name="Picture 5">
            <a:extLst>
              <a:ext uri="{FF2B5EF4-FFF2-40B4-BE49-F238E27FC236}">
                <a16:creationId xmlns:a16="http://schemas.microsoft.com/office/drawing/2014/main" id="{D177F913-6CF6-E691-49FA-AE8C04DA7BB9}"/>
              </a:ext>
            </a:extLst>
          </p:cNvPr>
          <p:cNvPicPr>
            <a:picLocks noChangeAspect="1"/>
          </p:cNvPicPr>
          <p:nvPr/>
        </p:nvPicPr>
        <p:blipFill>
          <a:blip r:embed="rId2"/>
          <a:stretch>
            <a:fillRect/>
          </a:stretch>
        </p:blipFill>
        <p:spPr>
          <a:xfrm>
            <a:off x="1440386" y="1899486"/>
            <a:ext cx="8991240" cy="4169156"/>
          </a:xfrm>
          <a:prstGeom prst="rect">
            <a:avLst/>
          </a:prstGeom>
        </p:spPr>
      </p:pic>
    </p:spTree>
    <p:extLst>
      <p:ext uri="{BB962C8B-B14F-4D97-AF65-F5344CB8AC3E}">
        <p14:creationId xmlns:p14="http://schemas.microsoft.com/office/powerpoint/2010/main" val="340143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746560" cy="1714033"/>
          </a:xfrm>
        </p:spPr>
        <p:txBody>
          <a:bodyPr/>
          <a:lstStyle/>
          <a:p>
            <a:r>
              <a:rPr lang="en-US" dirty="0"/>
              <a:t>Task 1: Launching an Amazon EMR cluster</a:t>
            </a:r>
          </a:p>
        </p:txBody>
      </p:sp>
    </p:spTree>
    <p:extLst>
      <p:ext uri="{BB962C8B-B14F-4D97-AF65-F5344CB8AC3E}">
        <p14:creationId xmlns:p14="http://schemas.microsoft.com/office/powerpoint/2010/main" val="37972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Open the </a:t>
            </a:r>
            <a:r>
              <a:rPr lang="en-US" dirty="0" err="1"/>
              <a:t>emr</a:t>
            </a:r>
            <a:r>
              <a:rPr lang="en-US" dirty="0"/>
              <a:t> console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10" name="TextBox 9">
            <a:extLst>
              <a:ext uri="{FF2B5EF4-FFF2-40B4-BE49-F238E27FC236}">
                <a16:creationId xmlns:a16="http://schemas.microsoft.com/office/drawing/2014/main" id="{45E7E3D7-7C3C-84B1-CACD-CB054600932B}"/>
              </a:ext>
            </a:extLst>
          </p:cNvPr>
          <p:cNvSpPr txBox="1"/>
          <p:nvPr/>
        </p:nvSpPr>
        <p:spPr>
          <a:xfrm>
            <a:off x="8610600" y="1595120"/>
            <a:ext cx="3463636" cy="5047536"/>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To access the EMR console, in the search box to the right of  Services, search for and choose EMR.</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Launch the process to create an EMR cluster.</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Choose Create cluster.</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At the top of the page, to the right of Create Cluster - Quick Options, choose Go to advanced options.</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Configure the options for Step 1: Software and Steps.</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In the Software Configuration section, for Release, choose emr-5.29.0.</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Ensure these applications are selected:</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Hadoop 2.8.5</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Hive 2.3.6</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Clear (deselect) all other selected applications (for example, Hue and Pig).</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Keep the other default settings, and choose Next.</a:t>
            </a:r>
          </a:p>
        </p:txBody>
      </p:sp>
      <p:pic>
        <p:nvPicPr>
          <p:cNvPr id="16" name="Picture 15">
            <a:extLst>
              <a:ext uri="{FF2B5EF4-FFF2-40B4-BE49-F238E27FC236}">
                <a16:creationId xmlns:a16="http://schemas.microsoft.com/office/drawing/2014/main" id="{5B75BCF0-7178-ACFE-2CCC-AABCC719A812}"/>
              </a:ext>
            </a:extLst>
          </p:cNvPr>
          <p:cNvPicPr>
            <a:picLocks noChangeAspect="1"/>
          </p:cNvPicPr>
          <p:nvPr/>
        </p:nvPicPr>
        <p:blipFill>
          <a:blip r:embed="rId2"/>
          <a:stretch>
            <a:fillRect/>
          </a:stretch>
        </p:blipFill>
        <p:spPr>
          <a:xfrm>
            <a:off x="117764" y="1556375"/>
            <a:ext cx="8153400" cy="2204420"/>
          </a:xfrm>
          <a:prstGeom prst="rect">
            <a:avLst/>
          </a:prstGeom>
        </p:spPr>
      </p:pic>
      <p:pic>
        <p:nvPicPr>
          <p:cNvPr id="18" name="Picture 17">
            <a:extLst>
              <a:ext uri="{FF2B5EF4-FFF2-40B4-BE49-F238E27FC236}">
                <a16:creationId xmlns:a16="http://schemas.microsoft.com/office/drawing/2014/main" id="{31EFBB12-100A-D9D1-C5DD-F4BB48D20A22}"/>
              </a:ext>
            </a:extLst>
          </p:cNvPr>
          <p:cNvPicPr>
            <a:picLocks noChangeAspect="1"/>
          </p:cNvPicPr>
          <p:nvPr/>
        </p:nvPicPr>
        <p:blipFill>
          <a:blip r:embed="rId3"/>
          <a:stretch>
            <a:fillRect/>
          </a:stretch>
        </p:blipFill>
        <p:spPr>
          <a:xfrm>
            <a:off x="351901" y="3626445"/>
            <a:ext cx="4459090" cy="3162891"/>
          </a:xfrm>
          <a:prstGeom prst="rect">
            <a:avLst/>
          </a:prstGeom>
        </p:spPr>
      </p:pic>
    </p:spTree>
    <p:extLst>
      <p:ext uri="{BB962C8B-B14F-4D97-AF65-F5344CB8AC3E}">
        <p14:creationId xmlns:p14="http://schemas.microsoft.com/office/powerpoint/2010/main" val="228931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Configuring </a:t>
            </a:r>
            <a:r>
              <a:rPr lang="en-US" dirty="0" err="1"/>
              <a:t>emr</a:t>
            </a:r>
            <a:r>
              <a:rPr lang="en-US" dirty="0"/>
              <a:t> cluster</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10" name="TextBox 9">
            <a:extLst>
              <a:ext uri="{FF2B5EF4-FFF2-40B4-BE49-F238E27FC236}">
                <a16:creationId xmlns:a16="http://schemas.microsoft.com/office/drawing/2014/main" id="{45E7E3D7-7C3C-84B1-CACD-CB054600932B}"/>
              </a:ext>
            </a:extLst>
          </p:cNvPr>
          <p:cNvSpPr txBox="1"/>
          <p:nvPr/>
        </p:nvSpPr>
        <p:spPr>
          <a:xfrm>
            <a:off x="8153400" y="1595120"/>
            <a:ext cx="3920836" cy="4401205"/>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Configure the options for Step 2: Hardware.</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In the Networking section:</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For Network, choose Lab VPC.</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For EC2 Subnet, choose Lab subnet.</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In the Cluster Nodes and Instances section, set the instance type and number of nodes to use:</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For the main node type, choose the pencil icon next to the instance type. Choose m4.large from the list, and then choose Save.</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Repeat the same process for the Core node type.</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Verify that the instance counts are as follows for each node type: 1 for main, 2 for core, and 0 for task.</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Keep the other default settings, and choose </a:t>
            </a:r>
            <a:r>
              <a:rPr lang="en-US" sz="1400" b="1" i="0" dirty="0">
                <a:solidFill>
                  <a:srgbClr val="333333"/>
                </a:solidFill>
                <a:effectLst/>
                <a:latin typeface="Open Sans" panose="020B0606030504020204" pitchFamily="34" charset="0"/>
              </a:rPr>
              <a:t>Next</a:t>
            </a:r>
            <a:endParaRPr lang="en-US" sz="1400" b="0" i="0" dirty="0">
              <a:solidFill>
                <a:srgbClr val="333333"/>
              </a:solidFill>
              <a:effectLst/>
              <a:latin typeface="Open Sans" panose="020B0606030504020204" pitchFamily="34" charset="0"/>
            </a:endParaRPr>
          </a:p>
          <a:p>
            <a:pPr marL="285750" indent="-285750">
              <a:buFont typeface="Arial" panose="020B0604020202020204" pitchFamily="34" charset="0"/>
              <a:buChar char="•"/>
            </a:pPr>
            <a:endParaRPr lang="en-US" sz="1400" b="0" i="0" dirty="0">
              <a:solidFill>
                <a:srgbClr val="333333"/>
              </a:solidFill>
              <a:effectLst/>
              <a:latin typeface="Open Sans" panose="020B0606030504020204" pitchFamily="34" charset="0"/>
            </a:endParaRPr>
          </a:p>
        </p:txBody>
      </p:sp>
      <p:pic>
        <p:nvPicPr>
          <p:cNvPr id="6" name="Picture 5">
            <a:extLst>
              <a:ext uri="{FF2B5EF4-FFF2-40B4-BE49-F238E27FC236}">
                <a16:creationId xmlns:a16="http://schemas.microsoft.com/office/drawing/2014/main" id="{38700A31-C12F-BFE3-DA6D-BCEDC4A1C11A}"/>
              </a:ext>
            </a:extLst>
          </p:cNvPr>
          <p:cNvPicPr>
            <a:picLocks noChangeAspect="1"/>
          </p:cNvPicPr>
          <p:nvPr/>
        </p:nvPicPr>
        <p:blipFill>
          <a:blip r:embed="rId2"/>
          <a:stretch>
            <a:fillRect/>
          </a:stretch>
        </p:blipFill>
        <p:spPr>
          <a:xfrm>
            <a:off x="117765" y="1380412"/>
            <a:ext cx="5978236" cy="3722058"/>
          </a:xfrm>
          <a:prstGeom prst="rect">
            <a:avLst/>
          </a:prstGeom>
        </p:spPr>
      </p:pic>
    </p:spTree>
    <p:extLst>
      <p:ext uri="{BB962C8B-B14F-4D97-AF65-F5344CB8AC3E}">
        <p14:creationId xmlns:p14="http://schemas.microsoft.com/office/powerpoint/2010/main" val="1825890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Configuring </a:t>
            </a:r>
            <a:r>
              <a:rPr lang="en-US" dirty="0" err="1"/>
              <a:t>emr</a:t>
            </a:r>
            <a:r>
              <a:rPr lang="en-US" dirty="0"/>
              <a:t> cluster</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0" name="TextBox 9">
            <a:extLst>
              <a:ext uri="{FF2B5EF4-FFF2-40B4-BE49-F238E27FC236}">
                <a16:creationId xmlns:a16="http://schemas.microsoft.com/office/drawing/2014/main" id="{45E7E3D7-7C3C-84B1-CACD-CB054600932B}"/>
              </a:ext>
            </a:extLst>
          </p:cNvPr>
          <p:cNvSpPr txBox="1"/>
          <p:nvPr/>
        </p:nvSpPr>
        <p:spPr>
          <a:xfrm>
            <a:off x="5777345" y="1595120"/>
            <a:ext cx="6296891" cy="4832092"/>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Configure the options for Step 3: General Cluster Settings.</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For Cluster name, enter Hive EMR cluster</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Ensure that Logging is selected. </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For S3 folder, choose the  folder icon, and select the S3 bucket for Hive output that was created for you. The bucket name has the format s3://hive-output-xxxxxx/ (where </a:t>
            </a:r>
            <a:r>
              <a:rPr lang="en-US" sz="1400" b="0" i="0" dirty="0" err="1">
                <a:solidFill>
                  <a:srgbClr val="333333"/>
                </a:solidFill>
                <a:effectLst/>
                <a:latin typeface="Open Sans" panose="020B0606030504020204" pitchFamily="34" charset="0"/>
              </a:rPr>
              <a:t>xxxxxx</a:t>
            </a:r>
            <a:r>
              <a:rPr lang="en-US" sz="1400" b="0" i="0" dirty="0">
                <a:solidFill>
                  <a:srgbClr val="333333"/>
                </a:solidFill>
                <a:effectLst/>
                <a:latin typeface="Open Sans" panose="020B0606030504020204" pitchFamily="34" charset="0"/>
              </a:rPr>
              <a:t> is a unique string). Choose Select.</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Clear (deselect) the Debugging and Termination protection options.</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Keep the other default settings, and choose Next.</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Configure the options for Step 4: Security.</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For EC2 key pair, choose the </a:t>
            </a:r>
            <a:r>
              <a:rPr lang="en-US" sz="1400" b="0" i="0" dirty="0" err="1">
                <a:solidFill>
                  <a:srgbClr val="333333"/>
                </a:solidFill>
                <a:effectLst/>
                <a:latin typeface="Open Sans" panose="020B0606030504020204" pitchFamily="34" charset="0"/>
              </a:rPr>
              <a:t>vockey</a:t>
            </a:r>
            <a:r>
              <a:rPr lang="en-US" sz="1400" b="0" i="0" dirty="0">
                <a:solidFill>
                  <a:srgbClr val="333333"/>
                </a:solidFill>
                <a:effectLst/>
                <a:latin typeface="Open Sans" panose="020B0606030504020204" pitchFamily="34" charset="0"/>
              </a:rPr>
              <a:t> key pair, which already exists in this account.</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 Note: You will download this key pair as </a:t>
            </a:r>
            <a:r>
              <a:rPr lang="en-US" sz="1400" b="0" i="0" dirty="0" err="1">
                <a:solidFill>
                  <a:srgbClr val="333333"/>
                </a:solidFill>
                <a:effectLst/>
                <a:latin typeface="Open Sans" panose="020B0606030504020204" pitchFamily="34" charset="0"/>
              </a:rPr>
              <a:t>labsuser.pem</a:t>
            </a:r>
            <a:r>
              <a:rPr lang="en-US" sz="1400" b="0" i="0" dirty="0">
                <a:solidFill>
                  <a:srgbClr val="333333"/>
                </a:solidFill>
                <a:effectLst/>
                <a:latin typeface="Open Sans" panose="020B0606030504020204" pitchFamily="34" charset="0"/>
              </a:rPr>
              <a:t> later in this lab. </a:t>
            </a:r>
            <a:r>
              <a:rPr lang="en-US" sz="1400" b="0" i="0" dirty="0" err="1">
                <a:solidFill>
                  <a:srgbClr val="333333"/>
                </a:solidFill>
                <a:effectLst/>
                <a:latin typeface="Open Sans" panose="020B0606030504020204" pitchFamily="34" charset="0"/>
              </a:rPr>
              <a:t>Vockey</a:t>
            </a:r>
            <a:r>
              <a:rPr lang="en-US" sz="1400" b="0" i="0" dirty="0">
                <a:solidFill>
                  <a:srgbClr val="333333"/>
                </a:solidFill>
                <a:effectLst/>
                <a:latin typeface="Open Sans" panose="020B0606030504020204" pitchFamily="34" charset="0"/>
              </a:rPr>
              <a:t> and </a:t>
            </a:r>
            <a:r>
              <a:rPr lang="en-US" sz="1400" b="0" i="0" dirty="0" err="1">
                <a:solidFill>
                  <a:srgbClr val="333333"/>
                </a:solidFill>
                <a:effectLst/>
                <a:latin typeface="Open Sans" panose="020B0606030504020204" pitchFamily="34" charset="0"/>
              </a:rPr>
              <a:t>labsuser.pem</a:t>
            </a:r>
            <a:r>
              <a:rPr lang="en-US" sz="1400" b="0" i="0" dirty="0">
                <a:solidFill>
                  <a:srgbClr val="333333"/>
                </a:solidFill>
                <a:effectLst/>
                <a:latin typeface="Open Sans" panose="020B0606030504020204" pitchFamily="34" charset="0"/>
              </a:rPr>
              <a:t> are the same key pair.</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For Permissions, choose Custom.</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For EMR role, confirm that </a:t>
            </a:r>
            <a:r>
              <a:rPr lang="en-US" sz="1400" b="0" i="0" dirty="0" err="1">
                <a:solidFill>
                  <a:srgbClr val="333333"/>
                </a:solidFill>
                <a:effectLst/>
                <a:latin typeface="Open Sans" panose="020B0606030504020204" pitchFamily="34" charset="0"/>
              </a:rPr>
              <a:t>EMR_DefaultRole</a:t>
            </a:r>
            <a:r>
              <a:rPr lang="en-US" sz="1400" b="0" i="0" dirty="0">
                <a:solidFill>
                  <a:srgbClr val="333333"/>
                </a:solidFill>
                <a:effectLst/>
                <a:latin typeface="Open Sans" panose="020B0606030504020204" pitchFamily="34" charset="0"/>
              </a:rPr>
              <a:t> is chosen.</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For EC2 instance profile, confirm that EMR_EC2_DefaultRole is chosen.</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For Auto Scaling Role, choose Proceed without role.</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Expand the EC2 Security groups section. Observe that Amazon EMR will create one security group for the main node and another security group for the core and task nodes. Keep these default settings.</a:t>
            </a:r>
          </a:p>
          <a:p>
            <a:pPr marL="285750" indent="-285750">
              <a:buFont typeface="Arial" panose="020B0604020202020204" pitchFamily="34" charset="0"/>
              <a:buChar char="•"/>
            </a:pPr>
            <a:r>
              <a:rPr lang="en-US" sz="1400" b="0" i="0" dirty="0">
                <a:solidFill>
                  <a:srgbClr val="333333"/>
                </a:solidFill>
                <a:effectLst/>
                <a:latin typeface="Open Sans" panose="020B0606030504020204" pitchFamily="34" charset="0"/>
              </a:rPr>
              <a:t>To finish creating the cluster, choose </a:t>
            </a:r>
            <a:r>
              <a:rPr lang="en-US" sz="1400" b="1" i="0" dirty="0">
                <a:solidFill>
                  <a:srgbClr val="333333"/>
                </a:solidFill>
                <a:effectLst/>
                <a:latin typeface="Open Sans" panose="020B0606030504020204" pitchFamily="34" charset="0"/>
              </a:rPr>
              <a:t>Create cluster</a:t>
            </a:r>
            <a:r>
              <a:rPr lang="en-US" sz="1400" b="0" i="0" dirty="0">
                <a:solidFill>
                  <a:srgbClr val="333333"/>
                </a:solidFill>
                <a:effectLst/>
                <a:latin typeface="Open Sans" panose="020B0606030504020204" pitchFamily="34" charset="0"/>
              </a:rPr>
              <a:t>.</a:t>
            </a:r>
          </a:p>
        </p:txBody>
      </p:sp>
      <p:pic>
        <p:nvPicPr>
          <p:cNvPr id="5" name="Picture 4">
            <a:extLst>
              <a:ext uri="{FF2B5EF4-FFF2-40B4-BE49-F238E27FC236}">
                <a16:creationId xmlns:a16="http://schemas.microsoft.com/office/drawing/2014/main" id="{EDB95E6A-5B81-A22F-3F03-C3BDBF06358C}"/>
              </a:ext>
            </a:extLst>
          </p:cNvPr>
          <p:cNvPicPr>
            <a:picLocks noChangeAspect="1"/>
          </p:cNvPicPr>
          <p:nvPr/>
        </p:nvPicPr>
        <p:blipFill>
          <a:blip r:embed="rId2"/>
          <a:stretch>
            <a:fillRect/>
          </a:stretch>
        </p:blipFill>
        <p:spPr>
          <a:xfrm>
            <a:off x="117764" y="1472503"/>
            <a:ext cx="5036127" cy="3130048"/>
          </a:xfrm>
          <a:prstGeom prst="rect">
            <a:avLst/>
          </a:prstGeom>
        </p:spPr>
      </p:pic>
    </p:spTree>
    <p:extLst>
      <p:ext uri="{BB962C8B-B14F-4D97-AF65-F5344CB8AC3E}">
        <p14:creationId xmlns:p14="http://schemas.microsoft.com/office/powerpoint/2010/main" val="1522501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CONFIGURE SECURITY GROUP FOR ide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10" name="TextBox 9">
            <a:extLst>
              <a:ext uri="{FF2B5EF4-FFF2-40B4-BE49-F238E27FC236}">
                <a16:creationId xmlns:a16="http://schemas.microsoft.com/office/drawing/2014/main" id="{45E7E3D7-7C3C-84B1-CACD-CB054600932B}"/>
              </a:ext>
            </a:extLst>
          </p:cNvPr>
          <p:cNvSpPr txBox="1"/>
          <p:nvPr/>
        </p:nvSpPr>
        <p:spPr>
          <a:xfrm>
            <a:off x="7408718" y="1595120"/>
            <a:ext cx="4665518" cy="4185761"/>
          </a:xfrm>
          <a:prstGeom prst="rect">
            <a:avLst/>
          </a:prstGeom>
          <a:noFill/>
        </p:spPr>
        <p:txBody>
          <a:bodyPr wrap="square" rtlCol="0">
            <a:spAutoFit/>
          </a:bodyPr>
          <a:lstStyle/>
          <a:p>
            <a:pPr algn="l"/>
            <a:r>
              <a:rPr lang="en-US" sz="1400" b="0" i="0" dirty="0">
                <a:solidFill>
                  <a:srgbClr val="333333"/>
                </a:solidFill>
                <a:effectLst/>
                <a:latin typeface="Open Sans" panose="020B0606030504020204" pitchFamily="34" charset="0"/>
              </a:rPr>
              <a:t>Configure the security group for the main node to allow SSH connections from the AWS Cloud9 instance.</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While you are on the cluster's </a:t>
            </a:r>
            <a:r>
              <a:rPr lang="en-US" sz="1400" b="1" i="0" dirty="0">
                <a:solidFill>
                  <a:srgbClr val="333333"/>
                </a:solidFill>
                <a:effectLst/>
                <a:latin typeface="Open Sans" panose="020B0606030504020204" pitchFamily="34" charset="0"/>
              </a:rPr>
              <a:t>Summary</a:t>
            </a:r>
            <a:r>
              <a:rPr lang="en-US" sz="1400" b="0" i="0" dirty="0">
                <a:solidFill>
                  <a:srgbClr val="333333"/>
                </a:solidFill>
                <a:effectLst/>
                <a:latin typeface="Open Sans" panose="020B0606030504020204" pitchFamily="34" charset="0"/>
              </a:rPr>
              <a:t> tab, go to the </a:t>
            </a:r>
            <a:r>
              <a:rPr lang="en-US" sz="1400" b="1" i="0" dirty="0">
                <a:solidFill>
                  <a:srgbClr val="333333"/>
                </a:solidFill>
                <a:effectLst/>
                <a:latin typeface="Open Sans" panose="020B0606030504020204" pitchFamily="34" charset="0"/>
              </a:rPr>
              <a:t>Security and access</a:t>
            </a:r>
            <a:r>
              <a:rPr lang="en-US" sz="1400" b="0" i="0" dirty="0">
                <a:solidFill>
                  <a:srgbClr val="333333"/>
                </a:solidFill>
                <a:effectLst/>
                <a:latin typeface="Open Sans" panose="020B0606030504020204" pitchFamily="34" charset="0"/>
              </a:rPr>
              <a:t> section.</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Next to </a:t>
            </a:r>
            <a:r>
              <a:rPr lang="en-US" sz="1400" b="1" i="0" dirty="0">
                <a:solidFill>
                  <a:srgbClr val="333333"/>
                </a:solidFill>
                <a:effectLst/>
                <a:latin typeface="Open Sans" panose="020B0606030504020204" pitchFamily="34" charset="0"/>
              </a:rPr>
              <a:t>Security groups</a:t>
            </a:r>
            <a:r>
              <a:rPr lang="en-US" sz="1400" b="0" i="0" dirty="0">
                <a:solidFill>
                  <a:srgbClr val="333333"/>
                </a:solidFill>
                <a:effectLst/>
                <a:latin typeface="Open Sans" panose="020B0606030504020204" pitchFamily="34" charset="0"/>
              </a:rPr>
              <a:t> for the main node, choose the link for the security group. If you don't see the link yet, refresh the page. It might take a minute or two to appear.</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A new tab opens to the Security Groups page in the Amazon EC2 console.</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Select the security group for the main node.</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In the bottom pane, choose the Inbound rules tab, and then choose Edit inbound rules.</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At the bottom of the page, choose Add rule, and then configure SSH access for the AWS Cloud9 instance that has been created for you:</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Type: Choose SSH.</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Source: Choose Anywhere-IPv4.</a:t>
            </a:r>
          </a:p>
          <a:p>
            <a:pPr algn="l">
              <a:buFont typeface="Arial" panose="020B0604020202020204" pitchFamily="34" charset="0"/>
              <a:buChar char="•"/>
            </a:pPr>
            <a:r>
              <a:rPr lang="en-US" sz="1400" b="0" i="0" dirty="0">
                <a:solidFill>
                  <a:srgbClr val="333333"/>
                </a:solidFill>
                <a:effectLst/>
                <a:latin typeface="Open Sans" panose="020B0606030504020204" pitchFamily="34" charset="0"/>
              </a:rPr>
              <a:t>Choose </a:t>
            </a:r>
            <a:r>
              <a:rPr lang="en-US" sz="1400" b="1" i="0" dirty="0">
                <a:solidFill>
                  <a:srgbClr val="333333"/>
                </a:solidFill>
                <a:effectLst/>
                <a:latin typeface="Open Sans" panose="020B0606030504020204" pitchFamily="34" charset="0"/>
              </a:rPr>
              <a:t>Save rules</a:t>
            </a:r>
            <a:r>
              <a:rPr lang="en-US" sz="1400" b="0" i="0" dirty="0">
                <a:solidFill>
                  <a:srgbClr val="333333"/>
                </a:solidFill>
                <a:effectLst/>
                <a:latin typeface="Open Sans" panose="020B0606030504020204" pitchFamily="34" charset="0"/>
              </a:rPr>
              <a:t>.</a:t>
            </a:r>
          </a:p>
        </p:txBody>
      </p:sp>
      <p:pic>
        <p:nvPicPr>
          <p:cNvPr id="4" name="Picture 3">
            <a:extLst>
              <a:ext uri="{FF2B5EF4-FFF2-40B4-BE49-F238E27FC236}">
                <a16:creationId xmlns:a16="http://schemas.microsoft.com/office/drawing/2014/main" id="{D469F5D6-EF3D-0B00-AA2E-F81610FBF13B}"/>
              </a:ext>
            </a:extLst>
          </p:cNvPr>
          <p:cNvPicPr>
            <a:picLocks noChangeAspect="1"/>
          </p:cNvPicPr>
          <p:nvPr/>
        </p:nvPicPr>
        <p:blipFill>
          <a:blip r:embed="rId2"/>
          <a:stretch>
            <a:fillRect/>
          </a:stretch>
        </p:blipFill>
        <p:spPr>
          <a:xfrm>
            <a:off x="308391" y="1595121"/>
            <a:ext cx="5635209" cy="2043680"/>
          </a:xfrm>
          <a:prstGeom prst="rect">
            <a:avLst/>
          </a:prstGeom>
        </p:spPr>
      </p:pic>
      <p:pic>
        <p:nvPicPr>
          <p:cNvPr id="11" name="Picture 10">
            <a:extLst>
              <a:ext uri="{FF2B5EF4-FFF2-40B4-BE49-F238E27FC236}">
                <a16:creationId xmlns:a16="http://schemas.microsoft.com/office/drawing/2014/main" id="{4A0537BC-9C1A-7400-0E83-9CB7B411F735}"/>
              </a:ext>
            </a:extLst>
          </p:cNvPr>
          <p:cNvPicPr>
            <a:picLocks noChangeAspect="1"/>
          </p:cNvPicPr>
          <p:nvPr/>
        </p:nvPicPr>
        <p:blipFill>
          <a:blip r:embed="rId3"/>
          <a:stretch>
            <a:fillRect/>
          </a:stretch>
        </p:blipFill>
        <p:spPr>
          <a:xfrm>
            <a:off x="308391" y="3549140"/>
            <a:ext cx="5707945" cy="2113918"/>
          </a:xfrm>
          <a:prstGeom prst="rect">
            <a:avLst/>
          </a:prstGeom>
        </p:spPr>
      </p:pic>
      <p:pic>
        <p:nvPicPr>
          <p:cNvPr id="13" name="Picture 12">
            <a:extLst>
              <a:ext uri="{FF2B5EF4-FFF2-40B4-BE49-F238E27FC236}">
                <a16:creationId xmlns:a16="http://schemas.microsoft.com/office/drawing/2014/main" id="{98B4832C-8C30-EDDD-0102-3DB4D62B5B11}"/>
              </a:ext>
            </a:extLst>
          </p:cNvPr>
          <p:cNvPicPr>
            <a:picLocks noChangeAspect="1"/>
          </p:cNvPicPr>
          <p:nvPr/>
        </p:nvPicPr>
        <p:blipFill>
          <a:blip r:embed="rId4"/>
          <a:stretch>
            <a:fillRect/>
          </a:stretch>
        </p:blipFill>
        <p:spPr>
          <a:xfrm>
            <a:off x="308390" y="5772475"/>
            <a:ext cx="5635209" cy="720400"/>
          </a:xfrm>
          <a:prstGeom prst="rect">
            <a:avLst/>
          </a:prstGeom>
        </p:spPr>
      </p:pic>
    </p:spTree>
    <p:extLst>
      <p:ext uri="{BB962C8B-B14F-4D97-AF65-F5344CB8AC3E}">
        <p14:creationId xmlns:p14="http://schemas.microsoft.com/office/powerpoint/2010/main" val="273822799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{31445813-9591-42B5-853D-0D86C627885D}tf67328976_win32</Template>
  <TotalTime>6602</TotalTime>
  <Words>2880</Words>
  <Application>Microsoft Office PowerPoint</Application>
  <PresentationFormat>Widescreen</PresentationFormat>
  <Paragraphs>335</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inherit</vt:lpstr>
      <vt:lpstr>Lucida Console</vt:lpstr>
      <vt:lpstr>Open Sans</vt:lpstr>
      <vt:lpstr>Tenorite</vt:lpstr>
      <vt:lpstr>var(--monospace)</vt:lpstr>
      <vt:lpstr>Office Theme</vt:lpstr>
      <vt:lpstr>Lab: Processing Logs by Using Amazon EMR</vt:lpstr>
      <vt:lpstr>AGENDA</vt:lpstr>
      <vt:lpstr>In aws labs click on start lab </vt:lpstr>
      <vt:lpstr>Wait to see lab ready status in the window then press x and click on aws to launch console</vt:lpstr>
      <vt:lpstr>Task 1: Launching an Amazon EMR cluster</vt:lpstr>
      <vt:lpstr>Open the emr console</vt:lpstr>
      <vt:lpstr>Configuring emr cluster</vt:lpstr>
      <vt:lpstr>Configuring emr cluster</vt:lpstr>
      <vt:lpstr>CONFIGURE SECURITY GROUP FOR ide</vt:lpstr>
      <vt:lpstr>Confirm that the cluster is available</vt:lpstr>
      <vt:lpstr>Task 2: Connecting to the Hadoop main node by using SSH</vt:lpstr>
      <vt:lpstr>Copy the value of the public dns for emr</vt:lpstr>
      <vt:lpstr>Upload the pem files to ide</vt:lpstr>
      <vt:lpstr>Establish ssh connection to the main node</vt:lpstr>
      <vt:lpstr>Task 3: Running Hive interactively</vt:lpstr>
      <vt:lpstr>Connect to the redshift cluster and configure it to run the database</vt:lpstr>
      <vt:lpstr>Task 4: Creating tables out of source data by using Hive</vt:lpstr>
      <vt:lpstr>Configure the tables to store the source data</vt:lpstr>
      <vt:lpstr>Configure the tables to store the source data</vt:lpstr>
      <vt:lpstr>Task 5: Joining tables by using Hive</vt:lpstr>
      <vt:lpstr>Create new external table for joining data</vt:lpstr>
      <vt:lpstr>Create a temporary table and insert data and then join the tables</vt:lpstr>
      <vt:lpstr>Task 6: Querying the resulting dataset</vt:lpstr>
      <vt:lpstr>Go to cloud9 and perform the following queries</vt:lpstr>
      <vt:lpstr>Continue running the sql queries</vt:lpstr>
      <vt:lpstr>Analyze the log files</vt:lpstr>
      <vt:lpstr>Task 7: Reviewing the IAM policy for Amazon Redshift access</vt:lpstr>
      <vt:lpstr>Analyze the iam policy created for you</vt:lpstr>
      <vt:lpstr>Task 8: Confirming that users can run queries on the Redshift database</vt:lpstr>
      <vt:lpstr>COPY MARY’S ACCESS AND SECRET KEYS AND PASS TO ide</vt:lpstr>
      <vt:lpstr>Analyze the iam policy created for you</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dc:title>
  <dc:creator>Singh, Amrit</dc:creator>
  <cp:lastModifiedBy>Singh, Amrit</cp:lastModifiedBy>
  <cp:revision>8</cp:revision>
  <dcterms:created xsi:type="dcterms:W3CDTF">2022-11-23T20:54:37Z</dcterms:created>
  <dcterms:modified xsi:type="dcterms:W3CDTF">2023-04-30T16:40:22Z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4044bd30-2ed7-4c9d-9d12-46200872a97b_Enabled">
    <vt:lpwstr>true</vt:lpwstr>
  </property>
  <property fmtid="{D5CDD505-2E9C-101B-9397-08002B2CF9AE}" pid="4" name="MSIP_Label_4044bd30-2ed7-4c9d-9d12-46200872a97b_SetDate">
    <vt:lpwstr>2022-12-20T18:11:50Z</vt:lpwstr>
  </property>
  <property fmtid="{D5CDD505-2E9C-101B-9397-08002B2CF9AE}" pid="5" name="MSIP_Label_4044bd30-2ed7-4c9d-9d12-46200872a97b_Method">
    <vt:lpwstr>Standard</vt:lpwstr>
  </property>
  <property fmtid="{D5CDD505-2E9C-101B-9397-08002B2CF9AE}" pid="6" name="MSIP_Label_4044bd30-2ed7-4c9d-9d12-46200872a97b_Name">
    <vt:lpwstr>defa4170-0d19-0005-0004-bc88714345d2</vt:lpwstr>
  </property>
  <property fmtid="{D5CDD505-2E9C-101B-9397-08002B2CF9AE}" pid="7" name="MSIP_Label_4044bd30-2ed7-4c9d-9d12-46200872a97b_SiteId">
    <vt:lpwstr>4130bd39-7c53-419c-b1e5-8758d6d63f21</vt:lpwstr>
  </property>
  <property fmtid="{D5CDD505-2E9C-101B-9397-08002B2CF9AE}" pid="8" name="MSIP_Label_4044bd30-2ed7-4c9d-9d12-46200872a97b_ActionId">
    <vt:lpwstr>c8ea75f9-c6ad-4f15-bf96-828bf2d12088</vt:lpwstr>
  </property>
  <property fmtid="{D5CDD505-2E9C-101B-9397-08002B2CF9AE}" pid="9" name="MSIP_Label_4044bd30-2ed7-4c9d-9d12-46200872a97b_ContentBits">
    <vt:lpwstr>0</vt:lpwstr>
  </property>
</Properties>
</file>