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317" r:id="rId7"/>
    <p:sldId id="319" r:id="rId8"/>
    <p:sldId id="262" r:id="rId9"/>
    <p:sldId id="332" r:id="rId10"/>
    <p:sldId id="281" r:id="rId11"/>
    <p:sldId id="355" r:id="rId12"/>
    <p:sldId id="356" r:id="rId13"/>
    <p:sldId id="377" r:id="rId14"/>
    <p:sldId id="378" r:id="rId15"/>
    <p:sldId id="333" r:id="rId16"/>
    <p:sldId id="357" r:id="rId17"/>
    <p:sldId id="367" r:id="rId18"/>
    <p:sldId id="298" r:id="rId19"/>
    <p:sldId id="272" r:id="rId20"/>
    <p:sldId id="321" r:id="rId21"/>
    <p:sldId id="305" r:id="rId22"/>
    <p:sldId id="369" r:id="rId23"/>
    <p:sldId id="370" r:id="rId24"/>
    <p:sldId id="379" r:id="rId25"/>
    <p:sldId id="380" r:id="rId26"/>
    <p:sldId id="381" r:id="rId27"/>
    <p:sldId id="382" r:id="rId28"/>
    <p:sldId id="383" r:id="rId29"/>
    <p:sldId id="384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1AF5D-2721-4F3B-823E-6692D4EEA7EC}" v="97" dt="2023-04-30T00:53:18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Amrit" userId="193900bb-3852-4986-93e1-5b46d0dec78f" providerId="ADAL" clId="{1A11AF5D-2721-4F3B-823E-6692D4EEA7EC}"/>
    <pc:docChg chg="undo custSel addSld delSld modSld sldOrd">
      <pc:chgData name="Singh, Amrit" userId="193900bb-3852-4986-93e1-5b46d0dec78f" providerId="ADAL" clId="{1A11AF5D-2721-4F3B-823E-6692D4EEA7EC}" dt="2023-04-30T00:54:48.627" v="1063" actId="14100"/>
      <pc:docMkLst>
        <pc:docMk/>
      </pc:docMkLst>
      <pc:sldChg chg="modSp mod">
        <pc:chgData name="Singh, Amrit" userId="193900bb-3852-4986-93e1-5b46d0dec78f" providerId="ADAL" clId="{1A11AF5D-2721-4F3B-823E-6692D4EEA7EC}" dt="2023-04-29T22:59:19.860" v="2"/>
        <pc:sldMkLst>
          <pc:docMk/>
          <pc:sldMk cId="2586058810" sldId="256"/>
        </pc:sldMkLst>
        <pc:spChg chg="mod">
          <ac:chgData name="Singh, Amrit" userId="193900bb-3852-4986-93e1-5b46d0dec78f" providerId="ADAL" clId="{1A11AF5D-2721-4F3B-823E-6692D4EEA7EC}" dt="2023-04-29T22:59:19.860" v="2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Singh, Amrit" userId="193900bb-3852-4986-93e1-5b46d0dec78f" providerId="ADAL" clId="{1A11AF5D-2721-4F3B-823E-6692D4EEA7EC}" dt="2023-04-29T23:01:44.058" v="49" actId="27636"/>
        <pc:sldMkLst>
          <pc:docMk/>
          <pc:sldMk cId="1713219598" sldId="257"/>
        </pc:sldMkLst>
        <pc:spChg chg="mod">
          <ac:chgData name="Singh, Amrit" userId="193900bb-3852-4986-93e1-5b46d0dec78f" providerId="ADAL" clId="{1A11AF5D-2721-4F3B-823E-6692D4EEA7EC}" dt="2023-04-29T23:01:44.058" v="49" actId="27636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Singh, Amrit" userId="193900bb-3852-4986-93e1-5b46d0dec78f" providerId="ADAL" clId="{1A11AF5D-2721-4F3B-823E-6692D4EEA7EC}" dt="2023-04-29T23:02:57.559" v="57"/>
        <pc:sldMkLst>
          <pc:docMk/>
          <pc:sldMk cId="379728094" sldId="262"/>
        </pc:sldMkLst>
        <pc:spChg chg="mod">
          <ac:chgData name="Singh, Amrit" userId="193900bb-3852-4986-93e1-5b46d0dec78f" providerId="ADAL" clId="{1A11AF5D-2721-4F3B-823E-6692D4EEA7EC}" dt="2023-04-29T23:02:57.559" v="57"/>
          <ac:spMkLst>
            <pc:docMk/>
            <pc:sldMk cId="379728094" sldId="262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1A11AF5D-2721-4F3B-823E-6692D4EEA7EC}" dt="2023-04-30T00:20:04.347" v="681" actId="1076"/>
        <pc:sldMkLst>
          <pc:docMk/>
          <pc:sldMk cId="973496004" sldId="272"/>
        </pc:sldMkLst>
        <pc:spChg chg="add mod">
          <ac:chgData name="Singh, Amrit" userId="193900bb-3852-4986-93e1-5b46d0dec78f" providerId="ADAL" clId="{1A11AF5D-2721-4F3B-823E-6692D4EEA7EC}" dt="2023-04-29T23:29:28.246" v="635" actId="14100"/>
          <ac:spMkLst>
            <pc:docMk/>
            <pc:sldMk cId="973496004" sldId="272"/>
            <ac:spMk id="2" creationId="{2A13FE0B-B13D-10C1-A686-38FA316E69DE}"/>
          </ac:spMkLst>
        </pc:spChg>
        <pc:spChg chg="add mod">
          <ac:chgData name="Singh, Amrit" userId="193900bb-3852-4986-93e1-5b46d0dec78f" providerId="ADAL" clId="{1A11AF5D-2721-4F3B-823E-6692D4EEA7EC}" dt="2023-04-29T23:30:08.248" v="648" actId="14100"/>
          <ac:spMkLst>
            <pc:docMk/>
            <pc:sldMk cId="973496004" sldId="272"/>
            <ac:spMk id="5" creationId="{E7A8480F-32F7-CB06-8313-38CCFC2E9023}"/>
          </ac:spMkLst>
        </pc:spChg>
        <pc:spChg chg="mod">
          <ac:chgData name="Singh, Amrit" userId="193900bb-3852-4986-93e1-5b46d0dec78f" providerId="ADAL" clId="{1A11AF5D-2721-4F3B-823E-6692D4EEA7EC}" dt="2023-04-29T23:30:24.691" v="659" actId="20577"/>
          <ac:spMkLst>
            <pc:docMk/>
            <pc:sldMk cId="973496004" sldId="272"/>
            <ac:spMk id="6" creationId="{BD6AA391-BD39-9346-F43D-7A8E1E9C28F5}"/>
          </ac:spMkLst>
        </pc:spChg>
        <pc:spChg chg="add mod">
          <ac:chgData name="Singh, Amrit" userId="193900bb-3852-4986-93e1-5b46d0dec78f" providerId="ADAL" clId="{1A11AF5D-2721-4F3B-823E-6692D4EEA7EC}" dt="2023-04-29T23:30:43.021" v="665" actId="14100"/>
          <ac:spMkLst>
            <pc:docMk/>
            <pc:sldMk cId="973496004" sldId="272"/>
            <ac:spMk id="10" creationId="{E7478C4D-6BBF-5EB3-C70E-89F6137249B5}"/>
          </ac:spMkLst>
        </pc:spChg>
        <pc:spChg chg="del">
          <ac:chgData name="Singh, Amrit" userId="193900bb-3852-4986-93e1-5b46d0dec78f" providerId="ADAL" clId="{1A11AF5D-2721-4F3B-823E-6692D4EEA7EC}" dt="2023-04-29T23:31:47.323" v="670" actId="478"/>
          <ac:spMkLst>
            <pc:docMk/>
            <pc:sldMk cId="973496004" sldId="272"/>
            <ac:spMk id="14" creationId="{85E2F1B7-62EC-9F63-0A15-852E01840695}"/>
          </ac:spMkLst>
        </pc:spChg>
        <pc:picChg chg="del">
          <ac:chgData name="Singh, Amrit" userId="193900bb-3852-4986-93e1-5b46d0dec78f" providerId="ADAL" clId="{1A11AF5D-2721-4F3B-823E-6692D4EEA7EC}" dt="2023-04-29T23:31:39.510" v="666" actId="478"/>
          <ac:picMkLst>
            <pc:docMk/>
            <pc:sldMk cId="973496004" sldId="272"/>
            <ac:picMk id="4" creationId="{213EFFEE-246D-1AAF-18B6-4889798DA043}"/>
          </ac:picMkLst>
        </pc:picChg>
        <pc:picChg chg="add mod">
          <ac:chgData name="Singh, Amrit" userId="193900bb-3852-4986-93e1-5b46d0dec78f" providerId="ADAL" clId="{1A11AF5D-2721-4F3B-823E-6692D4EEA7EC}" dt="2023-04-29T23:31:44.862" v="669" actId="14100"/>
          <ac:picMkLst>
            <pc:docMk/>
            <pc:sldMk cId="973496004" sldId="272"/>
            <ac:picMk id="12" creationId="{C83FA6AC-9C23-4D8F-0FDA-773483DD3C82}"/>
          </ac:picMkLst>
        </pc:picChg>
        <pc:picChg chg="add mod">
          <ac:chgData name="Singh, Amrit" userId="193900bb-3852-4986-93e1-5b46d0dec78f" providerId="ADAL" clId="{1A11AF5D-2721-4F3B-823E-6692D4EEA7EC}" dt="2023-04-30T00:19:15.017" v="674" actId="14100"/>
          <ac:picMkLst>
            <pc:docMk/>
            <pc:sldMk cId="973496004" sldId="272"/>
            <ac:picMk id="15" creationId="{6690BC05-8BC3-4942-DAE6-A98F64861015}"/>
          </ac:picMkLst>
        </pc:picChg>
        <pc:picChg chg="add mod">
          <ac:chgData name="Singh, Amrit" userId="193900bb-3852-4986-93e1-5b46d0dec78f" providerId="ADAL" clId="{1A11AF5D-2721-4F3B-823E-6692D4EEA7EC}" dt="2023-04-30T00:20:04.347" v="681" actId="1076"/>
          <ac:picMkLst>
            <pc:docMk/>
            <pc:sldMk cId="973496004" sldId="272"/>
            <ac:picMk id="17" creationId="{95047A3B-66C8-2260-140A-FE7B646ADE24}"/>
          </ac:picMkLst>
        </pc:picChg>
        <pc:picChg chg="del">
          <ac:chgData name="Singh, Amrit" userId="193900bb-3852-4986-93e1-5b46d0dec78f" providerId="ADAL" clId="{1A11AF5D-2721-4F3B-823E-6692D4EEA7EC}" dt="2023-04-29T23:31:39.510" v="666" actId="478"/>
          <ac:picMkLst>
            <pc:docMk/>
            <pc:sldMk cId="973496004" sldId="272"/>
            <ac:picMk id="18" creationId="{1DE74636-9F58-6B9C-3D70-A20BE215D307}"/>
          </ac:picMkLst>
        </pc:picChg>
      </pc:sldChg>
      <pc:sldChg chg="del">
        <pc:chgData name="Singh, Amrit" userId="193900bb-3852-4986-93e1-5b46d0dec78f" providerId="ADAL" clId="{1A11AF5D-2721-4F3B-823E-6692D4EEA7EC}" dt="2023-04-30T00:19:49.114" v="675" actId="47"/>
        <pc:sldMkLst>
          <pc:docMk/>
          <pc:sldMk cId="3867959826" sldId="273"/>
        </pc:sldMkLst>
      </pc:sldChg>
      <pc:sldChg chg="modSp mod">
        <pc:chgData name="Singh, Amrit" userId="193900bb-3852-4986-93e1-5b46d0dec78f" providerId="ADAL" clId="{1A11AF5D-2721-4F3B-823E-6692D4EEA7EC}" dt="2023-04-29T23:06:24.467" v="124"/>
        <pc:sldMkLst>
          <pc:docMk/>
          <pc:sldMk cId="629928692" sldId="281"/>
        </pc:sldMkLst>
        <pc:spChg chg="mod">
          <ac:chgData name="Singh, Amrit" userId="193900bb-3852-4986-93e1-5b46d0dec78f" providerId="ADAL" clId="{1A11AF5D-2721-4F3B-823E-6692D4EEA7EC}" dt="2023-04-29T23:06:24.467" v="124"/>
          <ac:spMkLst>
            <pc:docMk/>
            <pc:sldMk cId="629928692" sldId="281"/>
            <ac:spMk id="2" creationId="{B1FE5F11-B7B9-4B80-8C6A-A8A7A7190B77}"/>
          </ac:spMkLst>
        </pc:spChg>
      </pc:sldChg>
      <pc:sldChg chg="modSp mod">
        <pc:chgData name="Singh, Amrit" userId="193900bb-3852-4986-93e1-5b46d0dec78f" providerId="ADAL" clId="{1A11AF5D-2721-4F3B-823E-6692D4EEA7EC}" dt="2023-04-29T23:28:40.806" v="626"/>
        <pc:sldMkLst>
          <pc:docMk/>
          <pc:sldMk cId="3966900556" sldId="298"/>
        </pc:sldMkLst>
        <pc:spChg chg="mod">
          <ac:chgData name="Singh, Amrit" userId="193900bb-3852-4986-93e1-5b46d0dec78f" providerId="ADAL" clId="{1A11AF5D-2721-4F3B-823E-6692D4EEA7EC}" dt="2023-04-29T23:28:40.806" v="626"/>
          <ac:spMkLst>
            <pc:docMk/>
            <pc:sldMk cId="3966900556" sldId="298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1A11AF5D-2721-4F3B-823E-6692D4EEA7EC}" dt="2023-04-30T00:23:53.055" v="715" actId="14100"/>
        <pc:sldMkLst>
          <pc:docMk/>
          <pc:sldMk cId="4069120785" sldId="305"/>
        </pc:sldMkLst>
        <pc:spChg chg="mod">
          <ac:chgData name="Singh, Amrit" userId="193900bb-3852-4986-93e1-5b46d0dec78f" providerId="ADAL" clId="{1A11AF5D-2721-4F3B-823E-6692D4EEA7EC}" dt="2023-04-30T00:23:11.697" v="708"/>
          <ac:spMkLst>
            <pc:docMk/>
            <pc:sldMk cId="4069120785" sldId="305"/>
            <ac:spMk id="5" creationId="{BFEF088D-F3B6-06C5-C068-F56E08AB2CCC}"/>
          </ac:spMkLst>
        </pc:spChg>
        <pc:spChg chg="add mod">
          <ac:chgData name="Singh, Amrit" userId="193900bb-3852-4986-93e1-5b46d0dec78f" providerId="ADAL" clId="{1A11AF5D-2721-4F3B-823E-6692D4EEA7EC}" dt="2023-04-30T00:22:23.827" v="699" actId="14100"/>
          <ac:spMkLst>
            <pc:docMk/>
            <pc:sldMk cId="4069120785" sldId="305"/>
            <ac:spMk id="10" creationId="{B23871A7-34F7-1E29-2156-CAE06BBC6E37}"/>
          </ac:spMkLst>
        </pc:spChg>
        <pc:spChg chg="add mod">
          <ac:chgData name="Singh, Amrit" userId="193900bb-3852-4986-93e1-5b46d0dec78f" providerId="ADAL" clId="{1A11AF5D-2721-4F3B-823E-6692D4EEA7EC}" dt="2023-04-30T00:23:28.922" v="711" actId="1076"/>
          <ac:spMkLst>
            <pc:docMk/>
            <pc:sldMk cId="4069120785" sldId="305"/>
            <ac:spMk id="13" creationId="{5B0B9FDF-CE42-E6CA-9431-E3BF9B65C0CB}"/>
          </ac:spMkLst>
        </pc:spChg>
        <pc:picChg chg="del">
          <ac:chgData name="Singh, Amrit" userId="193900bb-3852-4986-93e1-5b46d0dec78f" providerId="ADAL" clId="{1A11AF5D-2721-4F3B-823E-6692D4EEA7EC}" dt="2023-04-30T00:21:36.470" v="687" actId="478"/>
          <ac:picMkLst>
            <pc:docMk/>
            <pc:sldMk cId="4069120785" sldId="305"/>
            <ac:picMk id="4" creationId="{CAB19FDD-F07D-C09A-49F3-413BB39687B6}"/>
          </ac:picMkLst>
        </pc:picChg>
        <pc:picChg chg="add mod">
          <ac:chgData name="Singh, Amrit" userId="193900bb-3852-4986-93e1-5b46d0dec78f" providerId="ADAL" clId="{1A11AF5D-2721-4F3B-823E-6692D4EEA7EC}" dt="2023-04-30T00:21:45.093" v="691" actId="14100"/>
          <ac:picMkLst>
            <pc:docMk/>
            <pc:sldMk cId="4069120785" sldId="305"/>
            <ac:picMk id="6" creationId="{4D16C6B2-5FF1-BFA5-DBAD-677A3D7398F6}"/>
          </ac:picMkLst>
        </pc:picChg>
        <pc:picChg chg="add mod">
          <ac:chgData name="Singh, Amrit" userId="193900bb-3852-4986-93e1-5b46d0dec78f" providerId="ADAL" clId="{1A11AF5D-2721-4F3B-823E-6692D4EEA7EC}" dt="2023-04-30T00:22:59.419" v="703" actId="14100"/>
          <ac:picMkLst>
            <pc:docMk/>
            <pc:sldMk cId="4069120785" sldId="305"/>
            <ac:picMk id="12" creationId="{F657F98F-587C-71CF-3408-9D0E1C496E5A}"/>
          </ac:picMkLst>
        </pc:picChg>
        <pc:picChg chg="add mod">
          <ac:chgData name="Singh, Amrit" userId="193900bb-3852-4986-93e1-5b46d0dec78f" providerId="ADAL" clId="{1A11AF5D-2721-4F3B-823E-6692D4EEA7EC}" dt="2023-04-30T00:23:53.055" v="715" actId="14100"/>
          <ac:picMkLst>
            <pc:docMk/>
            <pc:sldMk cId="4069120785" sldId="305"/>
            <ac:picMk id="15" creationId="{89C28062-9C1B-FE63-74A7-880E9E857E18}"/>
          </ac:picMkLst>
        </pc:picChg>
      </pc:sldChg>
      <pc:sldChg chg="del">
        <pc:chgData name="Singh, Amrit" userId="193900bb-3852-4986-93e1-5b46d0dec78f" providerId="ADAL" clId="{1A11AF5D-2721-4F3B-823E-6692D4EEA7EC}" dt="2023-04-30T00:24:03.152" v="716" actId="47"/>
        <pc:sldMkLst>
          <pc:docMk/>
          <pc:sldMk cId="665813935" sldId="307"/>
        </pc:sldMkLst>
      </pc:sldChg>
      <pc:sldChg chg="modSp mod">
        <pc:chgData name="Singh, Amrit" userId="193900bb-3852-4986-93e1-5b46d0dec78f" providerId="ADAL" clId="{1A11AF5D-2721-4F3B-823E-6692D4EEA7EC}" dt="2023-04-30T00:19:52.856" v="678"/>
        <pc:sldMkLst>
          <pc:docMk/>
          <pc:sldMk cId="730200059" sldId="321"/>
        </pc:sldMkLst>
        <pc:spChg chg="mod">
          <ac:chgData name="Singh, Amrit" userId="193900bb-3852-4986-93e1-5b46d0dec78f" providerId="ADAL" clId="{1A11AF5D-2721-4F3B-823E-6692D4EEA7EC}" dt="2023-04-30T00:19:52.856" v="678"/>
          <ac:spMkLst>
            <pc:docMk/>
            <pc:sldMk cId="730200059" sldId="321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1A11AF5D-2721-4F3B-823E-6692D4EEA7EC}" dt="2023-04-29T23:06:08.128" v="121" actId="1076"/>
        <pc:sldMkLst>
          <pc:docMk/>
          <pc:sldMk cId="2289319394" sldId="332"/>
        </pc:sldMkLst>
        <pc:spChg chg="add del">
          <ac:chgData name="Singh, Amrit" userId="193900bb-3852-4986-93e1-5b46d0dec78f" providerId="ADAL" clId="{1A11AF5D-2721-4F3B-823E-6692D4EEA7EC}" dt="2023-04-29T23:02:45.855" v="51"/>
          <ac:spMkLst>
            <pc:docMk/>
            <pc:sldMk cId="2289319394" sldId="332"/>
            <ac:spMk id="2" creationId="{AD313005-6904-86FF-6CE5-64B18A0ABCB6}"/>
          </ac:spMkLst>
        </pc:spChg>
        <pc:spChg chg="mod">
          <ac:chgData name="Singh, Amrit" userId="193900bb-3852-4986-93e1-5b46d0dec78f" providerId="ADAL" clId="{1A11AF5D-2721-4F3B-823E-6692D4EEA7EC}" dt="2023-04-29T23:03:09.620" v="87" actId="20577"/>
          <ac:spMkLst>
            <pc:docMk/>
            <pc:sldMk cId="2289319394" sldId="332"/>
            <ac:spMk id="3" creationId="{3E5FEE2D-79E5-4C1D-8BF7-EE619CA7039A}"/>
          </ac:spMkLst>
        </pc:spChg>
        <pc:spChg chg="mod">
          <ac:chgData name="Singh, Amrit" userId="193900bb-3852-4986-93e1-5b46d0dec78f" providerId="ADAL" clId="{1A11AF5D-2721-4F3B-823E-6692D4EEA7EC}" dt="2023-04-29T23:03:53.805" v="108" actId="14100"/>
          <ac:spMkLst>
            <pc:docMk/>
            <pc:sldMk cId="2289319394" sldId="332"/>
            <ac:spMk id="10" creationId="{45E7E3D7-7C3C-84B1-CACD-CB054600932B}"/>
          </ac:spMkLst>
        </pc:spChg>
        <pc:picChg chg="del">
          <ac:chgData name="Singh, Amrit" userId="193900bb-3852-4986-93e1-5b46d0dec78f" providerId="ADAL" clId="{1A11AF5D-2721-4F3B-823E-6692D4EEA7EC}" dt="2023-04-29T23:02:48.372" v="54" actId="478"/>
          <ac:picMkLst>
            <pc:docMk/>
            <pc:sldMk cId="2289319394" sldId="332"/>
            <ac:picMk id="4" creationId="{98EED629-FAB5-E2AC-B1F6-D6DC29EEE65C}"/>
          </ac:picMkLst>
        </pc:picChg>
        <pc:picChg chg="add mod">
          <ac:chgData name="Singh, Amrit" userId="193900bb-3852-4986-93e1-5b46d0dec78f" providerId="ADAL" clId="{1A11AF5D-2721-4F3B-823E-6692D4EEA7EC}" dt="2023-04-29T23:05:54.669" v="116" actId="1076"/>
          <ac:picMkLst>
            <pc:docMk/>
            <pc:sldMk cId="2289319394" sldId="332"/>
            <ac:picMk id="6" creationId="{471509A6-8F83-DB2E-4963-214BBF31DE65}"/>
          </ac:picMkLst>
        </pc:picChg>
        <pc:picChg chg="add mod">
          <ac:chgData name="Singh, Amrit" userId="193900bb-3852-4986-93e1-5b46d0dec78f" providerId="ADAL" clId="{1A11AF5D-2721-4F3B-823E-6692D4EEA7EC}" dt="2023-04-29T23:06:01.796" v="118" actId="14100"/>
          <ac:picMkLst>
            <pc:docMk/>
            <pc:sldMk cId="2289319394" sldId="332"/>
            <ac:picMk id="12" creationId="{4F7F87FA-8809-FCF4-1B11-9A2AD8CA68B2}"/>
          </ac:picMkLst>
        </pc:picChg>
        <pc:picChg chg="add mod">
          <ac:chgData name="Singh, Amrit" userId="193900bb-3852-4986-93e1-5b46d0dec78f" providerId="ADAL" clId="{1A11AF5D-2721-4F3B-823E-6692D4EEA7EC}" dt="2023-04-29T23:06:08.128" v="121" actId="1076"/>
          <ac:picMkLst>
            <pc:docMk/>
            <pc:sldMk cId="2289319394" sldId="332"/>
            <ac:picMk id="14" creationId="{5E1281E6-E80C-906F-84B6-AC940BF45B65}"/>
          </ac:picMkLst>
        </pc:picChg>
      </pc:sldChg>
      <pc:sldChg chg="modSp mod">
        <pc:chgData name="Singh, Amrit" userId="193900bb-3852-4986-93e1-5b46d0dec78f" providerId="ADAL" clId="{1A11AF5D-2721-4F3B-823E-6692D4EEA7EC}" dt="2023-04-29T23:19:44.193" v="391"/>
        <pc:sldMkLst>
          <pc:docMk/>
          <pc:sldMk cId="2000230586" sldId="333"/>
        </pc:sldMkLst>
        <pc:spChg chg="mod">
          <ac:chgData name="Singh, Amrit" userId="193900bb-3852-4986-93e1-5b46d0dec78f" providerId="ADAL" clId="{1A11AF5D-2721-4F3B-823E-6692D4EEA7EC}" dt="2023-04-29T23:19:44.193" v="391"/>
          <ac:spMkLst>
            <pc:docMk/>
            <pc:sldMk cId="2000230586" sldId="333"/>
            <ac:spMk id="2" creationId="{B1FE5F11-B7B9-4B80-8C6A-A8A7A7190B77}"/>
          </ac:spMkLst>
        </pc:spChg>
      </pc:sldChg>
      <pc:sldChg chg="del">
        <pc:chgData name="Singh, Amrit" userId="193900bb-3852-4986-93e1-5b46d0dec78f" providerId="ADAL" clId="{1A11AF5D-2721-4F3B-823E-6692D4EEA7EC}" dt="2023-04-30T00:24:03.152" v="716" actId="47"/>
        <pc:sldMkLst>
          <pc:docMk/>
          <pc:sldMk cId="1447287024" sldId="335"/>
        </pc:sldMkLst>
      </pc:sldChg>
      <pc:sldChg chg="addSp delSp modSp mod">
        <pc:chgData name="Singh, Amrit" userId="193900bb-3852-4986-93e1-5b46d0dec78f" providerId="ADAL" clId="{1A11AF5D-2721-4F3B-823E-6692D4EEA7EC}" dt="2023-04-29T23:09:26.414" v="174" actId="1076"/>
        <pc:sldMkLst>
          <pc:docMk/>
          <pc:sldMk cId="506256023" sldId="355"/>
        </pc:sldMkLst>
        <pc:spChg chg="mod">
          <ac:chgData name="Singh, Amrit" userId="193900bb-3852-4986-93e1-5b46d0dec78f" providerId="ADAL" clId="{1A11AF5D-2721-4F3B-823E-6692D4EEA7EC}" dt="2023-04-29T23:07:40.607" v="145" actId="20577"/>
          <ac:spMkLst>
            <pc:docMk/>
            <pc:sldMk cId="506256023" sldId="355"/>
            <ac:spMk id="3" creationId="{3E5FEE2D-79E5-4C1D-8BF7-EE619CA7039A}"/>
          </ac:spMkLst>
        </pc:spChg>
        <pc:spChg chg="mod">
          <ac:chgData name="Singh, Amrit" userId="193900bb-3852-4986-93e1-5b46d0dec78f" providerId="ADAL" clId="{1A11AF5D-2721-4F3B-823E-6692D4EEA7EC}" dt="2023-04-29T23:08:42.626" v="171" actId="20577"/>
          <ac:spMkLst>
            <pc:docMk/>
            <pc:sldMk cId="506256023" sldId="355"/>
            <ac:spMk id="10" creationId="{45E7E3D7-7C3C-84B1-CACD-CB054600932B}"/>
          </ac:spMkLst>
        </pc:spChg>
        <pc:spChg chg="add del">
          <ac:chgData name="Singh, Amrit" userId="193900bb-3852-4986-93e1-5b46d0dec78f" providerId="ADAL" clId="{1A11AF5D-2721-4F3B-823E-6692D4EEA7EC}" dt="2023-04-29T23:08:34.187" v="164"/>
          <ac:spMkLst>
            <pc:docMk/>
            <pc:sldMk cId="506256023" sldId="355"/>
            <ac:spMk id="12" creationId="{38A4189B-226E-9F98-9A84-15909D6D614A}"/>
          </ac:spMkLst>
        </pc:spChg>
        <pc:picChg chg="del">
          <ac:chgData name="Singh, Amrit" userId="193900bb-3852-4986-93e1-5b46d0dec78f" providerId="ADAL" clId="{1A11AF5D-2721-4F3B-823E-6692D4EEA7EC}" dt="2023-04-29T23:07:29.277" v="125" actId="478"/>
          <ac:picMkLst>
            <pc:docMk/>
            <pc:sldMk cId="506256023" sldId="355"/>
            <ac:picMk id="4" creationId="{9A96BB91-CA7B-E98E-F0B5-169645D6B740}"/>
          </ac:picMkLst>
        </pc:picChg>
        <pc:picChg chg="add mod">
          <ac:chgData name="Singh, Amrit" userId="193900bb-3852-4986-93e1-5b46d0dec78f" providerId="ADAL" clId="{1A11AF5D-2721-4F3B-823E-6692D4EEA7EC}" dt="2023-04-29T23:07:34.809" v="128" actId="1076"/>
          <ac:picMkLst>
            <pc:docMk/>
            <pc:sldMk cId="506256023" sldId="355"/>
            <ac:picMk id="5" creationId="{194BE797-A1F9-F4F8-31D5-C8D43B518D76}"/>
          </ac:picMkLst>
        </pc:picChg>
        <pc:picChg chg="del">
          <ac:chgData name="Singh, Amrit" userId="193900bb-3852-4986-93e1-5b46d0dec78f" providerId="ADAL" clId="{1A11AF5D-2721-4F3B-823E-6692D4EEA7EC}" dt="2023-04-29T23:07:29.277" v="125" actId="478"/>
          <ac:picMkLst>
            <pc:docMk/>
            <pc:sldMk cId="506256023" sldId="355"/>
            <ac:picMk id="6" creationId="{4CE4DF89-94A5-6478-9B9B-32C1635D0938}"/>
          </ac:picMkLst>
        </pc:picChg>
        <pc:picChg chg="del">
          <ac:chgData name="Singh, Amrit" userId="193900bb-3852-4986-93e1-5b46d0dec78f" providerId="ADAL" clId="{1A11AF5D-2721-4F3B-823E-6692D4EEA7EC}" dt="2023-04-29T23:07:29.277" v="125" actId="478"/>
          <ac:picMkLst>
            <pc:docMk/>
            <pc:sldMk cId="506256023" sldId="355"/>
            <ac:picMk id="11" creationId="{E7C6A136-ACEF-8762-7389-F1F8883F1153}"/>
          </ac:picMkLst>
        </pc:picChg>
        <pc:picChg chg="add mod">
          <ac:chgData name="Singh, Amrit" userId="193900bb-3852-4986-93e1-5b46d0dec78f" providerId="ADAL" clId="{1A11AF5D-2721-4F3B-823E-6692D4EEA7EC}" dt="2023-04-29T23:09:26.414" v="174" actId="1076"/>
          <ac:picMkLst>
            <pc:docMk/>
            <pc:sldMk cId="506256023" sldId="355"/>
            <ac:picMk id="14" creationId="{50DC9518-89A4-A7B4-4578-8408C6D33A44}"/>
          </ac:picMkLst>
        </pc:picChg>
      </pc:sldChg>
      <pc:sldChg chg="addSp delSp modSp mod">
        <pc:chgData name="Singh, Amrit" userId="193900bb-3852-4986-93e1-5b46d0dec78f" providerId="ADAL" clId="{1A11AF5D-2721-4F3B-823E-6692D4EEA7EC}" dt="2023-04-29T23:11:36.842" v="238"/>
        <pc:sldMkLst>
          <pc:docMk/>
          <pc:sldMk cId="3577287130" sldId="356"/>
        </pc:sldMkLst>
        <pc:spChg chg="add del">
          <ac:chgData name="Singh, Amrit" userId="193900bb-3852-4986-93e1-5b46d0dec78f" providerId="ADAL" clId="{1A11AF5D-2721-4F3B-823E-6692D4EEA7EC}" dt="2023-04-29T23:09:53.317" v="215"/>
          <ac:spMkLst>
            <pc:docMk/>
            <pc:sldMk cId="3577287130" sldId="356"/>
            <ac:spMk id="2" creationId="{2F79632F-BD5D-9FCE-9D21-BE1F3F84C1E9}"/>
          </ac:spMkLst>
        </pc:spChg>
        <pc:spChg chg="mod">
          <ac:chgData name="Singh, Amrit" userId="193900bb-3852-4986-93e1-5b46d0dec78f" providerId="ADAL" clId="{1A11AF5D-2721-4F3B-823E-6692D4EEA7EC}" dt="2023-04-29T23:09:39.061" v="212" actId="20577"/>
          <ac:spMkLst>
            <pc:docMk/>
            <pc:sldMk cId="3577287130" sldId="356"/>
            <ac:spMk id="3" creationId="{3E5FEE2D-79E5-4C1D-8BF7-EE619CA7039A}"/>
          </ac:spMkLst>
        </pc:spChg>
        <pc:spChg chg="mod">
          <ac:chgData name="Singh, Amrit" userId="193900bb-3852-4986-93e1-5b46d0dec78f" providerId="ADAL" clId="{1A11AF5D-2721-4F3B-823E-6692D4EEA7EC}" dt="2023-04-29T23:11:36.842" v="238"/>
          <ac:spMkLst>
            <pc:docMk/>
            <pc:sldMk cId="3577287130" sldId="356"/>
            <ac:spMk id="10" creationId="{45E7E3D7-7C3C-84B1-CACD-CB054600932B}"/>
          </ac:spMkLst>
        </pc:spChg>
        <pc:picChg chg="del">
          <ac:chgData name="Singh, Amrit" userId="193900bb-3852-4986-93e1-5b46d0dec78f" providerId="ADAL" clId="{1A11AF5D-2721-4F3B-823E-6692D4EEA7EC}" dt="2023-04-29T23:09:42.607" v="213" actId="478"/>
          <ac:picMkLst>
            <pc:docMk/>
            <pc:sldMk cId="3577287130" sldId="356"/>
            <ac:picMk id="4" creationId="{939143E5-BA3E-846F-2B9B-E820E24EBA77}"/>
          </ac:picMkLst>
        </pc:picChg>
        <pc:picChg chg="add mod">
          <ac:chgData name="Singh, Amrit" userId="193900bb-3852-4986-93e1-5b46d0dec78f" providerId="ADAL" clId="{1A11AF5D-2721-4F3B-823E-6692D4EEA7EC}" dt="2023-04-29T23:11:28.694" v="234" actId="1076"/>
          <ac:picMkLst>
            <pc:docMk/>
            <pc:sldMk cId="3577287130" sldId="356"/>
            <ac:picMk id="6" creationId="{FF1B2C1C-438E-7DB0-B056-E0EFB5ABD0B9}"/>
          </ac:picMkLst>
        </pc:picChg>
        <pc:picChg chg="del">
          <ac:chgData name="Singh, Amrit" userId="193900bb-3852-4986-93e1-5b46d0dec78f" providerId="ADAL" clId="{1A11AF5D-2721-4F3B-823E-6692D4EEA7EC}" dt="2023-04-29T23:09:42.607" v="213" actId="478"/>
          <ac:picMkLst>
            <pc:docMk/>
            <pc:sldMk cId="3577287130" sldId="356"/>
            <ac:picMk id="11" creationId="{AC6F1BD5-C239-75EF-D25F-D747813BF6DB}"/>
          </ac:picMkLst>
        </pc:picChg>
        <pc:picChg chg="add mod">
          <ac:chgData name="Singh, Amrit" userId="193900bb-3852-4986-93e1-5b46d0dec78f" providerId="ADAL" clId="{1A11AF5D-2721-4F3B-823E-6692D4EEA7EC}" dt="2023-04-29T23:11:25.915" v="233" actId="1076"/>
          <ac:picMkLst>
            <pc:docMk/>
            <pc:sldMk cId="3577287130" sldId="356"/>
            <ac:picMk id="13" creationId="{08704DA8-8DD0-4F10-1A43-81D9774705F9}"/>
          </ac:picMkLst>
        </pc:picChg>
      </pc:sldChg>
      <pc:sldChg chg="addSp delSp modSp mod">
        <pc:chgData name="Singh, Amrit" userId="193900bb-3852-4986-93e1-5b46d0dec78f" providerId="ADAL" clId="{1A11AF5D-2721-4F3B-823E-6692D4EEA7EC}" dt="2023-04-29T23:23:05.629" v="498" actId="20577"/>
        <pc:sldMkLst>
          <pc:docMk/>
          <pc:sldMk cId="2886190358" sldId="357"/>
        </pc:sldMkLst>
        <pc:spChg chg="mod">
          <ac:chgData name="Singh, Amrit" userId="193900bb-3852-4986-93e1-5b46d0dec78f" providerId="ADAL" clId="{1A11AF5D-2721-4F3B-823E-6692D4EEA7EC}" dt="2023-04-29T23:23:05.629" v="498" actId="20577"/>
          <ac:spMkLst>
            <pc:docMk/>
            <pc:sldMk cId="2886190358" sldId="357"/>
            <ac:spMk id="3" creationId="{3E5FEE2D-79E5-4C1D-8BF7-EE619CA7039A}"/>
          </ac:spMkLst>
        </pc:spChg>
        <pc:spChg chg="mod">
          <ac:chgData name="Singh, Amrit" userId="193900bb-3852-4986-93e1-5b46d0dec78f" providerId="ADAL" clId="{1A11AF5D-2721-4F3B-823E-6692D4EEA7EC}" dt="2023-04-29T23:22:22.323" v="419"/>
          <ac:spMkLst>
            <pc:docMk/>
            <pc:sldMk cId="2886190358" sldId="357"/>
            <ac:spMk id="6" creationId="{6551ECB9-850E-E70E-0CE9-26D1D9444BDD}"/>
          </ac:spMkLst>
        </pc:spChg>
        <pc:spChg chg="add del">
          <ac:chgData name="Singh, Amrit" userId="193900bb-3852-4986-93e1-5b46d0dec78f" providerId="ADAL" clId="{1A11AF5D-2721-4F3B-823E-6692D4EEA7EC}" dt="2023-04-29T23:21:40.683" v="407"/>
          <ac:spMkLst>
            <pc:docMk/>
            <pc:sldMk cId="2886190358" sldId="357"/>
            <ac:spMk id="13" creationId="{238CB93A-D26D-29B3-A0B3-30E55BF44F2B}"/>
          </ac:spMkLst>
        </pc:spChg>
        <pc:picChg chg="add mod">
          <ac:chgData name="Singh, Amrit" userId="193900bb-3852-4986-93e1-5b46d0dec78f" providerId="ADAL" clId="{1A11AF5D-2721-4F3B-823E-6692D4EEA7EC}" dt="2023-04-29T23:20:48.332" v="401" actId="14100"/>
          <ac:picMkLst>
            <pc:docMk/>
            <pc:sldMk cId="2886190358" sldId="357"/>
            <ac:picMk id="4" creationId="{ECD2677A-3472-F2C2-C726-F0B235472437}"/>
          </ac:picMkLst>
        </pc:picChg>
        <pc:picChg chg="del">
          <ac:chgData name="Singh, Amrit" userId="193900bb-3852-4986-93e1-5b46d0dec78f" providerId="ADAL" clId="{1A11AF5D-2721-4F3B-823E-6692D4EEA7EC}" dt="2023-04-29T23:20:10.858" v="397" actId="478"/>
          <ac:picMkLst>
            <pc:docMk/>
            <pc:sldMk cId="2886190358" sldId="357"/>
            <ac:picMk id="5" creationId="{5A4BCE91-F398-5FE2-AD56-53B4F13C90DC}"/>
          </ac:picMkLst>
        </pc:picChg>
        <pc:picChg chg="del">
          <ac:chgData name="Singh, Amrit" userId="193900bb-3852-4986-93e1-5b46d0dec78f" providerId="ADAL" clId="{1A11AF5D-2721-4F3B-823E-6692D4EEA7EC}" dt="2023-04-29T23:20:10.858" v="397" actId="478"/>
          <ac:picMkLst>
            <pc:docMk/>
            <pc:sldMk cId="2886190358" sldId="357"/>
            <ac:picMk id="11" creationId="{555F5782-CA61-D680-E8BB-B44B3A89B141}"/>
          </ac:picMkLst>
        </pc:picChg>
        <pc:picChg chg="add mod">
          <ac:chgData name="Singh, Amrit" userId="193900bb-3852-4986-93e1-5b46d0dec78f" providerId="ADAL" clId="{1A11AF5D-2721-4F3B-823E-6692D4EEA7EC}" dt="2023-04-29T23:21:30.504" v="404" actId="1076"/>
          <ac:picMkLst>
            <pc:docMk/>
            <pc:sldMk cId="2886190358" sldId="357"/>
            <ac:picMk id="12" creationId="{B7AA0102-31D1-DB5A-D659-85507C032C7D}"/>
          </ac:picMkLst>
        </pc:picChg>
        <pc:picChg chg="del">
          <ac:chgData name="Singh, Amrit" userId="193900bb-3852-4986-93e1-5b46d0dec78f" providerId="ADAL" clId="{1A11AF5D-2721-4F3B-823E-6692D4EEA7EC}" dt="2023-04-29T23:20:10.858" v="397" actId="478"/>
          <ac:picMkLst>
            <pc:docMk/>
            <pc:sldMk cId="2886190358" sldId="357"/>
            <ac:picMk id="14" creationId="{F5088B28-2384-75B1-4734-7A4CE0BAC1C2}"/>
          </ac:picMkLst>
        </pc:picChg>
        <pc:picChg chg="add mod">
          <ac:chgData name="Singh, Amrit" userId="193900bb-3852-4986-93e1-5b46d0dec78f" providerId="ADAL" clId="{1A11AF5D-2721-4F3B-823E-6692D4EEA7EC}" dt="2023-04-29T23:22:15.577" v="415" actId="1076"/>
          <ac:picMkLst>
            <pc:docMk/>
            <pc:sldMk cId="2886190358" sldId="357"/>
            <ac:picMk id="16" creationId="{ED36C29F-2278-81FF-4AA4-199B404394B0}"/>
          </ac:picMkLst>
        </pc:picChg>
      </pc:sldChg>
      <pc:sldChg chg="addSp delSp modSp mod">
        <pc:chgData name="Singh, Amrit" userId="193900bb-3852-4986-93e1-5b46d0dec78f" providerId="ADAL" clId="{1A11AF5D-2721-4F3B-823E-6692D4EEA7EC}" dt="2023-04-29T23:28:05.725" v="619" actId="478"/>
        <pc:sldMkLst>
          <pc:docMk/>
          <pc:sldMk cId="3051022979" sldId="367"/>
        </pc:sldMkLst>
        <pc:spChg chg="add mod">
          <ac:chgData name="Singh, Amrit" userId="193900bb-3852-4986-93e1-5b46d0dec78f" providerId="ADAL" clId="{1A11AF5D-2721-4F3B-823E-6692D4EEA7EC}" dt="2023-04-29T23:24:51.301" v="568" actId="20577"/>
          <ac:spMkLst>
            <pc:docMk/>
            <pc:sldMk cId="3051022979" sldId="367"/>
            <ac:spMk id="2" creationId="{1B079618-CCC3-218C-B8DC-559080299D2D}"/>
          </ac:spMkLst>
        </pc:spChg>
        <pc:spChg chg="mod">
          <ac:chgData name="Singh, Amrit" userId="193900bb-3852-4986-93e1-5b46d0dec78f" providerId="ADAL" clId="{1A11AF5D-2721-4F3B-823E-6692D4EEA7EC}" dt="2023-04-29T23:25:24.898" v="589" actId="1076"/>
          <ac:spMkLst>
            <pc:docMk/>
            <pc:sldMk cId="3051022979" sldId="367"/>
            <ac:spMk id="3" creationId="{3E5FEE2D-79E5-4C1D-8BF7-EE619CA7039A}"/>
          </ac:spMkLst>
        </pc:spChg>
        <pc:spChg chg="mod">
          <ac:chgData name="Singh, Amrit" userId="193900bb-3852-4986-93e1-5b46d0dec78f" providerId="ADAL" clId="{1A11AF5D-2721-4F3B-823E-6692D4EEA7EC}" dt="2023-04-29T23:27:33.574" v="614" actId="6549"/>
          <ac:spMkLst>
            <pc:docMk/>
            <pc:sldMk cId="3051022979" sldId="367"/>
            <ac:spMk id="6" creationId="{6551ECB9-850E-E70E-0CE9-26D1D9444BDD}"/>
          </ac:spMkLst>
        </pc:spChg>
        <pc:spChg chg="add del mod">
          <ac:chgData name="Singh, Amrit" userId="193900bb-3852-4986-93e1-5b46d0dec78f" providerId="ADAL" clId="{1A11AF5D-2721-4F3B-823E-6692D4EEA7EC}" dt="2023-04-29T23:25:23.759" v="588"/>
          <ac:spMkLst>
            <pc:docMk/>
            <pc:sldMk cId="3051022979" sldId="367"/>
            <ac:spMk id="11" creationId="{48AF2730-6F21-C605-3FAE-46AEAF4D4967}"/>
          </ac:spMkLst>
        </pc:spChg>
        <pc:spChg chg="add del mod">
          <ac:chgData name="Singh, Amrit" userId="193900bb-3852-4986-93e1-5b46d0dec78f" providerId="ADAL" clId="{1A11AF5D-2721-4F3B-823E-6692D4EEA7EC}" dt="2023-04-29T23:25:23.759" v="588"/>
          <ac:spMkLst>
            <pc:docMk/>
            <pc:sldMk cId="3051022979" sldId="367"/>
            <ac:spMk id="12" creationId="{52D746A3-1758-1C00-A60B-4DF5B6047E26}"/>
          </ac:spMkLst>
        </pc:spChg>
        <pc:spChg chg="add mod">
          <ac:chgData name="Singh, Amrit" userId="193900bb-3852-4986-93e1-5b46d0dec78f" providerId="ADAL" clId="{1A11AF5D-2721-4F3B-823E-6692D4EEA7EC}" dt="2023-04-29T23:27:31.830" v="613" actId="1076"/>
          <ac:spMkLst>
            <pc:docMk/>
            <pc:sldMk cId="3051022979" sldId="367"/>
            <ac:spMk id="13" creationId="{36B32762-EF19-2A32-D438-BCD1DEAC20DB}"/>
          </ac:spMkLst>
        </pc:spChg>
        <pc:spChg chg="add del mod">
          <ac:chgData name="Singh, Amrit" userId="193900bb-3852-4986-93e1-5b46d0dec78f" providerId="ADAL" clId="{1A11AF5D-2721-4F3B-823E-6692D4EEA7EC}" dt="2023-04-29T23:28:05.725" v="619" actId="478"/>
          <ac:spMkLst>
            <pc:docMk/>
            <pc:sldMk cId="3051022979" sldId="367"/>
            <ac:spMk id="14" creationId="{521D665C-2E3D-C1C8-13BE-B9F31182395C}"/>
          </ac:spMkLst>
        </pc:spChg>
        <pc:spChg chg="add mod">
          <ac:chgData name="Singh, Amrit" userId="193900bb-3852-4986-93e1-5b46d0dec78f" providerId="ADAL" clId="{1A11AF5D-2721-4F3B-823E-6692D4EEA7EC}" dt="2023-04-29T23:27:37.497" v="615" actId="1076"/>
          <ac:spMkLst>
            <pc:docMk/>
            <pc:sldMk cId="3051022979" sldId="367"/>
            <ac:spMk id="17" creationId="{61D4E3C1-1C59-2BC2-F92F-D9337AFE3852}"/>
          </ac:spMkLst>
        </pc:spChg>
        <pc:picChg chg="del">
          <ac:chgData name="Singh, Amrit" userId="193900bb-3852-4986-93e1-5b46d0dec78f" providerId="ADAL" clId="{1A11AF5D-2721-4F3B-823E-6692D4EEA7EC}" dt="2023-04-29T23:24:33.485" v="561" actId="478"/>
          <ac:picMkLst>
            <pc:docMk/>
            <pc:sldMk cId="3051022979" sldId="367"/>
            <ac:picMk id="4" creationId="{6DE86BEF-2D4C-D008-AF66-1A93B7CF9DBA}"/>
          </ac:picMkLst>
        </pc:picChg>
        <pc:picChg chg="add mod modCrop">
          <ac:chgData name="Singh, Amrit" userId="193900bb-3852-4986-93e1-5b46d0dec78f" providerId="ADAL" clId="{1A11AF5D-2721-4F3B-823E-6692D4EEA7EC}" dt="2023-04-29T23:24:51.913" v="569" actId="1076"/>
          <ac:picMkLst>
            <pc:docMk/>
            <pc:sldMk cId="3051022979" sldId="367"/>
            <ac:picMk id="10" creationId="{625109F5-CF7A-38EB-6628-979173DF293F}"/>
          </ac:picMkLst>
        </pc:picChg>
        <pc:picChg chg="add mod">
          <ac:chgData name="Singh, Amrit" userId="193900bb-3852-4986-93e1-5b46d0dec78f" providerId="ADAL" clId="{1A11AF5D-2721-4F3B-823E-6692D4EEA7EC}" dt="2023-04-29T23:26:35.218" v="602" actId="14100"/>
          <ac:picMkLst>
            <pc:docMk/>
            <pc:sldMk cId="3051022979" sldId="367"/>
            <ac:picMk id="16" creationId="{676FAB49-A576-23F1-2CFC-2542C5DAE4E2}"/>
          </ac:picMkLst>
        </pc:picChg>
        <pc:picChg chg="add mod">
          <ac:chgData name="Singh, Amrit" userId="193900bb-3852-4986-93e1-5b46d0dec78f" providerId="ADAL" clId="{1A11AF5D-2721-4F3B-823E-6692D4EEA7EC}" dt="2023-04-29T23:27:58.376" v="618" actId="1076"/>
          <ac:picMkLst>
            <pc:docMk/>
            <pc:sldMk cId="3051022979" sldId="367"/>
            <ac:picMk id="19" creationId="{595CB694-BF17-FDAC-4A90-AFE2D10FBD8F}"/>
          </ac:picMkLst>
        </pc:picChg>
      </pc:sldChg>
      <pc:sldChg chg="modSp del mod">
        <pc:chgData name="Singh, Amrit" userId="193900bb-3852-4986-93e1-5b46d0dec78f" providerId="ADAL" clId="{1A11AF5D-2721-4F3B-823E-6692D4EEA7EC}" dt="2023-04-29T23:28:32.956" v="623" actId="47"/>
        <pc:sldMkLst>
          <pc:docMk/>
          <pc:sldMk cId="450624432" sldId="368"/>
        </pc:sldMkLst>
        <pc:spChg chg="mod">
          <ac:chgData name="Singh, Amrit" userId="193900bb-3852-4986-93e1-5b46d0dec78f" providerId="ADAL" clId="{1A11AF5D-2721-4F3B-823E-6692D4EEA7EC}" dt="2023-04-29T23:28:30.886" v="622" actId="6549"/>
          <ac:spMkLst>
            <pc:docMk/>
            <pc:sldMk cId="450624432" sldId="368"/>
            <ac:spMk id="3" creationId="{3E5FEE2D-79E5-4C1D-8BF7-EE619CA7039A}"/>
          </ac:spMkLst>
        </pc:spChg>
      </pc:sldChg>
      <pc:sldChg chg="modSp mod">
        <pc:chgData name="Singh, Amrit" userId="193900bb-3852-4986-93e1-5b46d0dec78f" providerId="ADAL" clId="{1A11AF5D-2721-4F3B-823E-6692D4EEA7EC}" dt="2023-04-30T00:24:10.165" v="719"/>
        <pc:sldMkLst>
          <pc:docMk/>
          <pc:sldMk cId="2212892728" sldId="369"/>
        </pc:sldMkLst>
        <pc:spChg chg="mod">
          <ac:chgData name="Singh, Amrit" userId="193900bb-3852-4986-93e1-5b46d0dec78f" providerId="ADAL" clId="{1A11AF5D-2721-4F3B-823E-6692D4EEA7EC}" dt="2023-04-30T00:24:10.165" v="719"/>
          <ac:spMkLst>
            <pc:docMk/>
            <pc:sldMk cId="2212892728" sldId="369"/>
            <ac:spMk id="2" creationId="{B1FE5F11-B7B9-4B80-8C6A-A8A7A7190B77}"/>
          </ac:spMkLst>
        </pc:spChg>
      </pc:sldChg>
      <pc:sldChg chg="addSp delSp modSp mod">
        <pc:chgData name="Singh, Amrit" userId="193900bb-3852-4986-93e1-5b46d0dec78f" providerId="ADAL" clId="{1A11AF5D-2721-4F3B-823E-6692D4EEA7EC}" dt="2023-04-30T00:31:25.397" v="802" actId="14100"/>
        <pc:sldMkLst>
          <pc:docMk/>
          <pc:sldMk cId="1229924628" sldId="370"/>
        </pc:sldMkLst>
        <pc:spChg chg="add mod">
          <ac:chgData name="Singh, Amrit" userId="193900bb-3852-4986-93e1-5b46d0dec78f" providerId="ADAL" clId="{1A11AF5D-2721-4F3B-823E-6692D4EEA7EC}" dt="2023-04-30T00:29:34.020" v="740" actId="1076"/>
          <ac:spMkLst>
            <pc:docMk/>
            <pc:sldMk cId="1229924628" sldId="370"/>
            <ac:spMk id="2" creationId="{EA1AE01D-51F1-9482-DF84-CD71E3C0FC76}"/>
          </ac:spMkLst>
        </pc:spChg>
        <pc:spChg chg="mod">
          <ac:chgData name="Singh, Amrit" userId="193900bb-3852-4986-93e1-5b46d0dec78f" providerId="ADAL" clId="{1A11AF5D-2721-4F3B-823E-6692D4EEA7EC}" dt="2023-04-30T00:30:53.535" v="799" actId="20577"/>
          <ac:spMkLst>
            <pc:docMk/>
            <pc:sldMk cId="1229924628" sldId="370"/>
            <ac:spMk id="3" creationId="{3E5FEE2D-79E5-4C1D-8BF7-EE619CA7039A}"/>
          </ac:spMkLst>
        </pc:spChg>
        <pc:spChg chg="mod">
          <ac:chgData name="Singh, Amrit" userId="193900bb-3852-4986-93e1-5b46d0dec78f" providerId="ADAL" clId="{1A11AF5D-2721-4F3B-823E-6692D4EEA7EC}" dt="2023-04-30T00:29:56.988" v="748"/>
          <ac:spMkLst>
            <pc:docMk/>
            <pc:sldMk cId="1229924628" sldId="370"/>
            <ac:spMk id="6" creationId="{D26E88FD-BDEF-7D54-5208-E97153786C88}"/>
          </ac:spMkLst>
        </pc:spChg>
        <pc:picChg chg="del">
          <ac:chgData name="Singh, Amrit" userId="193900bb-3852-4986-93e1-5b46d0dec78f" providerId="ADAL" clId="{1A11AF5D-2721-4F3B-823E-6692D4EEA7EC}" dt="2023-04-30T00:30:01.164" v="749" actId="478"/>
          <ac:picMkLst>
            <pc:docMk/>
            <pc:sldMk cId="1229924628" sldId="370"/>
            <ac:picMk id="4" creationId="{0D631342-4F8C-B756-776F-C8821B8EECD8}"/>
          </ac:picMkLst>
        </pc:picChg>
        <pc:picChg chg="add mod">
          <ac:chgData name="Singh, Amrit" userId="193900bb-3852-4986-93e1-5b46d0dec78f" providerId="ADAL" clId="{1A11AF5D-2721-4F3B-823E-6692D4EEA7EC}" dt="2023-04-30T00:30:38.671" v="752" actId="1076"/>
          <ac:picMkLst>
            <pc:docMk/>
            <pc:sldMk cId="1229924628" sldId="370"/>
            <ac:picMk id="10" creationId="{9B64BE26-A10E-5810-5531-7A4C94FCE135}"/>
          </ac:picMkLst>
        </pc:picChg>
        <pc:picChg chg="add mod">
          <ac:chgData name="Singh, Amrit" userId="193900bb-3852-4986-93e1-5b46d0dec78f" providerId="ADAL" clId="{1A11AF5D-2721-4F3B-823E-6692D4EEA7EC}" dt="2023-04-30T00:31:25.397" v="802" actId="14100"/>
          <ac:picMkLst>
            <pc:docMk/>
            <pc:sldMk cId="1229924628" sldId="370"/>
            <ac:picMk id="12" creationId="{36F9E194-22E7-5107-8B8C-18460ABA9904}"/>
          </ac:picMkLst>
        </pc:picChg>
      </pc:sldChg>
      <pc:sldChg chg="del">
        <pc:chgData name="Singh, Amrit" userId="193900bb-3852-4986-93e1-5b46d0dec78f" providerId="ADAL" clId="{1A11AF5D-2721-4F3B-823E-6692D4EEA7EC}" dt="2023-04-30T00:19:49.114" v="675" actId="47"/>
        <pc:sldMkLst>
          <pc:docMk/>
          <pc:sldMk cId="129850041" sldId="371"/>
        </pc:sldMkLst>
      </pc:sldChg>
      <pc:sldChg chg="del">
        <pc:chgData name="Singh, Amrit" userId="193900bb-3852-4986-93e1-5b46d0dec78f" providerId="ADAL" clId="{1A11AF5D-2721-4F3B-823E-6692D4EEA7EC}" dt="2023-04-30T00:19:49.114" v="675" actId="47"/>
        <pc:sldMkLst>
          <pc:docMk/>
          <pc:sldMk cId="3804047183" sldId="372"/>
        </pc:sldMkLst>
      </pc:sldChg>
      <pc:sldChg chg="del">
        <pc:chgData name="Singh, Amrit" userId="193900bb-3852-4986-93e1-5b46d0dec78f" providerId="ADAL" clId="{1A11AF5D-2721-4F3B-823E-6692D4EEA7EC}" dt="2023-04-30T00:19:49.114" v="675" actId="47"/>
        <pc:sldMkLst>
          <pc:docMk/>
          <pc:sldMk cId="843128759" sldId="373"/>
        </pc:sldMkLst>
      </pc:sldChg>
      <pc:sldChg chg="del">
        <pc:chgData name="Singh, Amrit" userId="193900bb-3852-4986-93e1-5b46d0dec78f" providerId="ADAL" clId="{1A11AF5D-2721-4F3B-823E-6692D4EEA7EC}" dt="2023-04-30T00:19:49.114" v="675" actId="47"/>
        <pc:sldMkLst>
          <pc:docMk/>
          <pc:sldMk cId="2580328119" sldId="374"/>
        </pc:sldMkLst>
      </pc:sldChg>
      <pc:sldChg chg="del">
        <pc:chgData name="Singh, Amrit" userId="193900bb-3852-4986-93e1-5b46d0dec78f" providerId="ADAL" clId="{1A11AF5D-2721-4F3B-823E-6692D4EEA7EC}" dt="2023-04-30T00:19:49.114" v="675" actId="47"/>
        <pc:sldMkLst>
          <pc:docMk/>
          <pc:sldMk cId="3553296392" sldId="375"/>
        </pc:sldMkLst>
      </pc:sldChg>
      <pc:sldChg chg="del">
        <pc:chgData name="Singh, Amrit" userId="193900bb-3852-4986-93e1-5b46d0dec78f" providerId="ADAL" clId="{1A11AF5D-2721-4F3B-823E-6692D4EEA7EC}" dt="2023-04-30T00:19:49.114" v="675" actId="47"/>
        <pc:sldMkLst>
          <pc:docMk/>
          <pc:sldMk cId="2759252244" sldId="376"/>
        </pc:sldMkLst>
      </pc:sldChg>
      <pc:sldChg chg="addSp delSp modSp add mod">
        <pc:chgData name="Singh, Amrit" userId="193900bb-3852-4986-93e1-5b46d0dec78f" providerId="ADAL" clId="{1A11AF5D-2721-4F3B-823E-6692D4EEA7EC}" dt="2023-04-29T23:16:51.681" v="360" actId="14100"/>
        <pc:sldMkLst>
          <pc:docMk/>
          <pc:sldMk cId="1424657547" sldId="377"/>
        </pc:sldMkLst>
        <pc:spChg chg="add del">
          <ac:chgData name="Singh, Amrit" userId="193900bb-3852-4986-93e1-5b46d0dec78f" providerId="ADAL" clId="{1A11AF5D-2721-4F3B-823E-6692D4EEA7EC}" dt="2023-04-29T23:13:04.032" v="315"/>
          <ac:spMkLst>
            <pc:docMk/>
            <pc:sldMk cId="1424657547" sldId="377"/>
            <ac:spMk id="2" creationId="{B6F5DC53-4AF1-1C82-75B9-E15749D79A40}"/>
          </ac:spMkLst>
        </pc:spChg>
        <pc:spChg chg="mod">
          <ac:chgData name="Singh, Amrit" userId="193900bb-3852-4986-93e1-5b46d0dec78f" providerId="ADAL" clId="{1A11AF5D-2721-4F3B-823E-6692D4EEA7EC}" dt="2023-04-29T23:12:49.169" v="311" actId="20577"/>
          <ac:spMkLst>
            <pc:docMk/>
            <pc:sldMk cId="1424657547" sldId="377"/>
            <ac:spMk id="3" creationId="{3E5FEE2D-79E5-4C1D-8BF7-EE619CA7039A}"/>
          </ac:spMkLst>
        </pc:spChg>
        <pc:spChg chg="add del">
          <ac:chgData name="Singh, Amrit" userId="193900bb-3852-4986-93e1-5b46d0dec78f" providerId="ADAL" clId="{1A11AF5D-2721-4F3B-823E-6692D4EEA7EC}" dt="2023-04-29T23:13:23.515" v="329"/>
          <ac:spMkLst>
            <pc:docMk/>
            <pc:sldMk cId="1424657547" sldId="377"/>
            <ac:spMk id="4" creationId="{97044FBE-2033-7568-BA63-C3ED9826C76E}"/>
          </ac:spMkLst>
        </pc:spChg>
        <pc:spChg chg="mod">
          <ac:chgData name="Singh, Amrit" userId="193900bb-3852-4986-93e1-5b46d0dec78f" providerId="ADAL" clId="{1A11AF5D-2721-4F3B-823E-6692D4EEA7EC}" dt="2023-04-29T23:14:27.568" v="353"/>
          <ac:spMkLst>
            <pc:docMk/>
            <pc:sldMk cId="1424657547" sldId="377"/>
            <ac:spMk id="10" creationId="{45E7E3D7-7C3C-84B1-CACD-CB054600932B}"/>
          </ac:spMkLst>
        </pc:spChg>
        <pc:picChg chg="del">
          <ac:chgData name="Singh, Amrit" userId="193900bb-3852-4986-93e1-5b46d0dec78f" providerId="ADAL" clId="{1A11AF5D-2721-4F3B-823E-6692D4EEA7EC}" dt="2023-04-29T23:12:54.414" v="313" actId="478"/>
          <ac:picMkLst>
            <pc:docMk/>
            <pc:sldMk cId="1424657547" sldId="377"/>
            <ac:picMk id="6" creationId="{FF1B2C1C-438E-7DB0-B056-E0EFB5ABD0B9}"/>
          </ac:picMkLst>
        </pc:picChg>
        <pc:picChg chg="add mod">
          <ac:chgData name="Singh, Amrit" userId="193900bb-3852-4986-93e1-5b46d0dec78f" providerId="ADAL" clId="{1A11AF5D-2721-4F3B-823E-6692D4EEA7EC}" dt="2023-04-29T23:15:53.550" v="356" actId="1076"/>
          <ac:picMkLst>
            <pc:docMk/>
            <pc:sldMk cId="1424657547" sldId="377"/>
            <ac:picMk id="11" creationId="{42A08104-2C54-84A5-6B2D-3500661702E9}"/>
          </ac:picMkLst>
        </pc:picChg>
        <pc:picChg chg="del mod">
          <ac:chgData name="Singh, Amrit" userId="193900bb-3852-4986-93e1-5b46d0dec78f" providerId="ADAL" clId="{1A11AF5D-2721-4F3B-823E-6692D4EEA7EC}" dt="2023-04-29T23:12:54.414" v="313" actId="478"/>
          <ac:picMkLst>
            <pc:docMk/>
            <pc:sldMk cId="1424657547" sldId="377"/>
            <ac:picMk id="13" creationId="{08704DA8-8DD0-4F10-1A43-81D9774705F9}"/>
          </ac:picMkLst>
        </pc:picChg>
        <pc:picChg chg="add mod">
          <ac:chgData name="Singh, Amrit" userId="193900bb-3852-4986-93e1-5b46d0dec78f" providerId="ADAL" clId="{1A11AF5D-2721-4F3B-823E-6692D4EEA7EC}" dt="2023-04-29T23:16:51.681" v="360" actId="14100"/>
          <ac:picMkLst>
            <pc:docMk/>
            <pc:sldMk cId="1424657547" sldId="377"/>
            <ac:picMk id="14" creationId="{48F013DC-1D2D-707B-520C-2824420288C2}"/>
          </ac:picMkLst>
        </pc:picChg>
      </pc:sldChg>
      <pc:sldChg chg="addSp delSp modSp add mod">
        <pc:chgData name="Singh, Amrit" userId="193900bb-3852-4986-93e1-5b46d0dec78f" providerId="ADAL" clId="{1A11AF5D-2721-4F3B-823E-6692D4EEA7EC}" dt="2023-04-29T23:19:25.019" v="388" actId="14100"/>
        <pc:sldMkLst>
          <pc:docMk/>
          <pc:sldMk cId="1485687420" sldId="378"/>
        </pc:sldMkLst>
        <pc:spChg chg="mod">
          <ac:chgData name="Singh, Amrit" userId="193900bb-3852-4986-93e1-5b46d0dec78f" providerId="ADAL" clId="{1A11AF5D-2721-4F3B-823E-6692D4EEA7EC}" dt="2023-04-29T23:18:56.514" v="383" actId="20577"/>
          <ac:spMkLst>
            <pc:docMk/>
            <pc:sldMk cId="1485687420" sldId="378"/>
            <ac:spMk id="10" creationId="{45E7E3D7-7C3C-84B1-CACD-CB054600932B}"/>
          </ac:spMkLst>
        </pc:spChg>
        <pc:picChg chg="add mod">
          <ac:chgData name="Singh, Amrit" userId="193900bb-3852-4986-93e1-5b46d0dec78f" providerId="ADAL" clId="{1A11AF5D-2721-4F3B-823E-6692D4EEA7EC}" dt="2023-04-29T23:18:13.239" v="367" actId="14100"/>
          <ac:picMkLst>
            <pc:docMk/>
            <pc:sldMk cId="1485687420" sldId="378"/>
            <ac:picMk id="4" creationId="{C54F25C8-D4AC-A4F2-9150-01E7100E9C4F}"/>
          </ac:picMkLst>
        </pc:picChg>
        <pc:picChg chg="add mod">
          <ac:chgData name="Singh, Amrit" userId="193900bb-3852-4986-93e1-5b46d0dec78f" providerId="ADAL" clId="{1A11AF5D-2721-4F3B-823E-6692D4EEA7EC}" dt="2023-04-29T23:19:25.019" v="388" actId="14100"/>
          <ac:picMkLst>
            <pc:docMk/>
            <pc:sldMk cId="1485687420" sldId="378"/>
            <ac:picMk id="6" creationId="{63730E4B-6E38-06B6-E0B7-55F3C659FAC8}"/>
          </ac:picMkLst>
        </pc:picChg>
        <pc:picChg chg="del">
          <ac:chgData name="Singh, Amrit" userId="193900bb-3852-4986-93e1-5b46d0dec78f" providerId="ADAL" clId="{1A11AF5D-2721-4F3B-823E-6692D4EEA7EC}" dt="2023-04-29T23:18:01.919" v="363" actId="478"/>
          <ac:picMkLst>
            <pc:docMk/>
            <pc:sldMk cId="1485687420" sldId="378"/>
            <ac:picMk id="11" creationId="{42A08104-2C54-84A5-6B2D-3500661702E9}"/>
          </ac:picMkLst>
        </pc:picChg>
        <pc:picChg chg="del">
          <ac:chgData name="Singh, Amrit" userId="193900bb-3852-4986-93e1-5b46d0dec78f" providerId="ADAL" clId="{1A11AF5D-2721-4F3B-823E-6692D4EEA7EC}" dt="2023-04-29T23:18:00.674" v="362" actId="478"/>
          <ac:picMkLst>
            <pc:docMk/>
            <pc:sldMk cId="1485687420" sldId="378"/>
            <ac:picMk id="14" creationId="{48F013DC-1D2D-707B-520C-2824420288C2}"/>
          </ac:picMkLst>
        </pc:picChg>
      </pc:sldChg>
      <pc:sldChg chg="addSp delSp modSp add mod">
        <pc:chgData name="Singh, Amrit" userId="193900bb-3852-4986-93e1-5b46d0dec78f" providerId="ADAL" clId="{1A11AF5D-2721-4F3B-823E-6692D4EEA7EC}" dt="2023-04-30T00:34:24.854" v="862" actId="1076"/>
        <pc:sldMkLst>
          <pc:docMk/>
          <pc:sldMk cId="3949221406" sldId="379"/>
        </pc:sldMkLst>
        <pc:spChg chg="del">
          <ac:chgData name="Singh, Amrit" userId="193900bb-3852-4986-93e1-5b46d0dec78f" providerId="ADAL" clId="{1A11AF5D-2721-4F3B-823E-6692D4EEA7EC}" dt="2023-04-30T00:34:08.476" v="858" actId="478"/>
          <ac:spMkLst>
            <pc:docMk/>
            <pc:sldMk cId="3949221406" sldId="379"/>
            <ac:spMk id="2" creationId="{EA1AE01D-51F1-9482-DF84-CD71E3C0FC76}"/>
          </ac:spMkLst>
        </pc:spChg>
        <pc:spChg chg="mod">
          <ac:chgData name="Singh, Amrit" userId="193900bb-3852-4986-93e1-5b46d0dec78f" providerId="ADAL" clId="{1A11AF5D-2721-4F3B-823E-6692D4EEA7EC}" dt="2023-04-30T00:31:54.437" v="852" actId="20577"/>
          <ac:spMkLst>
            <pc:docMk/>
            <pc:sldMk cId="3949221406" sldId="379"/>
            <ac:spMk id="3" creationId="{3E5FEE2D-79E5-4C1D-8BF7-EE619CA7039A}"/>
          </ac:spMkLst>
        </pc:spChg>
        <pc:spChg chg="mod">
          <ac:chgData name="Singh, Amrit" userId="193900bb-3852-4986-93e1-5b46d0dec78f" providerId="ADAL" clId="{1A11AF5D-2721-4F3B-823E-6692D4EEA7EC}" dt="2023-04-30T00:34:14.421" v="859" actId="20577"/>
          <ac:spMkLst>
            <pc:docMk/>
            <pc:sldMk cId="3949221406" sldId="379"/>
            <ac:spMk id="6" creationId="{D26E88FD-BDEF-7D54-5208-E97153786C88}"/>
          </ac:spMkLst>
        </pc:spChg>
        <pc:spChg chg="add mod">
          <ac:chgData name="Singh, Amrit" userId="193900bb-3852-4986-93e1-5b46d0dec78f" providerId="ADAL" clId="{1A11AF5D-2721-4F3B-823E-6692D4EEA7EC}" dt="2023-04-30T00:34:24.854" v="862" actId="1076"/>
          <ac:spMkLst>
            <pc:docMk/>
            <pc:sldMk cId="3949221406" sldId="379"/>
            <ac:spMk id="11" creationId="{5EB2316A-C405-7409-2EFA-2EA0D3AC721D}"/>
          </ac:spMkLst>
        </pc:spChg>
        <pc:picChg chg="add mod">
          <ac:chgData name="Singh, Amrit" userId="193900bb-3852-4986-93e1-5b46d0dec78f" providerId="ADAL" clId="{1A11AF5D-2721-4F3B-823E-6692D4EEA7EC}" dt="2023-04-30T00:33:36.551" v="856" actId="1076"/>
          <ac:picMkLst>
            <pc:docMk/>
            <pc:sldMk cId="3949221406" sldId="379"/>
            <ac:picMk id="5" creationId="{95D16C8A-BB4F-FFD2-E76D-778A5FD20AAA}"/>
          </ac:picMkLst>
        </pc:picChg>
        <pc:picChg chg="del">
          <ac:chgData name="Singh, Amrit" userId="193900bb-3852-4986-93e1-5b46d0dec78f" providerId="ADAL" clId="{1A11AF5D-2721-4F3B-823E-6692D4EEA7EC}" dt="2023-04-30T00:33:29.813" v="853" actId="478"/>
          <ac:picMkLst>
            <pc:docMk/>
            <pc:sldMk cId="3949221406" sldId="379"/>
            <ac:picMk id="10" creationId="{9B64BE26-A10E-5810-5531-7A4C94FCE135}"/>
          </ac:picMkLst>
        </pc:picChg>
        <pc:picChg chg="del">
          <ac:chgData name="Singh, Amrit" userId="193900bb-3852-4986-93e1-5b46d0dec78f" providerId="ADAL" clId="{1A11AF5D-2721-4F3B-823E-6692D4EEA7EC}" dt="2023-04-30T00:33:29.813" v="853" actId="478"/>
          <ac:picMkLst>
            <pc:docMk/>
            <pc:sldMk cId="3949221406" sldId="379"/>
            <ac:picMk id="12" creationId="{36F9E194-22E7-5107-8B8C-18460ABA9904}"/>
          </ac:picMkLst>
        </pc:picChg>
      </pc:sldChg>
      <pc:sldChg chg="modSp add mod ord">
        <pc:chgData name="Singh, Amrit" userId="193900bb-3852-4986-93e1-5b46d0dec78f" providerId="ADAL" clId="{1A11AF5D-2721-4F3B-823E-6692D4EEA7EC}" dt="2023-04-30T00:34:42.639" v="868"/>
        <pc:sldMkLst>
          <pc:docMk/>
          <pc:sldMk cId="2142987535" sldId="380"/>
        </pc:sldMkLst>
        <pc:spChg chg="mod">
          <ac:chgData name="Singh, Amrit" userId="193900bb-3852-4986-93e1-5b46d0dec78f" providerId="ADAL" clId="{1A11AF5D-2721-4F3B-823E-6692D4EEA7EC}" dt="2023-04-30T00:34:42.639" v="868"/>
          <ac:spMkLst>
            <pc:docMk/>
            <pc:sldMk cId="2142987535" sldId="380"/>
            <ac:spMk id="2" creationId="{B1FE5F11-B7B9-4B80-8C6A-A8A7A7190B77}"/>
          </ac:spMkLst>
        </pc:spChg>
      </pc:sldChg>
      <pc:sldChg chg="addSp delSp modSp add mod ord">
        <pc:chgData name="Singh, Amrit" userId="193900bb-3852-4986-93e1-5b46d0dec78f" providerId="ADAL" clId="{1A11AF5D-2721-4F3B-823E-6692D4EEA7EC}" dt="2023-04-30T00:48:58.471" v="928" actId="20577"/>
        <pc:sldMkLst>
          <pc:docMk/>
          <pc:sldMk cId="2619523957" sldId="381"/>
        </pc:sldMkLst>
        <pc:spChg chg="mod">
          <ac:chgData name="Singh, Amrit" userId="193900bb-3852-4986-93e1-5b46d0dec78f" providerId="ADAL" clId="{1A11AF5D-2721-4F3B-823E-6692D4EEA7EC}" dt="2023-04-30T00:48:58.471" v="928" actId="20577"/>
          <ac:spMkLst>
            <pc:docMk/>
            <pc:sldMk cId="2619523957" sldId="381"/>
            <ac:spMk id="3" creationId="{3E5FEE2D-79E5-4C1D-8BF7-EE619CA7039A}"/>
          </ac:spMkLst>
        </pc:spChg>
        <pc:spChg chg="mod">
          <ac:chgData name="Singh, Amrit" userId="193900bb-3852-4986-93e1-5b46d0dec78f" providerId="ADAL" clId="{1A11AF5D-2721-4F3B-823E-6692D4EEA7EC}" dt="2023-04-30T00:48:13.642" v="882" actId="6549"/>
          <ac:spMkLst>
            <pc:docMk/>
            <pc:sldMk cId="2619523957" sldId="381"/>
            <ac:spMk id="6" creationId="{D26E88FD-BDEF-7D54-5208-E97153786C88}"/>
          </ac:spMkLst>
        </pc:spChg>
        <pc:spChg chg="del">
          <ac:chgData name="Singh, Amrit" userId="193900bb-3852-4986-93e1-5b46d0dec78f" providerId="ADAL" clId="{1A11AF5D-2721-4F3B-823E-6692D4EEA7EC}" dt="2023-04-30T00:48:15.989" v="883" actId="478"/>
          <ac:spMkLst>
            <pc:docMk/>
            <pc:sldMk cId="2619523957" sldId="381"/>
            <ac:spMk id="11" creationId="{5EB2316A-C405-7409-2EFA-2EA0D3AC721D}"/>
          </ac:spMkLst>
        </pc:spChg>
        <pc:picChg chg="add mod">
          <ac:chgData name="Singh, Amrit" userId="193900bb-3852-4986-93e1-5b46d0dec78f" providerId="ADAL" clId="{1A11AF5D-2721-4F3B-823E-6692D4EEA7EC}" dt="2023-04-30T00:47:29.531" v="876" actId="1076"/>
          <ac:picMkLst>
            <pc:docMk/>
            <pc:sldMk cId="2619523957" sldId="381"/>
            <ac:picMk id="4" creationId="{57550CC6-0FDD-5B60-A871-EE8EDF7C7DC5}"/>
          </ac:picMkLst>
        </pc:picChg>
        <pc:picChg chg="del">
          <ac:chgData name="Singh, Amrit" userId="193900bb-3852-4986-93e1-5b46d0dec78f" providerId="ADAL" clId="{1A11AF5D-2721-4F3B-823E-6692D4EEA7EC}" dt="2023-04-30T00:47:18.670" v="872" actId="478"/>
          <ac:picMkLst>
            <pc:docMk/>
            <pc:sldMk cId="2619523957" sldId="381"/>
            <ac:picMk id="5" creationId="{95D16C8A-BB4F-FFD2-E76D-778A5FD20AAA}"/>
          </ac:picMkLst>
        </pc:picChg>
        <pc:picChg chg="add mod">
          <ac:chgData name="Singh, Amrit" userId="193900bb-3852-4986-93e1-5b46d0dec78f" providerId="ADAL" clId="{1A11AF5D-2721-4F3B-823E-6692D4EEA7EC}" dt="2023-04-30T00:47:55.748" v="879" actId="1076"/>
          <ac:picMkLst>
            <pc:docMk/>
            <pc:sldMk cId="2619523957" sldId="381"/>
            <ac:picMk id="12" creationId="{6E097451-8BE1-A969-8D65-02E158DEA4E9}"/>
          </ac:picMkLst>
        </pc:picChg>
      </pc:sldChg>
      <pc:sldChg chg="modSp add mod ord">
        <pc:chgData name="Singh, Amrit" userId="193900bb-3852-4986-93e1-5b46d0dec78f" providerId="ADAL" clId="{1A11AF5D-2721-4F3B-823E-6692D4EEA7EC}" dt="2023-04-30T00:48:34.431" v="889"/>
        <pc:sldMkLst>
          <pc:docMk/>
          <pc:sldMk cId="3158756145" sldId="382"/>
        </pc:sldMkLst>
        <pc:spChg chg="mod">
          <ac:chgData name="Singh, Amrit" userId="193900bb-3852-4986-93e1-5b46d0dec78f" providerId="ADAL" clId="{1A11AF5D-2721-4F3B-823E-6692D4EEA7EC}" dt="2023-04-30T00:48:34.431" v="889"/>
          <ac:spMkLst>
            <pc:docMk/>
            <pc:sldMk cId="3158756145" sldId="382"/>
            <ac:spMk id="2" creationId="{B1FE5F11-B7B9-4B80-8C6A-A8A7A7190B77}"/>
          </ac:spMkLst>
        </pc:spChg>
      </pc:sldChg>
      <pc:sldChg chg="addSp delSp modSp add mod ord">
        <pc:chgData name="Singh, Amrit" userId="193900bb-3852-4986-93e1-5b46d0dec78f" providerId="ADAL" clId="{1A11AF5D-2721-4F3B-823E-6692D4EEA7EC}" dt="2023-04-30T00:52:10.097" v="1028" actId="20577"/>
        <pc:sldMkLst>
          <pc:docMk/>
          <pc:sldMk cId="81182203" sldId="383"/>
        </pc:sldMkLst>
        <pc:spChg chg="add del">
          <ac:chgData name="Singh, Amrit" userId="193900bb-3852-4986-93e1-5b46d0dec78f" providerId="ADAL" clId="{1A11AF5D-2721-4F3B-823E-6692D4EEA7EC}" dt="2023-04-30T00:49:25.910" v="937"/>
          <ac:spMkLst>
            <pc:docMk/>
            <pc:sldMk cId="81182203" sldId="383"/>
            <ac:spMk id="2" creationId="{C18A4E69-1C8C-4E01-8C36-BCB33248C81D}"/>
          </ac:spMkLst>
        </pc:spChg>
        <pc:spChg chg="mod">
          <ac:chgData name="Singh, Amrit" userId="193900bb-3852-4986-93e1-5b46d0dec78f" providerId="ADAL" clId="{1A11AF5D-2721-4F3B-823E-6692D4EEA7EC}" dt="2023-04-30T00:52:10.097" v="1028" actId="20577"/>
          <ac:spMkLst>
            <pc:docMk/>
            <pc:sldMk cId="81182203" sldId="383"/>
            <ac:spMk id="3" creationId="{3E5FEE2D-79E5-4C1D-8BF7-EE619CA7039A}"/>
          </ac:spMkLst>
        </pc:spChg>
        <pc:spChg chg="add del">
          <ac:chgData name="Singh, Amrit" userId="193900bb-3852-4986-93e1-5b46d0dec78f" providerId="ADAL" clId="{1A11AF5D-2721-4F3B-823E-6692D4EEA7EC}" dt="2023-04-30T00:49:53.987" v="952"/>
          <ac:spMkLst>
            <pc:docMk/>
            <pc:sldMk cId="81182203" sldId="383"/>
            <ac:spMk id="5" creationId="{36FE1CF5-4D76-06AA-8983-EA07E10A0B29}"/>
          </ac:spMkLst>
        </pc:spChg>
        <pc:spChg chg="mod">
          <ac:chgData name="Singh, Amrit" userId="193900bb-3852-4986-93e1-5b46d0dec78f" providerId="ADAL" clId="{1A11AF5D-2721-4F3B-823E-6692D4EEA7EC}" dt="2023-04-30T00:49:55.243" v="955" actId="6549"/>
          <ac:spMkLst>
            <pc:docMk/>
            <pc:sldMk cId="81182203" sldId="383"/>
            <ac:spMk id="6" creationId="{D26E88FD-BDEF-7D54-5208-E97153786C88}"/>
          </ac:spMkLst>
        </pc:spChg>
        <pc:picChg chg="del">
          <ac:chgData name="Singh, Amrit" userId="193900bb-3852-4986-93e1-5b46d0dec78f" providerId="ADAL" clId="{1A11AF5D-2721-4F3B-823E-6692D4EEA7EC}" dt="2023-04-30T00:49:04.729" v="932" actId="478"/>
          <ac:picMkLst>
            <pc:docMk/>
            <pc:sldMk cId="81182203" sldId="383"/>
            <ac:picMk id="4" creationId="{57550CC6-0FDD-5B60-A871-EE8EDF7C7DC5}"/>
          </ac:picMkLst>
        </pc:picChg>
        <pc:picChg chg="add mod">
          <ac:chgData name="Singh, Amrit" userId="193900bb-3852-4986-93e1-5b46d0dec78f" providerId="ADAL" clId="{1A11AF5D-2721-4F3B-823E-6692D4EEA7EC}" dt="2023-04-30T00:50:14.219" v="958" actId="1076"/>
          <ac:picMkLst>
            <pc:docMk/>
            <pc:sldMk cId="81182203" sldId="383"/>
            <ac:picMk id="11" creationId="{D1702B4E-715D-9AB8-2FD3-814B54CBEEAC}"/>
          </ac:picMkLst>
        </pc:picChg>
        <pc:picChg chg="del">
          <ac:chgData name="Singh, Amrit" userId="193900bb-3852-4986-93e1-5b46d0dec78f" providerId="ADAL" clId="{1A11AF5D-2721-4F3B-823E-6692D4EEA7EC}" dt="2023-04-30T00:49:04.729" v="932" actId="478"/>
          <ac:picMkLst>
            <pc:docMk/>
            <pc:sldMk cId="81182203" sldId="383"/>
            <ac:picMk id="12" creationId="{6E097451-8BE1-A969-8D65-02E158DEA4E9}"/>
          </ac:picMkLst>
        </pc:picChg>
        <pc:picChg chg="add mod">
          <ac:chgData name="Singh, Amrit" userId="193900bb-3852-4986-93e1-5b46d0dec78f" providerId="ADAL" clId="{1A11AF5D-2721-4F3B-823E-6692D4EEA7EC}" dt="2023-04-30T00:50:38.515" v="961" actId="1076"/>
          <ac:picMkLst>
            <pc:docMk/>
            <pc:sldMk cId="81182203" sldId="383"/>
            <ac:picMk id="14" creationId="{3DCE7828-DE17-DD9B-E4C1-8F61CDF097BA}"/>
          </ac:picMkLst>
        </pc:picChg>
        <pc:picChg chg="add mod">
          <ac:chgData name="Singh, Amrit" userId="193900bb-3852-4986-93e1-5b46d0dec78f" providerId="ADAL" clId="{1A11AF5D-2721-4F3B-823E-6692D4EEA7EC}" dt="2023-04-30T00:51:39.904" v="963" actId="1076"/>
          <ac:picMkLst>
            <pc:docMk/>
            <pc:sldMk cId="81182203" sldId="383"/>
            <ac:picMk id="16" creationId="{76FA5370-29C4-E1A5-2F26-309AE3AD7736}"/>
          </ac:picMkLst>
        </pc:picChg>
      </pc:sldChg>
      <pc:sldChg chg="addSp delSp modSp add mod">
        <pc:chgData name="Singh, Amrit" userId="193900bb-3852-4986-93e1-5b46d0dec78f" providerId="ADAL" clId="{1A11AF5D-2721-4F3B-823E-6692D4EEA7EC}" dt="2023-04-30T00:54:48.627" v="1063" actId="14100"/>
        <pc:sldMkLst>
          <pc:docMk/>
          <pc:sldMk cId="1887143716" sldId="384"/>
        </pc:sldMkLst>
        <pc:spChg chg="add mod">
          <ac:chgData name="Singh, Amrit" userId="193900bb-3852-4986-93e1-5b46d0dec78f" providerId="ADAL" clId="{1A11AF5D-2721-4F3B-823E-6692D4EEA7EC}" dt="2023-04-30T00:52:45.352" v="1037" actId="1076"/>
          <ac:spMkLst>
            <pc:docMk/>
            <pc:sldMk cId="1887143716" sldId="384"/>
            <ac:spMk id="4" creationId="{0F991955-0841-1C8F-8C8C-63A741299086}"/>
          </ac:spMkLst>
        </pc:spChg>
        <pc:spChg chg="add mod">
          <ac:chgData name="Singh, Amrit" userId="193900bb-3852-4986-93e1-5b46d0dec78f" providerId="ADAL" clId="{1A11AF5D-2721-4F3B-823E-6692D4EEA7EC}" dt="2023-04-30T00:53:18.164" v="1049" actId="14100"/>
          <ac:spMkLst>
            <pc:docMk/>
            <pc:sldMk cId="1887143716" sldId="384"/>
            <ac:spMk id="5" creationId="{58754FCF-DBD5-01A1-CF18-835AFCB1DCCF}"/>
          </ac:spMkLst>
        </pc:spChg>
        <pc:spChg chg="mod">
          <ac:chgData name="Singh, Amrit" userId="193900bb-3852-4986-93e1-5b46d0dec78f" providerId="ADAL" clId="{1A11AF5D-2721-4F3B-823E-6692D4EEA7EC}" dt="2023-04-30T00:54:01.033" v="1060" actId="20577"/>
          <ac:spMkLst>
            <pc:docMk/>
            <pc:sldMk cId="1887143716" sldId="384"/>
            <ac:spMk id="6" creationId="{D26E88FD-BDEF-7D54-5208-E97153786C88}"/>
          </ac:spMkLst>
        </pc:spChg>
        <pc:picChg chg="add del mod">
          <ac:chgData name="Singh, Amrit" userId="193900bb-3852-4986-93e1-5b46d0dec78f" providerId="ADAL" clId="{1A11AF5D-2721-4F3B-823E-6692D4EEA7EC}" dt="2023-04-30T00:51:45.745" v="966" actId="478"/>
          <ac:picMkLst>
            <pc:docMk/>
            <pc:sldMk cId="1887143716" sldId="384"/>
            <ac:picMk id="2" creationId="{5D0715CC-693A-D47E-4828-A8AEAC536A67}"/>
          </ac:picMkLst>
        </pc:picChg>
        <pc:picChg chg="del">
          <ac:chgData name="Singh, Amrit" userId="193900bb-3852-4986-93e1-5b46d0dec78f" providerId="ADAL" clId="{1A11AF5D-2721-4F3B-823E-6692D4EEA7EC}" dt="2023-04-30T00:51:47.145" v="967" actId="478"/>
          <ac:picMkLst>
            <pc:docMk/>
            <pc:sldMk cId="1887143716" sldId="384"/>
            <ac:picMk id="11" creationId="{D1702B4E-715D-9AB8-2FD3-814B54CBEEAC}"/>
          </ac:picMkLst>
        </pc:picChg>
        <pc:picChg chg="add mod">
          <ac:chgData name="Singh, Amrit" userId="193900bb-3852-4986-93e1-5b46d0dec78f" providerId="ADAL" clId="{1A11AF5D-2721-4F3B-823E-6692D4EEA7EC}" dt="2023-04-30T00:53:56.877" v="1054" actId="14100"/>
          <ac:picMkLst>
            <pc:docMk/>
            <pc:sldMk cId="1887143716" sldId="384"/>
            <ac:picMk id="12" creationId="{7E0E345D-F8D3-98CA-C204-7B21999F8610}"/>
          </ac:picMkLst>
        </pc:picChg>
        <pc:picChg chg="del">
          <ac:chgData name="Singh, Amrit" userId="193900bb-3852-4986-93e1-5b46d0dec78f" providerId="ADAL" clId="{1A11AF5D-2721-4F3B-823E-6692D4EEA7EC}" dt="2023-04-30T00:51:45.745" v="966" actId="478"/>
          <ac:picMkLst>
            <pc:docMk/>
            <pc:sldMk cId="1887143716" sldId="384"/>
            <ac:picMk id="14" creationId="{3DCE7828-DE17-DD9B-E4C1-8F61CDF097BA}"/>
          </ac:picMkLst>
        </pc:picChg>
        <pc:picChg chg="add mod">
          <ac:chgData name="Singh, Amrit" userId="193900bb-3852-4986-93e1-5b46d0dec78f" providerId="ADAL" clId="{1A11AF5D-2721-4F3B-823E-6692D4EEA7EC}" dt="2023-04-30T00:54:48.627" v="1063" actId="14100"/>
          <ac:picMkLst>
            <pc:docMk/>
            <pc:sldMk cId="1887143716" sldId="384"/>
            <ac:picMk id="15" creationId="{A93ACDA4-32EB-5B9F-0263-0E5E74B23A74}"/>
          </ac:picMkLst>
        </pc:picChg>
        <pc:picChg chg="del">
          <ac:chgData name="Singh, Amrit" userId="193900bb-3852-4986-93e1-5b46d0dec78f" providerId="ADAL" clId="{1A11AF5D-2721-4F3B-823E-6692D4EEA7EC}" dt="2023-04-30T00:51:45.745" v="966" actId="478"/>
          <ac:picMkLst>
            <pc:docMk/>
            <pc:sldMk cId="1887143716" sldId="384"/>
            <ac:picMk id="16" creationId="{76FA5370-29C4-E1A5-2F26-309AE3AD773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2980" y="3871609"/>
            <a:ext cx="5034832" cy="1685433"/>
          </a:xfrm>
        </p:spPr>
        <p:txBody>
          <a:bodyPr/>
          <a:lstStyle/>
          <a:p>
            <a:r>
              <a:rPr lang="en-US" dirty="0"/>
              <a:t>Lab: Storing and Analyzing Data by Using Amazon Redshift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Made for Professor Lanham A. by Amrit Singh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Create the security group for accessing redshift database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7E3D7-7C3C-84B1-CACD-CB054600932B}"/>
              </a:ext>
            </a:extLst>
          </p:cNvPr>
          <p:cNvSpPr txBox="1"/>
          <p:nvPr/>
        </p:nvSpPr>
        <p:spPr>
          <a:xfrm>
            <a:off x="8291945" y="1595120"/>
            <a:ext cx="37615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the security group and configure access to the Redshift database.</a:t>
            </a:r>
          </a:p>
          <a:p>
            <a:r>
              <a:rPr lang="en-US" sz="1400" dirty="0"/>
              <a:t>In the search box to the right of  Services, search for and choose EC2 to open the Amazon EC2 console.</a:t>
            </a:r>
          </a:p>
          <a:p>
            <a:r>
              <a:rPr lang="en-US" sz="1400" dirty="0"/>
              <a:t>In the navigation pane, under Network &amp; Security, choose Security Groups.</a:t>
            </a:r>
          </a:p>
          <a:p>
            <a:r>
              <a:rPr lang="en-US" sz="1400" dirty="0"/>
              <a:t>Choose Create security group, and configure the following:</a:t>
            </a:r>
          </a:p>
          <a:p>
            <a:r>
              <a:rPr lang="en-US" sz="1400" dirty="0"/>
              <a:t>Basic details section:</a:t>
            </a:r>
          </a:p>
          <a:p>
            <a:r>
              <a:rPr lang="en-US" sz="1400" dirty="0"/>
              <a:t>Security group name: Enter Redshift security group</a:t>
            </a:r>
          </a:p>
          <a:p>
            <a:r>
              <a:rPr lang="en-US" sz="1400" dirty="0"/>
              <a:t>Description: Enter Security group for my Redshift cluster</a:t>
            </a:r>
          </a:p>
          <a:p>
            <a:r>
              <a:rPr lang="en-US" sz="1400" dirty="0"/>
              <a:t>Inbound rules section:</a:t>
            </a:r>
          </a:p>
          <a:p>
            <a:r>
              <a:rPr lang="en-US" sz="1400" dirty="0"/>
              <a:t>Choose Add rule.</a:t>
            </a:r>
          </a:p>
          <a:p>
            <a:r>
              <a:rPr lang="en-US" sz="1400" dirty="0"/>
              <a:t>Type: Choose Redshift. Note that the protocol and port range automatically update to TCP and 5439.</a:t>
            </a:r>
          </a:p>
          <a:p>
            <a:r>
              <a:rPr lang="en-US" sz="1400" dirty="0"/>
              <a:t>Source: Choose Anywhere-IPv4. Note that 0.0.0.0/0 is automatically added.</a:t>
            </a:r>
          </a:p>
          <a:p>
            <a:r>
              <a:rPr lang="en-US" sz="1400" dirty="0"/>
              <a:t>Description: Enter Redshift inbound rule</a:t>
            </a:r>
          </a:p>
          <a:p>
            <a:r>
              <a:rPr lang="en-US" sz="1400" dirty="0"/>
              <a:t>At the bottom of the page, choose Create security group.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A08104-2C54-84A5-6B2D-350066170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120"/>
            <a:ext cx="7865918" cy="12950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F013DC-1D2D-707B-520C-282442028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5407"/>
            <a:ext cx="8180080" cy="312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5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Create the security group for accessing redshift database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7E3D7-7C3C-84B1-CACD-CB054600932B}"/>
              </a:ext>
            </a:extLst>
          </p:cNvPr>
          <p:cNvSpPr txBox="1"/>
          <p:nvPr/>
        </p:nvSpPr>
        <p:spPr>
          <a:xfrm>
            <a:off x="7304809" y="1595120"/>
            <a:ext cx="47486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Configure your Redshift cluster.</a:t>
            </a:r>
          </a:p>
          <a:p>
            <a:r>
              <a:rPr lang="en-US" sz="1400" dirty="0"/>
              <a:t>Navigate to the Amazon Redshift console.</a:t>
            </a:r>
          </a:p>
          <a:p>
            <a:r>
              <a:rPr lang="en-US" sz="1400" dirty="0"/>
              <a:t>In the navigation pane, choose Clusters.</a:t>
            </a:r>
          </a:p>
          <a:p>
            <a:r>
              <a:rPr lang="en-US" sz="1400" dirty="0"/>
              <a:t>When the Status is Available for the cluster that you created, choose the link for the redshift-cluster-1 cluster.</a:t>
            </a:r>
          </a:p>
          <a:p>
            <a:r>
              <a:rPr lang="en-US" sz="1400" dirty="0"/>
              <a:t>Choose the Properties tab.</a:t>
            </a:r>
          </a:p>
          <a:p>
            <a:r>
              <a:rPr lang="en-US" sz="1400" dirty="0"/>
              <a:t>In the Network and security settings section, choose Edit.</a:t>
            </a:r>
          </a:p>
          <a:p>
            <a:r>
              <a:rPr lang="en-US" sz="1400" dirty="0"/>
              <a:t>For VPC security groups, select Redshift security group AND clear default.</a:t>
            </a:r>
          </a:p>
          <a:p>
            <a:r>
              <a:rPr lang="en-US" sz="1400" dirty="0"/>
              <a:t>Choose Save changes.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F25C8-D4AC-A4F2-9150-01E7100E9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6" y="1595121"/>
            <a:ext cx="5957454" cy="3066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730E4B-6E38-06B6-E0B7-55F3C659F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6" y="4683738"/>
            <a:ext cx="3442854" cy="216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8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3: Creating tables in a database</a:t>
            </a:r>
          </a:p>
        </p:txBody>
      </p:sp>
    </p:spTree>
    <p:extLst>
      <p:ext uri="{BB962C8B-B14F-4D97-AF65-F5344CB8AC3E}">
        <p14:creationId xmlns:p14="http://schemas.microsoft.com/office/powerpoint/2010/main" val="200023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652"/>
            <a:ext cx="10515600" cy="1325563"/>
          </a:xfrm>
        </p:spPr>
        <p:txBody>
          <a:bodyPr/>
          <a:lstStyle/>
          <a:p>
            <a:r>
              <a:rPr lang="en-US" dirty="0"/>
              <a:t>Connect to the redshift cluster and configure it to run the database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1ECB9-850E-E70E-0CE9-26D1D9444BDD}"/>
              </a:ext>
            </a:extLst>
          </p:cNvPr>
          <p:cNvSpPr txBox="1"/>
          <p:nvPr/>
        </p:nvSpPr>
        <p:spPr>
          <a:xfrm>
            <a:off x="8406246" y="1570342"/>
            <a:ext cx="36991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Connect to the Redshift cluster and access the query editor.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navigation pane, choose Clusters.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Select the redshift-cluster-1 cluster, and choose Query data &gt; Query in query editor.</a:t>
            </a:r>
          </a:p>
          <a:p>
            <a:pPr algn="l"/>
            <a:r>
              <a:rPr lang="en-US" sz="1400" dirty="0"/>
              <a:t>Choose Connect to database and configure the following:</a:t>
            </a:r>
          </a:p>
          <a:p>
            <a:pPr algn="l"/>
            <a:r>
              <a:rPr lang="en-US" sz="1400" dirty="0"/>
              <a:t>Connection: Choose Create a new connection.</a:t>
            </a:r>
          </a:p>
          <a:p>
            <a:pPr algn="l"/>
            <a:r>
              <a:rPr lang="en-US" sz="1400" dirty="0"/>
              <a:t>Authentication: Choose Temporary credentials.</a:t>
            </a:r>
          </a:p>
          <a:p>
            <a:pPr algn="l"/>
            <a:r>
              <a:rPr lang="en-US" sz="1400" dirty="0"/>
              <a:t>Database name: Enter dev</a:t>
            </a:r>
          </a:p>
          <a:p>
            <a:pPr algn="l"/>
            <a:r>
              <a:rPr lang="en-US" sz="1400" dirty="0"/>
              <a:t>Database user: Enter </a:t>
            </a:r>
            <a:r>
              <a:rPr lang="en-US" sz="1400" dirty="0" err="1"/>
              <a:t>awsuser</a:t>
            </a:r>
            <a:endParaRPr lang="en-US" sz="1400" dirty="0"/>
          </a:p>
          <a:p>
            <a:pPr algn="l"/>
            <a:r>
              <a:rPr lang="en-US" sz="1400" dirty="0"/>
              <a:t>In the Resources pane of the query editor, for Select schema, choose public.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2677A-3472-F2C2-C726-F0B235472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28967"/>
            <a:ext cx="8271164" cy="1059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AA0102-31D1-DB5A-D659-85507C032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8648"/>
            <a:ext cx="4193629" cy="31877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36C29F-2278-81FF-4AA4-199B40439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629" y="3177222"/>
            <a:ext cx="1745131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9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916"/>
            <a:ext cx="10515600" cy="1325563"/>
          </a:xfrm>
        </p:spPr>
        <p:txBody>
          <a:bodyPr/>
          <a:lstStyle/>
          <a:p>
            <a:r>
              <a:rPr lang="en-US" dirty="0"/>
              <a:t>Create the required tables in redshift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1ECB9-850E-E70E-0CE9-26D1D9444BDD}"/>
              </a:ext>
            </a:extLst>
          </p:cNvPr>
          <p:cNvSpPr txBox="1"/>
          <p:nvPr/>
        </p:nvSpPr>
        <p:spPr>
          <a:xfrm>
            <a:off x="8530936" y="1570342"/>
            <a:ext cx="357447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create the users table, copy and paste the following text into a query tab, and choose Run:</a:t>
            </a:r>
          </a:p>
          <a:p>
            <a:pPr algn="l"/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create the date table, copy and paste the following text into a new query tab, and choose Run:</a:t>
            </a:r>
          </a:p>
          <a:p>
            <a:pPr algn="l"/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create the 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sales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table, copy and paste the following text into a new query tab, and 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Run:</a:t>
            </a: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079618-CCC3-218C-B8DC-559080299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242218"/>
            <a:ext cx="3115340" cy="123110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create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table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users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(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     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userid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integer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not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1199"/>
                </a:solidFill>
                <a:effectLst/>
                <a:latin typeface="inherit"/>
              </a:rPr>
              <a:t>null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distkey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sortkey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       username char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inherit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       city varchar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inherit"/>
              </a:rPr>
              <a:t>30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       state char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inherit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      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likesports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boolean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      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liketheatre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boolean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      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likeconcerts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boolean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      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likejazz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boolean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      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likeclassical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boolean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      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likeopera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boolean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      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likerock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boolean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      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likevegas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boolean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      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likebroadway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boolean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      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likemusicals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boolean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5109F5-CF7A-38EB-6628-979173DF2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373"/>
          <a:stretch/>
        </p:blipFill>
        <p:spPr>
          <a:xfrm>
            <a:off x="466061" y="1908611"/>
            <a:ext cx="2183622" cy="2123944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36B32762-EF19-2A32-D438-BCD1DEAC20D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575964" y="4417275"/>
            <a:ext cx="3529445" cy="76944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  <a:cs typeface="Open Sans" panose="020B0606030504020204" pitchFamily="34" charset="0"/>
              </a:rPr>
              <a:t>create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  <a:cs typeface="Open Sans" panose="020B0606030504020204" pitchFamily="34" charset="0"/>
              </a:rPr>
              <a:t>table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date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  <a:cs typeface="Open Sans" panose="020B0606030504020204" pitchFamily="34" charset="0"/>
              </a:rPr>
              <a:t>(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inheri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dateid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inherit"/>
                <a:cs typeface="Open Sans" panose="020B0606030504020204" pitchFamily="34" charset="0"/>
              </a:rPr>
              <a:t>smallint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  <a:cs typeface="Open Sans" panose="020B0606030504020204" pitchFamily="34" charset="0"/>
              </a:rPr>
              <a:t>not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1199"/>
                </a:solidFill>
                <a:effectLst/>
                <a:latin typeface="inherit"/>
                <a:cs typeface="Open Sans" panose="020B0606030504020204" pitchFamily="34" charset="0"/>
              </a:rPr>
              <a:t>null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distkey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sortkey,caldate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date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  <a:cs typeface="Open Sans" panose="020B0606030504020204" pitchFamily="34" charset="0"/>
              </a:rPr>
              <a:t>not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21199"/>
                </a:solidFill>
                <a:effectLst/>
                <a:latin typeface="inherit"/>
                <a:cs typeface="Open Sans" panose="020B0606030504020204" pitchFamily="34" charset="0"/>
              </a:rPr>
              <a:t>null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,day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  <a:cs typeface="Open Sans" panose="020B0606030504020204" pitchFamily="34" charset="0"/>
              </a:rPr>
              <a:t>character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  <a:cs typeface="Open Sans" panose="020B0606030504020204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inherit"/>
                <a:cs typeface="Open Sans" panose="020B0606030504020204" pitchFamily="34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  <a:cs typeface="Open Sans" panose="020B0606030504020204" pitchFamily="34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  <a:cs typeface="Open Sans" panose="020B0606030504020204" pitchFamily="34" charset="0"/>
              </a:rPr>
              <a:t>not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21199"/>
                </a:solidFill>
                <a:effectLst/>
                <a:latin typeface="inherit"/>
                <a:cs typeface="Open Sans" panose="020B0606030504020204" pitchFamily="34" charset="0"/>
              </a:rPr>
              <a:t>null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,week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inherit"/>
                <a:cs typeface="Open Sans" panose="020B0606030504020204" pitchFamily="34" charset="0"/>
              </a:rPr>
              <a:t>smallint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  <a:cs typeface="Open Sans" panose="020B0606030504020204" pitchFamily="34" charset="0"/>
              </a:rPr>
              <a:t>not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21199"/>
                </a:solidFill>
                <a:effectLst/>
                <a:latin typeface="inherit"/>
                <a:cs typeface="Open Sans" panose="020B0606030504020204" pitchFamily="34" charset="0"/>
              </a:rPr>
              <a:t>null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,month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  <a:cs typeface="Open Sans" panose="020B0606030504020204" pitchFamily="34" charset="0"/>
              </a:rPr>
              <a:t>character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  <a:cs typeface="Open Sans" panose="020B0606030504020204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inherit"/>
                <a:cs typeface="Open Sans" panose="020B0606030504020204" pitchFamily="34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  <a:cs typeface="Open Sans" panose="020B0606030504020204" pitchFamily="34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  <a:cs typeface="Open Sans" panose="020B0606030504020204" pitchFamily="34" charset="0"/>
              </a:rPr>
              <a:t>not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21199"/>
                </a:solidFill>
                <a:effectLst/>
                <a:latin typeface="inherit"/>
                <a:cs typeface="Open Sans" panose="020B0606030504020204" pitchFamily="34" charset="0"/>
              </a:rPr>
              <a:t>null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,qtr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  <a:cs typeface="Open Sans" panose="020B0606030504020204" pitchFamily="34" charset="0"/>
              </a:rPr>
              <a:t>character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  <a:cs typeface="Open Sans" panose="020B0606030504020204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inherit"/>
                <a:cs typeface="Open Sans" panose="020B0606030504020204" pitchFamily="34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  <a:cs typeface="Open Sans" panose="020B0606030504020204" pitchFamily="34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  <a:cs typeface="Open Sans" panose="020B0606030504020204" pitchFamily="34" charset="0"/>
              </a:rPr>
              <a:t>not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21199"/>
                </a:solidFill>
                <a:effectLst/>
                <a:latin typeface="inherit"/>
                <a:cs typeface="Open Sans" panose="020B0606030504020204" pitchFamily="34" charset="0"/>
              </a:rPr>
              <a:t>null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,year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inherit"/>
                <a:cs typeface="Open Sans" panose="020B0606030504020204" pitchFamily="34" charset="0"/>
              </a:rPr>
              <a:t>smallint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  <a:cs typeface="Open Sans" panose="020B0606030504020204" pitchFamily="34" charset="0"/>
              </a:rPr>
              <a:t>not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21199"/>
                </a:solidFill>
                <a:effectLst/>
                <a:latin typeface="inherit"/>
                <a:cs typeface="Open Sans" panose="020B0606030504020204" pitchFamily="34" charset="0"/>
              </a:rPr>
              <a:t>null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,holiday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boolean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  <a:cs typeface="Open Sans" panose="020B0606030504020204" pitchFamily="34" charset="0"/>
              </a:rPr>
              <a:t>default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  <a:cs typeface="Open Sans" panose="020B0606030504020204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  <a:cs typeface="Open Sans" panose="020B0606030504020204" pitchFamily="34" charset="0"/>
              </a:rPr>
              <a:t>'N'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  <a:cs typeface="Open Sans" panose="020B0606030504020204" pitchFamily="34" charset="0"/>
              </a:rPr>
              <a:t>))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  <a:cs typeface="Open Sans" panose="020B0606030504020204" pitchFamily="34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6FAB49-A576-23F1-2CFC-2542C5DAE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683" y="1974956"/>
            <a:ext cx="1787235" cy="2067506"/>
          </a:xfrm>
          <a:prstGeom prst="rect">
            <a:avLst/>
          </a:prstGeom>
        </p:spPr>
      </p:pic>
      <p:sp>
        <p:nvSpPr>
          <p:cNvPr id="17" name="Rectangle 6">
            <a:extLst>
              <a:ext uri="{FF2B5EF4-FFF2-40B4-BE49-F238E27FC236}">
                <a16:creationId xmlns:a16="http://schemas.microsoft.com/office/drawing/2014/main" id="{61D4E3C1-1C59-2BC2-F92F-D9337AFE3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894685"/>
            <a:ext cx="3346839" cy="92333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create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table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sales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(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salesid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integer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not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21199"/>
                </a:solidFill>
                <a:effectLst/>
                <a:latin typeface="inherit"/>
              </a:rPr>
              <a:t>null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,listid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integer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not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1199"/>
                </a:solidFill>
                <a:effectLst/>
                <a:latin typeface="inherit"/>
              </a:rPr>
              <a:t>null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distkey,sellerid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integer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not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21199"/>
                </a:solidFill>
                <a:effectLst/>
                <a:latin typeface="inherit"/>
              </a:rPr>
              <a:t>null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,buyerid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integer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not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21199"/>
                </a:solidFill>
                <a:effectLst/>
                <a:latin typeface="inherit"/>
              </a:rPr>
              <a:t>null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,eventid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integer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not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21199"/>
                </a:solidFill>
                <a:effectLst/>
                <a:latin typeface="inherit"/>
              </a:rPr>
              <a:t>null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,dateid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smallint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not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1199"/>
                </a:solidFill>
                <a:effectLst/>
                <a:latin typeface="inherit"/>
              </a:rPr>
              <a:t>null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sortkey,qtysold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smallint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not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221199"/>
                </a:solidFill>
                <a:effectLst/>
                <a:latin typeface="inherit"/>
              </a:rPr>
              <a:t>null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,pricepaid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decimal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inherit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inherit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,commission decimal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inherit"/>
              </a:rPr>
              <a:t>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inherit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saletime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timestamp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5CB694-BF17-FDAC-4A90-AFE2D10FB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454" y="1974956"/>
            <a:ext cx="3060433" cy="322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22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4: Loading data from Amazon S3</a:t>
            </a:r>
          </a:p>
        </p:txBody>
      </p:sp>
    </p:spTree>
    <p:extLst>
      <p:ext uri="{BB962C8B-B14F-4D97-AF65-F5344CB8AC3E}">
        <p14:creationId xmlns:p14="http://schemas.microsoft.com/office/powerpoint/2010/main" val="3966900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Open the storage gateway page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AA391-BD39-9346-F43D-7A8E1E9C28F5}"/>
              </a:ext>
            </a:extLst>
          </p:cNvPr>
          <p:cNvSpPr txBox="1"/>
          <p:nvPr/>
        </p:nvSpPr>
        <p:spPr>
          <a:xfrm>
            <a:off x="8007927" y="1575869"/>
            <a:ext cx="41148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load data to the users table, run the following query. Replace &lt;REDSHIFT-ROLE-ARN&gt; with the ARN that you copied for the </a:t>
            </a:r>
            <a:r>
              <a:rPr lang="en-US" sz="1200" dirty="0" err="1"/>
              <a:t>MyRedshiftRole</a:t>
            </a:r>
            <a:r>
              <a:rPr lang="en-US" sz="1200" dirty="0"/>
              <a:t> IAM role earlier in the lab: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load data to the 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date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table, run the following query. Replace 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&lt;REDSHIFT-ROLE-ARN&gt;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with the ARN that you copied for the </a:t>
            </a:r>
            <a:r>
              <a:rPr lang="en-US" sz="1200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MyRedshiftRole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IAM role earlier in the lab:</a:t>
            </a:r>
          </a:p>
          <a:p>
            <a:endParaRPr lang="en-US" sz="12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endParaRPr lang="en-US" sz="12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endParaRPr lang="en-US" sz="12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endParaRPr lang="en-US" sz="12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endParaRPr lang="en-US" sz="12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load data to the 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sales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table, run the following query. Replace 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&lt;REDSHIFT-ROLE-ARN&gt;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with the ARN that you copied for the </a:t>
            </a:r>
            <a:r>
              <a:rPr lang="en-US" sz="1200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MyRedshiftRole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IAM role earlier in the lab:</a:t>
            </a:r>
          </a:p>
          <a:p>
            <a:endParaRPr lang="en-US" sz="12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13FE0B-B13D-10C1-A686-38FA316E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207724"/>
            <a:ext cx="3768436" cy="61860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copy users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from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's3://aws-tc-largeobjects/CUR-TF-200-ACDSCI-1/Lab4/allusers_tab.txt'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credentials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'aws_iam_role=&lt;REDSHIFT-ROLE-ARN&gt;'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delimiter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'\t'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region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'us-west-2'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A8480F-32F7-CB06-8313-38CCFC2E9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1" y="3577736"/>
            <a:ext cx="3969328" cy="61555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copy date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from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's3://aws-tc-largeobjects/CUR-TF-200-ACDSCI-1/Lab4/date2008_pipe.txt'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credentials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'aws_iam_role=&lt;REDSHIFT-ROLE-ARN&gt;'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delimiter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'|'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region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'us-west-2'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7478C4D-6BBF-5EB3-C70E-89F613724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1" y="4974355"/>
            <a:ext cx="3969328" cy="61555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copy sales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from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's3://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aws-tc-largeobjects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/CUR-TF-200-ACDSCI-1/Lab4/sales_tab.txt'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credentials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aws_iam_role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=&lt;REDSHIFT-ROLE-ARN&gt;'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delimiter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'\t'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timeformat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'MM/DD/YYYY HH:MI:SS'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region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'us-west-2'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3FA6AC-9C23-4D8F-0FDA-773483DD3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3" y="1575869"/>
            <a:ext cx="2743200" cy="23624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90BC05-8BC3-4942-DAE6-A98F64861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955" y="1611912"/>
            <a:ext cx="2850913" cy="23264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047A3B-66C8-2260-140A-FE7B646AD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37" y="3868851"/>
            <a:ext cx="3038386" cy="288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9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5: Querying the data</a:t>
            </a:r>
          </a:p>
        </p:txBody>
      </p:sp>
    </p:spTree>
    <p:extLst>
      <p:ext uri="{BB962C8B-B14F-4D97-AF65-F5344CB8AC3E}">
        <p14:creationId xmlns:p14="http://schemas.microsoft.com/office/powerpoint/2010/main" val="730200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99"/>
            <a:ext cx="10515600" cy="1325563"/>
          </a:xfrm>
        </p:spPr>
        <p:txBody>
          <a:bodyPr/>
          <a:lstStyle/>
          <a:p>
            <a:r>
              <a:rPr lang="en-US" dirty="0"/>
              <a:t>Return to the lambda console and create a new function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F088D-F3B6-06C5-C068-F56E08AB2CCC}"/>
              </a:ext>
            </a:extLst>
          </p:cNvPr>
          <p:cNvSpPr txBox="1"/>
          <p:nvPr/>
        </p:nvSpPr>
        <p:spPr>
          <a:xfrm>
            <a:off x="8239760" y="1495462"/>
            <a:ext cx="39522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Preview the sales table.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Resources pane, to the right of sales, choose the ellipsis (three dot) icon, and choose Preview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 the following query in the query editor: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Run the following query in the query editor:</a:t>
            </a:r>
            <a:endParaRPr lang="en-US" sz="1400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6C6B2-5FF1-BFA5-DBAD-677A3D739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7" y="1495462"/>
            <a:ext cx="7859005" cy="2925543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B23871A7-34F7-1E29-2156-CAE06BBC6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836544"/>
            <a:ext cx="3307773" cy="46166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SELECT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sum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qtysold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770088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FROM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sales,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date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WHERE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sales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55AA"/>
                </a:solidFill>
                <a:effectLst/>
                <a:latin typeface="inherit"/>
              </a:rPr>
              <a:t>.dateid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inherit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date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55AA"/>
                </a:solidFill>
                <a:effectLst/>
                <a:latin typeface="inherit"/>
              </a:rPr>
              <a:t>.dateid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AND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caldate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inherit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'2008-01-05'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57F98F-587C-71CF-3408-9D0E1C496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5" y="4421004"/>
            <a:ext cx="1273962" cy="2424521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5B0B9FDF-CE42-E6CA-9431-E3BF9B65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8308" y="3959118"/>
            <a:ext cx="3252355" cy="76944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SELECT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username, total_quantity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770088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FROM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SELECT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buyerid,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sum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qtysold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total_quantity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FROM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sales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GROUP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BY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buyerid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ORDER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BY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total_quantity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desc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limit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16644"/>
                </a:solidFill>
                <a:effectLst/>
                <a:latin typeface="inherit"/>
              </a:rPr>
              <a:t>10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9977"/>
                </a:solidFill>
                <a:effectLst/>
                <a:latin typeface="inherit"/>
              </a:rPr>
              <a:t>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Q, 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WHERE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Q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55AA"/>
                </a:solidFill>
                <a:effectLst/>
                <a:latin typeface="inherit"/>
              </a:rPr>
              <a:t>.buyerid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81A1A"/>
                </a:solidFill>
                <a:effectLst/>
                <a:latin typeface="inherit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userid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ORDER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BY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Q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55AA"/>
                </a:solidFill>
                <a:effectLst/>
                <a:latin typeface="inherit"/>
              </a:rPr>
              <a:t>.total_quantity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70088"/>
                </a:solidFill>
                <a:effectLst/>
                <a:latin typeface="inherit"/>
              </a:rPr>
              <a:t>desc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C28062-9C1B-FE63-74A7-880E9E857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292" y="4453964"/>
            <a:ext cx="2178172" cy="23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20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6: Running queries from the AWS CLI</a:t>
            </a:r>
          </a:p>
        </p:txBody>
      </p:sp>
    </p:spTree>
    <p:extLst>
      <p:ext uri="{BB962C8B-B14F-4D97-AF65-F5344CB8AC3E}">
        <p14:creationId xmlns:p14="http://schemas.microsoft.com/office/powerpoint/2010/main" val="221289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413" y="2490281"/>
            <a:ext cx="5155659" cy="368678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Accessing the AWS management console</a:t>
            </a:r>
          </a:p>
          <a:p>
            <a:r>
              <a:rPr lang="en-US" dirty="0"/>
              <a:t>Task 1: Reviewing the IAM role to access and configure Amazon Redshift</a:t>
            </a:r>
          </a:p>
          <a:p>
            <a:r>
              <a:rPr lang="en-US" dirty="0"/>
              <a:t>Task 2: Creating and configuring a Redshift cluster</a:t>
            </a:r>
          </a:p>
          <a:p>
            <a:r>
              <a:rPr lang="en-US" dirty="0"/>
              <a:t>Task 3: Creating tables in a database</a:t>
            </a:r>
          </a:p>
          <a:p>
            <a:r>
              <a:rPr lang="en-US" dirty="0"/>
              <a:t>Task 4: Loading data from Amazon S3</a:t>
            </a:r>
          </a:p>
          <a:p>
            <a:r>
              <a:rPr lang="en-US" dirty="0"/>
              <a:t>Task 5: Querying the data</a:t>
            </a:r>
          </a:p>
          <a:p>
            <a:r>
              <a:rPr lang="en-US" dirty="0"/>
              <a:t>Task 6: Running queries from the AWS CLI</a:t>
            </a:r>
          </a:p>
          <a:p>
            <a:r>
              <a:rPr lang="en-US" dirty="0"/>
              <a:t>Task 7: Reviewing the IAM policy for Amazon Redshift access</a:t>
            </a:r>
          </a:p>
          <a:p>
            <a:r>
              <a:rPr lang="en-US" dirty="0"/>
              <a:t>Task 8: Confirming that users can run queries on the Redshift database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 to cloud9 and perform the following queries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E88FD-BDEF-7D54-5208-E97153786C88}"/>
              </a:ext>
            </a:extLst>
          </p:cNvPr>
          <p:cNvSpPr txBox="1"/>
          <p:nvPr/>
        </p:nvSpPr>
        <p:spPr>
          <a:xfrm>
            <a:off x="7741920" y="1412240"/>
            <a:ext cx="44500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Navigate to the AWS Cloud9 integrated development environment (IDE).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Amazon Ember"/>
              </a:rPr>
              <a:t>In the AWS Management Console, in the search box next to  Services, search for and choose Cloud9 to open the AWS Cloud9 console.</a:t>
            </a: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environment named Cloud9 Instance, choose Open IDE.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Query records from the dev database.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 the following command in the AWS Cloud9 terminal.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Notice the information that is provided in the output: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ClusterIdentifier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Identifies the Redshift cluster that you ran the query 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CreatedAt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Gives the time that the query was created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Database: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Identifies the database that you ran the query 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DbUser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Identifies the user who ran the query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Id: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Gives the ID for the query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Copy the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value to a text editor to use in the next command</a:t>
            </a:r>
            <a:endParaRPr lang="en-US" sz="1400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1AE01D-51F1-9482-DF84-CD71E3C0F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869" y="3566319"/>
            <a:ext cx="3886200" cy="4572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aws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redshift-data execute-statement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--region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us-east-1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db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awsuser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--cluster-identifier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redshift-cluster-1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--database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dev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sql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"select * from users limit 1"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64BE26-A10E-5810-5531-7A4C94FCE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868"/>
            <a:ext cx="7741920" cy="9777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F9E194-22E7-5107-8B8C-18460ABA9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583" y="2792431"/>
            <a:ext cx="7741920" cy="13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24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Retrieve the query results and run the following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E88FD-BDEF-7D54-5208-E97153786C88}"/>
              </a:ext>
            </a:extLst>
          </p:cNvPr>
          <p:cNvSpPr txBox="1"/>
          <p:nvPr/>
        </p:nvSpPr>
        <p:spPr>
          <a:xfrm>
            <a:off x="7741920" y="1412240"/>
            <a:ext cx="44500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retrieve the results of the query, run the following get-statement-result command. Replace 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&lt;QUERY-ID&gt;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with the query ID that you copied.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16C8A-BB4F-FFD2-E76D-778A5FD2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9" y="1516776"/>
            <a:ext cx="4815192" cy="4099086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5EB2316A-C405-7409-2EFA-2EA0D3AC7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636" y="2354232"/>
            <a:ext cx="4156364" cy="15388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aws redshift-data get-statement-result 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--id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&lt;QUERY-ID&gt;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--region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us-east-1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221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7: Reviewing the IAM policy for Amazon Redshift access</a:t>
            </a:r>
          </a:p>
        </p:txBody>
      </p:sp>
    </p:spTree>
    <p:extLst>
      <p:ext uri="{BB962C8B-B14F-4D97-AF65-F5344CB8AC3E}">
        <p14:creationId xmlns:p14="http://schemas.microsoft.com/office/powerpoint/2010/main" val="2142987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Analyze the </a:t>
            </a:r>
            <a:r>
              <a:rPr lang="en-US" dirty="0" err="1"/>
              <a:t>iam</a:t>
            </a:r>
            <a:r>
              <a:rPr lang="en-US" dirty="0"/>
              <a:t> policy created for you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E88FD-BDEF-7D54-5208-E97153786C88}"/>
              </a:ext>
            </a:extLst>
          </p:cNvPr>
          <p:cNvSpPr txBox="1"/>
          <p:nvPr/>
        </p:nvSpPr>
        <p:spPr>
          <a:xfrm>
            <a:off x="7741920" y="1412240"/>
            <a:ext cx="44500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Review the 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Policy-For-Data-Scientists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IAM policy, which was created for you.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Navigate to the IAM console.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navigation pane, 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Users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Notice the 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Mary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user that is listed. This user is part of the </a:t>
            </a:r>
            <a:r>
              <a:rPr lang="en-US" sz="1400" b="0" i="1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DataScienceGroup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IAM group.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the link for the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DataScienceGroup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IAM group.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the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Permissions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tab.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policy that is attached to this group is displayed.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the link for the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Policy-For-Data-Scientists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policy.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50CC6-0FDD-5B60-A871-EE8EDF7C7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5" y="1401923"/>
            <a:ext cx="7595755" cy="1241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097451-8BE1-A969-8D65-02E158DE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5" y="2669272"/>
            <a:ext cx="4688621" cy="374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2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8: Confirming that users can run queries on the Redshift database</a:t>
            </a:r>
          </a:p>
        </p:txBody>
      </p:sp>
    </p:spTree>
    <p:extLst>
      <p:ext uri="{BB962C8B-B14F-4D97-AF65-F5344CB8AC3E}">
        <p14:creationId xmlns:p14="http://schemas.microsoft.com/office/powerpoint/2010/main" val="3158756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COPY MARY’S ACCESS AND SECRET KEYS AND PASS TO ide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E88FD-BDEF-7D54-5208-E97153786C88}"/>
              </a:ext>
            </a:extLst>
          </p:cNvPr>
          <p:cNvSpPr txBox="1"/>
          <p:nvPr/>
        </p:nvSpPr>
        <p:spPr>
          <a:xfrm>
            <a:off x="7107382" y="1412240"/>
            <a:ext cx="508461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Retrieve the credentials for the 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Mary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IAM user, and store these as bash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search box next to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Services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search for and 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CloudFormation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navigation pane, choose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Stacks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Choose the link for the stack that created the lab environment. The stack name includes a random string of letters and numbers, and the stack should have the oldest creation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On the stack details page, choose the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Outputs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tab.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Copy the value of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MarysAccessKey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your clipboard.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Return to the AWS Cloud9 terminal.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create a variable for the access key, run the following command. Replace 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&lt;ACCESS-KEY&gt;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with the value from your clipboard.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AK=&lt;ACCESS-KEY&gt;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Return to the CloudFormation console, and copy the value of </a:t>
            </a:r>
            <a:r>
              <a:rPr lang="en-US" sz="1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MarysSecretAccessKey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to your clipboard.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Return to the AWS Cloud9 terminal.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create a variable for the secret access key, run the following command. Replace 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&lt;SECRET-ACCESS-KEY&gt;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with the value from your clipboard.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SAK=&lt;SECRET-ACCESS-KEY&gt;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702B4E-715D-9AB8-2FD3-814B54CB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022"/>
            <a:ext cx="7107382" cy="11054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CE7828-DE17-DD9B-E4C1-8F61CDF09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0801"/>
            <a:ext cx="6066046" cy="31854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FA5370-29C4-E1A5-2F26-309AE3AD7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3" y="5424978"/>
            <a:ext cx="3543607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2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Analyze the </a:t>
            </a:r>
            <a:r>
              <a:rPr lang="en-US" dirty="0" err="1"/>
              <a:t>iam</a:t>
            </a:r>
            <a:r>
              <a:rPr lang="en-US" dirty="0"/>
              <a:t> policy created for you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E88FD-BDEF-7D54-5208-E97153786C88}"/>
              </a:ext>
            </a:extLst>
          </p:cNvPr>
          <p:cNvSpPr txBox="1"/>
          <p:nvPr/>
        </p:nvSpPr>
        <p:spPr>
          <a:xfrm>
            <a:off x="7107382" y="1412240"/>
            <a:ext cx="50846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Use the execute-statement command in the Redshift Data API to query the database. </a:t>
            </a: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Run the following command in the AWS Cloud9 terminal.</a:t>
            </a:r>
          </a:p>
          <a:p>
            <a:pPr algn="l"/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 retrieve the query results, copy the following command, replace the </a:t>
            </a:r>
            <a:r>
              <a:rPr lang="en-US" sz="1400" dirty="0">
                <a:effectLst/>
              </a:rPr>
              <a:t>placeholder with the Id in the response above, then run the command in the terminal:</a:t>
            </a:r>
            <a:endParaRPr lang="en-US" sz="140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sz="14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991955-0841-1C8F-8C8C-63A741299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973" y="2137747"/>
            <a:ext cx="4998027" cy="4572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AWS_ACCESS_KEY_ID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inherit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$AK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AWS_SECRET_ACCESS_KEY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inherit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$SAK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aws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redshift-data execute-statement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--region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us-east-1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db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awsuser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--cluster-identifier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redshift-cluster-1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--database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dev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sql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inherit"/>
              </a:rPr>
              <a:t>"select * from users limit 1"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754FCF-DBD5-01A1-CF18-835AFCB1D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973" y="3497838"/>
            <a:ext cx="4890654" cy="30777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AWS_ACCESS_KEY_ID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inherit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$AK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AWS_SECRET_ACCESS_KEY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81A1A"/>
                </a:solidFill>
                <a:effectLst/>
                <a:latin typeface="inherit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herit"/>
              </a:rPr>
              <a:t>$SAK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aws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redshift-data get-statement-result 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&lt;QUERY-ID&gt;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inherit"/>
              </a:rPr>
              <a:t>--region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inherit"/>
              </a:rPr>
              <a:t> us-east-1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0E345D-F8D3-98CA-C204-7B21999F8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31" y="1590474"/>
            <a:ext cx="6621169" cy="7106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3ACDA4-32EB-5B9F-0263-0E5E74B2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31" y="2416195"/>
            <a:ext cx="6621169" cy="274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43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Amrit Singh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aws</a:t>
            </a:r>
            <a:r>
              <a:rPr lang="en-US" dirty="0"/>
              <a:t> labs click on start lab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DDCF91C4-860B-4545-E849-4AD8BC46E14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AD46B-67B6-B06E-CC96-9FE00E0A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399"/>
            <a:ext cx="10515600" cy="48893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36BA10-3456-2E7B-A480-4DB833862EBE}"/>
              </a:ext>
            </a:extLst>
          </p:cNvPr>
          <p:cNvSpPr/>
          <p:nvPr/>
        </p:nvSpPr>
        <p:spPr>
          <a:xfrm>
            <a:off x="7619999" y="1539786"/>
            <a:ext cx="618931" cy="3449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8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Wait to see lab ready status in the window then press x and click on </a:t>
            </a:r>
            <a:r>
              <a:rPr lang="en-US" dirty="0" err="1"/>
              <a:t>aws</a:t>
            </a:r>
            <a:r>
              <a:rPr lang="en-US" dirty="0"/>
              <a:t> to launch console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7F913-6CF6-E691-49FA-AE8C04DA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86" y="1899486"/>
            <a:ext cx="8991240" cy="41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3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1: Reviewing the IAM role to access and configure Amazon Redshift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Review the </a:t>
            </a:r>
            <a:r>
              <a:rPr lang="en-US" dirty="0" err="1"/>
              <a:t>iam</a:t>
            </a:r>
            <a:r>
              <a:rPr lang="en-US" dirty="0"/>
              <a:t> role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7E3D7-7C3C-84B1-CACD-CB054600932B}"/>
              </a:ext>
            </a:extLst>
          </p:cNvPr>
          <p:cNvSpPr txBox="1"/>
          <p:nvPr/>
        </p:nvSpPr>
        <p:spPr>
          <a:xfrm>
            <a:off x="8610600" y="1595120"/>
            <a:ext cx="346363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Access the IAM role and get the Amazon Resource Name (ARN).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AWS Management Console, in the search box to the right of  Services, search for and choose IAM to open the IAM console.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navigation pane, choose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roles list, search for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MyRedshiftRole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and then choose the link for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MyRedshiftRole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when it displays.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Summary section at the top of the page displays the ARN for the role.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Copy the role's ARN to a text editor to use later.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Review the policies that are associated with the role.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Expand and review the AmazonS3ReadOnlyAccess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Now expand and review the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RedshiftIAMLabPolicy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policy.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1509A6-8F83-DB2E-4963-214BBF31D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1" y="1470843"/>
            <a:ext cx="5620460" cy="2622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7F87FA-8809-FCF4-1B11-9A2AD8CA6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" y="4118888"/>
            <a:ext cx="5620460" cy="19508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1281E6-E80C-906F-84B6-AC940BF45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903" y="1595120"/>
            <a:ext cx="2671744" cy="456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1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746560" cy="1714033"/>
          </a:xfrm>
        </p:spPr>
        <p:txBody>
          <a:bodyPr/>
          <a:lstStyle/>
          <a:p>
            <a:r>
              <a:rPr lang="en-US" dirty="0"/>
              <a:t>Task 2: Creating and configuring a Redshift cluster</a:t>
            </a:r>
          </a:p>
        </p:txBody>
      </p:sp>
    </p:spTree>
    <p:extLst>
      <p:ext uri="{BB962C8B-B14F-4D97-AF65-F5344CB8AC3E}">
        <p14:creationId xmlns:p14="http://schemas.microsoft.com/office/powerpoint/2010/main" val="62992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Open the redshift cluster console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7E3D7-7C3C-84B1-CACD-CB054600932B}"/>
              </a:ext>
            </a:extLst>
          </p:cNvPr>
          <p:cNvSpPr txBox="1"/>
          <p:nvPr/>
        </p:nvSpPr>
        <p:spPr>
          <a:xfrm>
            <a:off x="8849359" y="1595120"/>
            <a:ext cx="320409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Access Amazon Redshift and initiate the Redshift cluster creation process.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the search box to the right of  Services, search for and choose Amazon Redshift to open the Amazon Redshift console.</a:t>
            </a:r>
          </a:p>
          <a:p>
            <a:r>
              <a:rPr 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In the navigation pane, choose Clusters</a:t>
            </a:r>
          </a:p>
          <a:p>
            <a:r>
              <a:rPr 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Choose Create cluster</a:t>
            </a:r>
          </a:p>
          <a:p>
            <a:r>
              <a:rPr lang="en-US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Configure the following settings for the cluster. </a:t>
            </a:r>
          </a:p>
          <a:p>
            <a:r>
              <a:rPr 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In the Cluster configuration section, configure the following:</a:t>
            </a:r>
          </a:p>
          <a:p>
            <a:r>
              <a:rPr 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Cluster identifier: Enter redshift-cluster-1</a:t>
            </a:r>
          </a:p>
          <a:p>
            <a:r>
              <a:rPr 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Choose Production.</a:t>
            </a:r>
          </a:p>
          <a:p>
            <a:r>
              <a:rPr 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Node type: Choose dc2.large. </a:t>
            </a:r>
          </a:p>
          <a:p>
            <a:r>
              <a:rPr lang="en-US" sz="1400" dirty="0">
                <a:solidFill>
                  <a:srgbClr val="333333"/>
                </a:solidFill>
                <a:latin typeface="Open Sans" panose="020B0606030504020204" pitchFamily="34" charset="0"/>
              </a:rPr>
              <a:t>Number of nodes: Enter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BE797-A1F9-F4F8-31D5-C8D43B51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2" y="1595120"/>
            <a:ext cx="5506287" cy="19404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DC9518-89A4-A7B4-4578-8408C6D33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6" y="3539569"/>
            <a:ext cx="3435782" cy="318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5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Continue setting up the cluster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7E3D7-7C3C-84B1-CACD-CB054600932B}"/>
              </a:ext>
            </a:extLst>
          </p:cNvPr>
          <p:cNvSpPr txBox="1"/>
          <p:nvPr/>
        </p:nvSpPr>
        <p:spPr>
          <a:xfrm>
            <a:off x="8832273" y="1595120"/>
            <a:ext cx="32211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the Database configurations section, configure the following:</a:t>
            </a:r>
          </a:p>
          <a:p>
            <a:r>
              <a:rPr lang="en-US" sz="1400" dirty="0"/>
              <a:t>Admin user name: Enter </a:t>
            </a:r>
            <a:r>
              <a:rPr lang="en-US" sz="1400" dirty="0" err="1"/>
              <a:t>awsuser</a:t>
            </a:r>
            <a:endParaRPr lang="en-US" sz="1400" dirty="0"/>
          </a:p>
          <a:p>
            <a:r>
              <a:rPr lang="en-US" sz="1400" dirty="0"/>
              <a:t>Admin user password: Enter Passw0rd1</a:t>
            </a:r>
          </a:p>
          <a:p>
            <a:r>
              <a:rPr lang="en-US" sz="1400" dirty="0"/>
              <a:t>To ensure that the password is correct, select Show password</a:t>
            </a:r>
          </a:p>
          <a:p>
            <a:r>
              <a:rPr lang="en-US" sz="1400" dirty="0"/>
              <a:t>In the Cluster permissions section, configure the following:</a:t>
            </a:r>
          </a:p>
          <a:p>
            <a:r>
              <a:rPr lang="en-US" sz="1400" dirty="0"/>
              <a:t>Choose Manage IAM roles &gt; Associate IAM roles.</a:t>
            </a:r>
          </a:p>
          <a:p>
            <a:r>
              <a:rPr lang="en-US" sz="1400" dirty="0"/>
              <a:t>In the pop-up window, select </a:t>
            </a:r>
            <a:r>
              <a:rPr lang="en-US" sz="1400" dirty="0" err="1"/>
              <a:t>MyRedshiftRole</a:t>
            </a:r>
            <a:r>
              <a:rPr lang="en-US" sz="1400" dirty="0"/>
              <a:t>.</a:t>
            </a:r>
          </a:p>
          <a:p>
            <a:r>
              <a:rPr lang="en-US" sz="1400" dirty="0"/>
              <a:t>Choose Associate IAM roles.</a:t>
            </a:r>
          </a:p>
          <a:p>
            <a:r>
              <a:rPr lang="en-US" sz="1400" dirty="0"/>
              <a:t>On the cluster creation page, in the Associated IAM roles section, select </a:t>
            </a:r>
            <a:r>
              <a:rPr lang="en-US" sz="1400" dirty="0" err="1"/>
              <a:t>MyRedshiftRole</a:t>
            </a:r>
            <a:r>
              <a:rPr lang="en-US" sz="1400" dirty="0"/>
              <a:t> and verify that (1/1) displays to the right of the Associated IAM roles heading</a:t>
            </a:r>
          </a:p>
          <a:p>
            <a:r>
              <a:rPr lang="en-US" sz="1400" dirty="0"/>
              <a:t>At the bottom of the page, choose Create cluster.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B2C1C-438E-7DB0-B056-E0EFB5ABD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616" y="2541101"/>
            <a:ext cx="3543607" cy="2476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704DA8-8DD0-4F10-1A43-81D977470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2" y="1486032"/>
            <a:ext cx="3687396" cy="42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8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{31445813-9591-42B5-853D-0D86C627885D}tf67328976_win32</Template>
  <TotalTime>6384</TotalTime>
  <Words>2125</Words>
  <Application>Microsoft Office PowerPoint</Application>
  <PresentationFormat>Widescreen</PresentationFormat>
  <Paragraphs>250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Amazon Ember</vt:lpstr>
      <vt:lpstr>Arial</vt:lpstr>
      <vt:lpstr>Calibri</vt:lpstr>
      <vt:lpstr>inherit</vt:lpstr>
      <vt:lpstr>Open Sans</vt:lpstr>
      <vt:lpstr>Tenorite</vt:lpstr>
      <vt:lpstr>Office Theme</vt:lpstr>
      <vt:lpstr>Lab: Storing and Analyzing Data by Using Amazon Redshift</vt:lpstr>
      <vt:lpstr>AGENDA</vt:lpstr>
      <vt:lpstr>In aws labs click on start lab </vt:lpstr>
      <vt:lpstr>Wait to see lab ready status in the window then press x and click on aws to launch console</vt:lpstr>
      <vt:lpstr>Task 1: Reviewing the IAM role to access and configure Amazon Redshift</vt:lpstr>
      <vt:lpstr>Review the iam role</vt:lpstr>
      <vt:lpstr>Task 2: Creating and configuring a Redshift cluster</vt:lpstr>
      <vt:lpstr>Open the redshift cluster console</vt:lpstr>
      <vt:lpstr>Continue setting up the cluster</vt:lpstr>
      <vt:lpstr>Create the security group for accessing redshift database</vt:lpstr>
      <vt:lpstr>Create the security group for accessing redshift database</vt:lpstr>
      <vt:lpstr>Task 3: Creating tables in a database</vt:lpstr>
      <vt:lpstr>Connect to the redshift cluster and configure it to run the database</vt:lpstr>
      <vt:lpstr>Create the required tables in redshift</vt:lpstr>
      <vt:lpstr>Task 4: Loading data from Amazon S3</vt:lpstr>
      <vt:lpstr>Open the storage gateway page</vt:lpstr>
      <vt:lpstr>Task 5: Querying the data</vt:lpstr>
      <vt:lpstr>Return to the lambda console and create a new function</vt:lpstr>
      <vt:lpstr>Task 6: Running queries from the AWS CLI</vt:lpstr>
      <vt:lpstr>Go to cloud9 and perform the following queries</vt:lpstr>
      <vt:lpstr>Retrieve the query results and run the following</vt:lpstr>
      <vt:lpstr>Task 7: Reviewing the IAM policy for Amazon Redshift access</vt:lpstr>
      <vt:lpstr>Analyze the iam policy created for you</vt:lpstr>
      <vt:lpstr>Task 8: Confirming that users can run queries on the Redshift database</vt:lpstr>
      <vt:lpstr>COPY MARY’S ACCESS AND SECRET KEYS AND PASS TO ide</vt:lpstr>
      <vt:lpstr>Analyze the iam policy created for you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Singh, Amrit</dc:creator>
  <cp:lastModifiedBy>Singh, Amrit</cp:lastModifiedBy>
  <cp:revision>7</cp:revision>
  <dcterms:created xsi:type="dcterms:W3CDTF">2022-11-23T20:54:37Z</dcterms:created>
  <dcterms:modified xsi:type="dcterms:W3CDTF">2023-04-30T00:54:50Z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2022-12-20T18:11:50Z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c8ea75f9-c6ad-4f15-bf96-828bf2d12088</vt:lpwstr>
  </property>
  <property fmtid="{D5CDD505-2E9C-101B-9397-08002B2CF9AE}" pid="9" name="MSIP_Label_4044bd30-2ed7-4c9d-9d12-46200872a97b_ContentBits">
    <vt:lpwstr>0</vt:lpwstr>
  </property>
</Properties>
</file>