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7" r:id="rId6"/>
    <p:sldId id="317" r:id="rId7"/>
    <p:sldId id="319" r:id="rId8"/>
    <p:sldId id="262" r:id="rId9"/>
    <p:sldId id="332" r:id="rId10"/>
    <p:sldId id="281" r:id="rId11"/>
    <p:sldId id="355" r:id="rId12"/>
    <p:sldId id="333" r:id="rId13"/>
    <p:sldId id="357" r:id="rId14"/>
    <p:sldId id="392" r:id="rId15"/>
    <p:sldId id="298" r:id="rId16"/>
    <p:sldId id="272" r:id="rId17"/>
    <p:sldId id="389" r:id="rId18"/>
    <p:sldId id="321" r:id="rId19"/>
    <p:sldId id="305" r:id="rId20"/>
    <p:sldId id="369" r:id="rId21"/>
    <p:sldId id="370" r:id="rId22"/>
    <p:sldId id="379" r:id="rId23"/>
    <p:sldId id="391" r:id="rId24"/>
    <p:sldId id="380" r:id="rId25"/>
    <p:sldId id="381" r:id="rId26"/>
    <p:sldId id="382" r:id="rId27"/>
    <p:sldId id="383" r:id="rId28"/>
    <p:sldId id="384" r:id="rId29"/>
    <p:sldId id="27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CD1754-9AEC-4350-BF38-52BB5B34CD77}" v="37" dt="2023-04-30T23:41:18.2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0704" autoAdjust="0"/>
  </p:normalViewPr>
  <p:slideViewPr>
    <p:cSldViewPr snapToGrid="0">
      <p:cViewPr varScale="1">
        <p:scale>
          <a:sx n="74" d="100"/>
          <a:sy n="74" d="100"/>
        </p:scale>
        <p:origin x="119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h, Amrit" userId="193900bb-3852-4986-93e1-5b46d0dec78f" providerId="ADAL" clId="{6ACD1754-9AEC-4350-BF38-52BB5B34CD77}"/>
    <pc:docChg chg="undo custSel addSld delSld modSld">
      <pc:chgData name="Singh, Amrit" userId="193900bb-3852-4986-93e1-5b46d0dec78f" providerId="ADAL" clId="{6ACD1754-9AEC-4350-BF38-52BB5B34CD77}" dt="2023-04-30T23:41:53.439" v="444" actId="20577"/>
      <pc:docMkLst>
        <pc:docMk/>
      </pc:docMkLst>
      <pc:sldChg chg="modSp mod">
        <pc:chgData name="Singh, Amrit" userId="193900bb-3852-4986-93e1-5b46d0dec78f" providerId="ADAL" clId="{6ACD1754-9AEC-4350-BF38-52BB5B34CD77}" dt="2023-04-30T22:28:37.855" v="2"/>
        <pc:sldMkLst>
          <pc:docMk/>
          <pc:sldMk cId="2586058810" sldId="256"/>
        </pc:sldMkLst>
        <pc:spChg chg="mod">
          <ac:chgData name="Singh, Amrit" userId="193900bb-3852-4986-93e1-5b46d0dec78f" providerId="ADAL" clId="{6ACD1754-9AEC-4350-BF38-52BB5B34CD77}" dt="2023-04-30T22:28:37.855" v="2"/>
          <ac:spMkLst>
            <pc:docMk/>
            <pc:sldMk cId="2586058810" sldId="256"/>
            <ac:spMk id="2" creationId="{CFE75451-6A4B-484B-9ED1-353CCE25B0F4}"/>
          </ac:spMkLst>
        </pc:spChg>
      </pc:sldChg>
      <pc:sldChg chg="modSp mod">
        <pc:chgData name="Singh, Amrit" userId="193900bb-3852-4986-93e1-5b46d0dec78f" providerId="ADAL" clId="{6ACD1754-9AEC-4350-BF38-52BB5B34CD77}" dt="2023-04-30T22:28:47.224" v="6" actId="20577"/>
        <pc:sldMkLst>
          <pc:docMk/>
          <pc:sldMk cId="1713219598" sldId="257"/>
        </pc:sldMkLst>
        <pc:spChg chg="mod">
          <ac:chgData name="Singh, Amrit" userId="193900bb-3852-4986-93e1-5b46d0dec78f" providerId="ADAL" clId="{6ACD1754-9AEC-4350-BF38-52BB5B34CD77}" dt="2023-04-30T22:28:47.224" v="6" actId="20577"/>
          <ac:spMkLst>
            <pc:docMk/>
            <pc:sldMk cId="1713219598" sldId="257"/>
            <ac:spMk id="3" creationId="{5671D7E5-EF66-4BCD-8DAA-E9061157F0BE}"/>
          </ac:spMkLst>
        </pc:spChg>
      </pc:sldChg>
      <pc:sldChg chg="modSp mod">
        <pc:chgData name="Singh, Amrit" userId="193900bb-3852-4986-93e1-5b46d0dec78f" providerId="ADAL" clId="{6ACD1754-9AEC-4350-BF38-52BB5B34CD77}" dt="2023-04-30T22:28:51.603" v="9"/>
        <pc:sldMkLst>
          <pc:docMk/>
          <pc:sldMk cId="379728094" sldId="262"/>
        </pc:sldMkLst>
        <pc:spChg chg="mod">
          <ac:chgData name="Singh, Amrit" userId="193900bb-3852-4986-93e1-5b46d0dec78f" providerId="ADAL" clId="{6ACD1754-9AEC-4350-BF38-52BB5B34CD77}" dt="2023-04-30T22:28:51.603" v="9"/>
          <ac:spMkLst>
            <pc:docMk/>
            <pc:sldMk cId="379728094" sldId="262"/>
            <ac:spMk id="2" creationId="{B1FE5F11-B7B9-4B80-8C6A-A8A7A7190B77}"/>
          </ac:spMkLst>
        </pc:spChg>
      </pc:sldChg>
      <pc:sldChg chg="addSp delSp modSp mod">
        <pc:chgData name="Singh, Amrit" userId="193900bb-3852-4986-93e1-5b46d0dec78f" providerId="ADAL" clId="{6ACD1754-9AEC-4350-BF38-52BB5B34CD77}" dt="2023-04-30T22:55:06.058" v="287" actId="14100"/>
        <pc:sldMkLst>
          <pc:docMk/>
          <pc:sldMk cId="973496004" sldId="272"/>
        </pc:sldMkLst>
        <pc:spChg chg="mod">
          <ac:chgData name="Singh, Amrit" userId="193900bb-3852-4986-93e1-5b46d0dec78f" providerId="ADAL" clId="{6ACD1754-9AEC-4350-BF38-52BB5B34CD77}" dt="2023-04-30T22:52:12.693" v="274" actId="20577"/>
          <ac:spMkLst>
            <pc:docMk/>
            <pc:sldMk cId="973496004" sldId="272"/>
            <ac:spMk id="3" creationId="{3E5FEE2D-79E5-4C1D-8BF7-EE619CA7039A}"/>
          </ac:spMkLst>
        </pc:spChg>
        <pc:spChg chg="mod">
          <ac:chgData name="Singh, Amrit" userId="193900bb-3852-4986-93e1-5b46d0dec78f" providerId="ADAL" clId="{6ACD1754-9AEC-4350-BF38-52BB5B34CD77}" dt="2023-04-30T22:51:56.254" v="236"/>
          <ac:spMkLst>
            <pc:docMk/>
            <pc:sldMk cId="973496004" sldId="272"/>
            <ac:spMk id="6" creationId="{BD6AA391-BD39-9346-F43D-7A8E1E9C28F5}"/>
          </ac:spMkLst>
        </pc:spChg>
        <pc:spChg chg="del">
          <ac:chgData name="Singh, Amrit" userId="193900bb-3852-4986-93e1-5b46d0dec78f" providerId="ADAL" clId="{6ACD1754-9AEC-4350-BF38-52BB5B34CD77}" dt="2023-04-30T22:51:30.983" v="231" actId="478"/>
          <ac:spMkLst>
            <pc:docMk/>
            <pc:sldMk cId="973496004" sldId="272"/>
            <ac:spMk id="16" creationId="{C5D9C2B6-5E35-6A8C-F1C7-6618C1AA3198}"/>
          </ac:spMkLst>
        </pc:spChg>
        <pc:spChg chg="del">
          <ac:chgData name="Singh, Amrit" userId="193900bb-3852-4986-93e1-5b46d0dec78f" providerId="ADAL" clId="{6ACD1754-9AEC-4350-BF38-52BB5B34CD77}" dt="2023-04-30T22:51:35.426" v="232" actId="478"/>
          <ac:spMkLst>
            <pc:docMk/>
            <pc:sldMk cId="973496004" sldId="272"/>
            <ac:spMk id="18" creationId="{7BB67810-D0E6-AB5E-01F7-A3E83CCE73C1}"/>
          </ac:spMkLst>
        </pc:spChg>
        <pc:spChg chg="del">
          <ac:chgData name="Singh, Amrit" userId="193900bb-3852-4986-93e1-5b46d0dec78f" providerId="ADAL" clId="{6ACD1754-9AEC-4350-BF38-52BB5B34CD77}" dt="2023-04-30T22:51:35.426" v="232" actId="478"/>
          <ac:spMkLst>
            <pc:docMk/>
            <pc:sldMk cId="973496004" sldId="272"/>
            <ac:spMk id="19" creationId="{0B50E397-51EC-2454-34AB-8338EA07AB97}"/>
          </ac:spMkLst>
        </pc:spChg>
        <pc:spChg chg="del">
          <ac:chgData name="Singh, Amrit" userId="193900bb-3852-4986-93e1-5b46d0dec78f" providerId="ADAL" clId="{6ACD1754-9AEC-4350-BF38-52BB5B34CD77}" dt="2023-04-30T22:51:35.426" v="232" actId="478"/>
          <ac:spMkLst>
            <pc:docMk/>
            <pc:sldMk cId="973496004" sldId="272"/>
            <ac:spMk id="20" creationId="{2176BC29-8E01-92EE-DBCC-7457455325CC}"/>
          </ac:spMkLst>
        </pc:spChg>
        <pc:picChg chg="del">
          <ac:chgData name="Singh, Amrit" userId="193900bb-3852-4986-93e1-5b46d0dec78f" providerId="ADAL" clId="{6ACD1754-9AEC-4350-BF38-52BB5B34CD77}" dt="2023-04-30T22:52:16.786" v="275" actId="478"/>
          <ac:picMkLst>
            <pc:docMk/>
            <pc:sldMk cId="973496004" sldId="272"/>
            <ac:picMk id="22" creationId="{4E1B803B-FA7E-B0F3-402D-32BBBB9005F3}"/>
          </ac:picMkLst>
        </pc:picChg>
        <pc:picChg chg="del">
          <ac:chgData name="Singh, Amrit" userId="193900bb-3852-4986-93e1-5b46d0dec78f" providerId="ADAL" clId="{6ACD1754-9AEC-4350-BF38-52BB5B34CD77}" dt="2023-04-30T22:52:16.786" v="275" actId="478"/>
          <ac:picMkLst>
            <pc:docMk/>
            <pc:sldMk cId="973496004" sldId="272"/>
            <ac:picMk id="24" creationId="{408A4EC8-0233-B832-609B-91ABB24C2A08}"/>
          </ac:picMkLst>
        </pc:picChg>
        <pc:picChg chg="del">
          <ac:chgData name="Singh, Amrit" userId="193900bb-3852-4986-93e1-5b46d0dec78f" providerId="ADAL" clId="{6ACD1754-9AEC-4350-BF38-52BB5B34CD77}" dt="2023-04-30T22:52:16.786" v="275" actId="478"/>
          <ac:picMkLst>
            <pc:docMk/>
            <pc:sldMk cId="973496004" sldId="272"/>
            <ac:picMk id="26" creationId="{662670CF-9D75-C8BD-8BC0-FCB9A7B3AA73}"/>
          </ac:picMkLst>
        </pc:picChg>
        <pc:picChg chg="add mod">
          <ac:chgData name="Singh, Amrit" userId="193900bb-3852-4986-93e1-5b46d0dec78f" providerId="ADAL" clId="{6ACD1754-9AEC-4350-BF38-52BB5B34CD77}" dt="2023-04-30T22:52:55.333" v="278" actId="1076"/>
          <ac:picMkLst>
            <pc:docMk/>
            <pc:sldMk cId="973496004" sldId="272"/>
            <ac:picMk id="28" creationId="{88EA8160-89B6-1C13-57FD-E022FCBBE696}"/>
          </ac:picMkLst>
        </pc:picChg>
        <pc:picChg chg="add mod">
          <ac:chgData name="Singh, Amrit" userId="193900bb-3852-4986-93e1-5b46d0dec78f" providerId="ADAL" clId="{6ACD1754-9AEC-4350-BF38-52BB5B34CD77}" dt="2023-04-30T22:53:37.290" v="280" actId="14100"/>
          <ac:picMkLst>
            <pc:docMk/>
            <pc:sldMk cId="973496004" sldId="272"/>
            <ac:picMk id="30" creationId="{70060098-A132-BF1B-95D0-773A14A5D013}"/>
          </ac:picMkLst>
        </pc:picChg>
        <pc:picChg chg="add mod">
          <ac:chgData name="Singh, Amrit" userId="193900bb-3852-4986-93e1-5b46d0dec78f" providerId="ADAL" clId="{6ACD1754-9AEC-4350-BF38-52BB5B34CD77}" dt="2023-04-30T22:54:32.536" v="283" actId="1076"/>
          <ac:picMkLst>
            <pc:docMk/>
            <pc:sldMk cId="973496004" sldId="272"/>
            <ac:picMk id="32" creationId="{24072E79-720E-4F42-2FF6-B3CE5AF64712}"/>
          </ac:picMkLst>
        </pc:picChg>
        <pc:picChg chg="add mod">
          <ac:chgData name="Singh, Amrit" userId="193900bb-3852-4986-93e1-5b46d0dec78f" providerId="ADAL" clId="{6ACD1754-9AEC-4350-BF38-52BB5B34CD77}" dt="2023-04-30T22:55:06.058" v="287" actId="14100"/>
          <ac:picMkLst>
            <pc:docMk/>
            <pc:sldMk cId="973496004" sldId="272"/>
            <ac:picMk id="34" creationId="{55F1310F-BE2D-0410-9C2C-AF34FFEE4958}"/>
          </ac:picMkLst>
        </pc:picChg>
      </pc:sldChg>
      <pc:sldChg chg="modSp mod">
        <pc:chgData name="Singh, Amrit" userId="193900bb-3852-4986-93e1-5b46d0dec78f" providerId="ADAL" clId="{6ACD1754-9AEC-4350-BF38-52BB5B34CD77}" dt="2023-04-30T22:32:50.538" v="40"/>
        <pc:sldMkLst>
          <pc:docMk/>
          <pc:sldMk cId="629928692" sldId="281"/>
        </pc:sldMkLst>
        <pc:spChg chg="mod">
          <ac:chgData name="Singh, Amrit" userId="193900bb-3852-4986-93e1-5b46d0dec78f" providerId="ADAL" clId="{6ACD1754-9AEC-4350-BF38-52BB5B34CD77}" dt="2023-04-30T22:32:50.538" v="40"/>
          <ac:spMkLst>
            <pc:docMk/>
            <pc:sldMk cId="629928692" sldId="281"/>
            <ac:spMk id="2" creationId="{B1FE5F11-B7B9-4B80-8C6A-A8A7A7190B77}"/>
          </ac:spMkLst>
        </pc:spChg>
      </pc:sldChg>
      <pc:sldChg chg="modSp mod">
        <pc:chgData name="Singh, Amrit" userId="193900bb-3852-4986-93e1-5b46d0dec78f" providerId="ADAL" clId="{6ACD1754-9AEC-4350-BF38-52BB5B34CD77}" dt="2023-04-30T22:51:15.752" v="229"/>
        <pc:sldMkLst>
          <pc:docMk/>
          <pc:sldMk cId="3966900556" sldId="298"/>
        </pc:sldMkLst>
        <pc:spChg chg="mod">
          <ac:chgData name="Singh, Amrit" userId="193900bb-3852-4986-93e1-5b46d0dec78f" providerId="ADAL" clId="{6ACD1754-9AEC-4350-BF38-52BB5B34CD77}" dt="2023-04-30T22:51:15.752" v="229"/>
          <ac:spMkLst>
            <pc:docMk/>
            <pc:sldMk cId="3966900556" sldId="298"/>
            <ac:spMk id="2" creationId="{B1FE5F11-B7B9-4B80-8C6A-A8A7A7190B77}"/>
          </ac:spMkLst>
        </pc:spChg>
      </pc:sldChg>
      <pc:sldChg chg="addSp delSp modSp mod">
        <pc:chgData name="Singh, Amrit" userId="193900bb-3852-4986-93e1-5b46d0dec78f" providerId="ADAL" clId="{6ACD1754-9AEC-4350-BF38-52BB5B34CD77}" dt="2023-04-30T23:38:09.288" v="421" actId="14100"/>
        <pc:sldMkLst>
          <pc:docMk/>
          <pc:sldMk cId="4069120785" sldId="305"/>
        </pc:sldMkLst>
        <pc:spChg chg="del">
          <ac:chgData name="Singh, Amrit" userId="193900bb-3852-4986-93e1-5b46d0dec78f" providerId="ADAL" clId="{6ACD1754-9AEC-4350-BF38-52BB5B34CD77}" dt="2023-04-30T22:57:35.083" v="325" actId="478"/>
          <ac:spMkLst>
            <pc:docMk/>
            <pc:sldMk cId="4069120785" sldId="305"/>
            <ac:spMk id="2" creationId="{794EA033-AD34-9879-6A61-7B1C9181DD99}"/>
          </ac:spMkLst>
        </pc:spChg>
        <pc:spChg chg="mod">
          <ac:chgData name="Singh, Amrit" userId="193900bb-3852-4986-93e1-5b46d0dec78f" providerId="ADAL" clId="{6ACD1754-9AEC-4350-BF38-52BB5B34CD77}" dt="2023-04-30T23:32:08.991" v="406" actId="20577"/>
          <ac:spMkLst>
            <pc:docMk/>
            <pc:sldMk cId="4069120785" sldId="305"/>
            <ac:spMk id="3" creationId="{3E5FEE2D-79E5-4C1D-8BF7-EE619CA7039A}"/>
          </ac:spMkLst>
        </pc:spChg>
        <pc:spChg chg="mod">
          <ac:chgData name="Singh, Amrit" userId="193900bb-3852-4986-93e1-5b46d0dec78f" providerId="ADAL" clId="{6ACD1754-9AEC-4350-BF38-52BB5B34CD77}" dt="2023-04-30T22:59:14.318" v="372" actId="20577"/>
          <ac:spMkLst>
            <pc:docMk/>
            <pc:sldMk cId="4069120785" sldId="305"/>
            <ac:spMk id="5" creationId="{BFEF088D-F3B6-06C5-C068-F56E08AB2CCC}"/>
          </ac:spMkLst>
        </pc:spChg>
        <pc:spChg chg="del">
          <ac:chgData name="Singh, Amrit" userId="193900bb-3852-4986-93e1-5b46d0dec78f" providerId="ADAL" clId="{6ACD1754-9AEC-4350-BF38-52BB5B34CD77}" dt="2023-04-30T22:57:38.195" v="326" actId="478"/>
          <ac:spMkLst>
            <pc:docMk/>
            <pc:sldMk cId="4069120785" sldId="305"/>
            <ac:spMk id="14" creationId="{A15B9991-C0E5-01E5-8AFE-F987A01510C3}"/>
          </ac:spMkLst>
        </pc:spChg>
        <pc:spChg chg="del">
          <ac:chgData name="Singh, Amrit" userId="193900bb-3852-4986-93e1-5b46d0dec78f" providerId="ADAL" clId="{6ACD1754-9AEC-4350-BF38-52BB5B34CD77}" dt="2023-04-30T22:57:38.195" v="326" actId="478"/>
          <ac:spMkLst>
            <pc:docMk/>
            <pc:sldMk cId="4069120785" sldId="305"/>
            <ac:spMk id="16" creationId="{00D4B962-D5BF-594A-1B20-8E465C7DD903}"/>
          </ac:spMkLst>
        </pc:spChg>
        <pc:spChg chg="add mod">
          <ac:chgData name="Singh, Amrit" userId="193900bb-3852-4986-93e1-5b46d0dec78f" providerId="ADAL" clId="{6ACD1754-9AEC-4350-BF38-52BB5B34CD77}" dt="2023-04-30T22:59:19.095" v="373" actId="1076"/>
          <ac:spMkLst>
            <pc:docMk/>
            <pc:sldMk cId="4069120785" sldId="305"/>
            <ac:spMk id="19" creationId="{D48D5A98-9B2B-2A17-8B0F-87EDDE1EC94B}"/>
          </ac:spMkLst>
        </pc:spChg>
        <pc:picChg chg="del">
          <ac:chgData name="Singh, Amrit" userId="193900bb-3852-4986-93e1-5b46d0dec78f" providerId="ADAL" clId="{6ACD1754-9AEC-4350-BF38-52BB5B34CD77}" dt="2023-04-30T22:58:55.840" v="350" actId="478"/>
          <ac:picMkLst>
            <pc:docMk/>
            <pc:sldMk cId="4069120785" sldId="305"/>
            <ac:picMk id="11" creationId="{A8D28230-E422-3C37-401A-351D718CC349}"/>
          </ac:picMkLst>
        </pc:picChg>
        <pc:picChg chg="del">
          <ac:chgData name="Singh, Amrit" userId="193900bb-3852-4986-93e1-5b46d0dec78f" providerId="ADAL" clId="{6ACD1754-9AEC-4350-BF38-52BB5B34CD77}" dt="2023-04-30T22:58:55.840" v="350" actId="478"/>
          <ac:picMkLst>
            <pc:docMk/>
            <pc:sldMk cId="4069120785" sldId="305"/>
            <ac:picMk id="18" creationId="{100448D6-C3EA-A87C-5D8B-BE1253CDE04A}"/>
          </ac:picMkLst>
        </pc:picChg>
        <pc:picChg chg="add del mod">
          <ac:chgData name="Singh, Amrit" userId="193900bb-3852-4986-93e1-5b46d0dec78f" providerId="ADAL" clId="{6ACD1754-9AEC-4350-BF38-52BB5B34CD77}" dt="2023-04-30T23:36:53.730" v="407" actId="478"/>
          <ac:picMkLst>
            <pc:docMk/>
            <pc:sldMk cId="4069120785" sldId="305"/>
            <ac:picMk id="21" creationId="{20468027-1FA4-38D6-DE38-8EFFB31EDD1D}"/>
          </ac:picMkLst>
        </pc:picChg>
        <pc:picChg chg="add mod">
          <ac:chgData name="Singh, Amrit" userId="193900bb-3852-4986-93e1-5b46d0dec78f" providerId="ADAL" clId="{6ACD1754-9AEC-4350-BF38-52BB5B34CD77}" dt="2023-04-30T23:37:01.057" v="411" actId="14100"/>
          <ac:picMkLst>
            <pc:docMk/>
            <pc:sldMk cId="4069120785" sldId="305"/>
            <ac:picMk id="23" creationId="{242BAEB3-668F-6DE0-2983-E77C08F38F10}"/>
          </ac:picMkLst>
        </pc:picChg>
        <pc:picChg chg="add mod">
          <ac:chgData name="Singh, Amrit" userId="193900bb-3852-4986-93e1-5b46d0dec78f" providerId="ADAL" clId="{6ACD1754-9AEC-4350-BF38-52BB5B34CD77}" dt="2023-04-30T23:37:59.523" v="417" actId="1076"/>
          <ac:picMkLst>
            <pc:docMk/>
            <pc:sldMk cId="4069120785" sldId="305"/>
            <ac:picMk id="25" creationId="{6341D3EE-1444-6B13-9F89-3F0791D3538C}"/>
          </ac:picMkLst>
        </pc:picChg>
        <pc:picChg chg="add mod">
          <ac:chgData name="Singh, Amrit" userId="193900bb-3852-4986-93e1-5b46d0dec78f" providerId="ADAL" clId="{6ACD1754-9AEC-4350-BF38-52BB5B34CD77}" dt="2023-04-30T23:38:09.288" v="421" actId="14100"/>
          <ac:picMkLst>
            <pc:docMk/>
            <pc:sldMk cId="4069120785" sldId="305"/>
            <ac:picMk id="27" creationId="{CC7C7EAE-A24E-783E-3DC2-76A48672A02C}"/>
          </ac:picMkLst>
        </pc:picChg>
      </pc:sldChg>
      <pc:sldChg chg="modSp mod">
        <pc:chgData name="Singh, Amrit" userId="193900bb-3852-4986-93e1-5b46d0dec78f" providerId="ADAL" clId="{6ACD1754-9AEC-4350-BF38-52BB5B34CD77}" dt="2023-04-30T22:57:18.594" v="323"/>
        <pc:sldMkLst>
          <pc:docMk/>
          <pc:sldMk cId="730200059" sldId="321"/>
        </pc:sldMkLst>
        <pc:spChg chg="mod">
          <ac:chgData name="Singh, Amrit" userId="193900bb-3852-4986-93e1-5b46d0dec78f" providerId="ADAL" clId="{6ACD1754-9AEC-4350-BF38-52BB5B34CD77}" dt="2023-04-30T22:57:18.594" v="323"/>
          <ac:spMkLst>
            <pc:docMk/>
            <pc:sldMk cId="730200059" sldId="321"/>
            <ac:spMk id="2" creationId="{B1FE5F11-B7B9-4B80-8C6A-A8A7A7190B77}"/>
          </ac:spMkLst>
        </pc:spChg>
      </pc:sldChg>
      <pc:sldChg chg="addSp delSp modSp mod">
        <pc:chgData name="Singh, Amrit" userId="193900bb-3852-4986-93e1-5b46d0dec78f" providerId="ADAL" clId="{6ACD1754-9AEC-4350-BF38-52BB5B34CD77}" dt="2023-04-30T22:30:05.111" v="36" actId="1076"/>
        <pc:sldMkLst>
          <pc:docMk/>
          <pc:sldMk cId="2289319394" sldId="332"/>
        </pc:sldMkLst>
        <pc:spChg chg="mod">
          <ac:chgData name="Singh, Amrit" userId="193900bb-3852-4986-93e1-5b46d0dec78f" providerId="ADAL" clId="{6ACD1754-9AEC-4350-BF38-52BB5B34CD77}" dt="2023-04-30T22:29:00.485" v="25" actId="20577"/>
          <ac:spMkLst>
            <pc:docMk/>
            <pc:sldMk cId="2289319394" sldId="332"/>
            <ac:spMk id="3" creationId="{3E5FEE2D-79E5-4C1D-8BF7-EE619CA7039A}"/>
          </ac:spMkLst>
        </pc:spChg>
        <pc:spChg chg="mod">
          <ac:chgData name="Singh, Amrit" userId="193900bb-3852-4986-93e1-5b46d0dec78f" providerId="ADAL" clId="{6ACD1754-9AEC-4350-BF38-52BB5B34CD77}" dt="2023-04-30T22:29:51.438" v="31"/>
          <ac:spMkLst>
            <pc:docMk/>
            <pc:sldMk cId="2289319394" sldId="332"/>
            <ac:spMk id="10" creationId="{45E7E3D7-7C3C-84B1-CACD-CB054600932B}"/>
          </ac:spMkLst>
        </pc:spChg>
        <pc:picChg chg="add mod">
          <ac:chgData name="Singh, Amrit" userId="193900bb-3852-4986-93e1-5b46d0dec78f" providerId="ADAL" clId="{6ACD1754-9AEC-4350-BF38-52BB5B34CD77}" dt="2023-04-30T22:29:38.536" v="29" actId="1076"/>
          <ac:picMkLst>
            <pc:docMk/>
            <pc:sldMk cId="2289319394" sldId="332"/>
            <ac:picMk id="4" creationId="{5C50AF07-C147-C9B0-D1A5-FA13218315D9}"/>
          </ac:picMkLst>
        </pc:picChg>
        <pc:picChg chg="add mod">
          <ac:chgData name="Singh, Amrit" userId="193900bb-3852-4986-93e1-5b46d0dec78f" providerId="ADAL" clId="{6ACD1754-9AEC-4350-BF38-52BB5B34CD77}" dt="2023-04-30T22:30:05.111" v="36" actId="1076"/>
          <ac:picMkLst>
            <pc:docMk/>
            <pc:sldMk cId="2289319394" sldId="332"/>
            <ac:picMk id="6" creationId="{B64B78D0-D6F7-365E-1391-96FC91E075D1}"/>
          </ac:picMkLst>
        </pc:picChg>
        <pc:picChg chg="del">
          <ac:chgData name="Singh, Amrit" userId="193900bb-3852-4986-93e1-5b46d0dec78f" providerId="ADAL" clId="{6ACD1754-9AEC-4350-BF38-52BB5B34CD77}" dt="2023-04-30T22:29:11.134" v="27" actId="478"/>
          <ac:picMkLst>
            <pc:docMk/>
            <pc:sldMk cId="2289319394" sldId="332"/>
            <ac:picMk id="16" creationId="{5B75BCF0-7178-ACFE-2CCC-AABCC719A812}"/>
          </ac:picMkLst>
        </pc:picChg>
        <pc:picChg chg="del">
          <ac:chgData name="Singh, Amrit" userId="193900bb-3852-4986-93e1-5b46d0dec78f" providerId="ADAL" clId="{6ACD1754-9AEC-4350-BF38-52BB5B34CD77}" dt="2023-04-30T22:29:11.134" v="27" actId="478"/>
          <ac:picMkLst>
            <pc:docMk/>
            <pc:sldMk cId="2289319394" sldId="332"/>
            <ac:picMk id="18" creationId="{31EFBB12-100A-D9D1-C5DD-F4BB48D20A22}"/>
          </ac:picMkLst>
        </pc:picChg>
      </pc:sldChg>
      <pc:sldChg chg="modSp mod">
        <pc:chgData name="Singh, Amrit" userId="193900bb-3852-4986-93e1-5b46d0dec78f" providerId="ADAL" clId="{6ACD1754-9AEC-4350-BF38-52BB5B34CD77}" dt="2023-04-30T22:43:50.376" v="153"/>
        <pc:sldMkLst>
          <pc:docMk/>
          <pc:sldMk cId="2000230586" sldId="333"/>
        </pc:sldMkLst>
        <pc:spChg chg="mod">
          <ac:chgData name="Singh, Amrit" userId="193900bb-3852-4986-93e1-5b46d0dec78f" providerId="ADAL" clId="{6ACD1754-9AEC-4350-BF38-52BB5B34CD77}" dt="2023-04-30T22:43:50.376" v="153"/>
          <ac:spMkLst>
            <pc:docMk/>
            <pc:sldMk cId="2000230586" sldId="333"/>
            <ac:spMk id="2" creationId="{B1FE5F11-B7B9-4B80-8C6A-A8A7A7190B77}"/>
          </ac:spMkLst>
        </pc:spChg>
      </pc:sldChg>
      <pc:sldChg chg="addSp delSp modSp mod">
        <pc:chgData name="Singh, Amrit" userId="193900bb-3852-4986-93e1-5b46d0dec78f" providerId="ADAL" clId="{6ACD1754-9AEC-4350-BF38-52BB5B34CD77}" dt="2023-04-30T22:42:44.297" v="149" actId="14100"/>
        <pc:sldMkLst>
          <pc:docMk/>
          <pc:sldMk cId="506256023" sldId="355"/>
        </pc:sldMkLst>
        <pc:spChg chg="mod">
          <ac:chgData name="Singh, Amrit" userId="193900bb-3852-4986-93e1-5b46d0dec78f" providerId="ADAL" clId="{6ACD1754-9AEC-4350-BF38-52BB5B34CD77}" dt="2023-04-30T22:34:44.357" v="117" actId="20577"/>
          <ac:spMkLst>
            <pc:docMk/>
            <pc:sldMk cId="506256023" sldId="355"/>
            <ac:spMk id="3" creationId="{3E5FEE2D-79E5-4C1D-8BF7-EE619CA7039A}"/>
          </ac:spMkLst>
        </pc:spChg>
        <pc:spChg chg="mod">
          <ac:chgData name="Singh, Amrit" userId="193900bb-3852-4986-93e1-5b46d0dec78f" providerId="ADAL" clId="{6ACD1754-9AEC-4350-BF38-52BB5B34CD77}" dt="2023-04-30T22:39:15.129" v="126" actId="14100"/>
          <ac:spMkLst>
            <pc:docMk/>
            <pc:sldMk cId="506256023" sldId="355"/>
            <ac:spMk id="6" creationId="{EF928359-5733-7140-953E-B19DCB1F1736}"/>
          </ac:spMkLst>
        </pc:spChg>
        <pc:spChg chg="mod">
          <ac:chgData name="Singh, Amrit" userId="193900bb-3852-4986-93e1-5b46d0dec78f" providerId="ADAL" clId="{6ACD1754-9AEC-4350-BF38-52BB5B34CD77}" dt="2023-04-30T22:34:27.791" v="81"/>
          <ac:spMkLst>
            <pc:docMk/>
            <pc:sldMk cId="506256023" sldId="355"/>
            <ac:spMk id="10" creationId="{45E7E3D7-7C3C-84B1-CACD-CB054600932B}"/>
          </ac:spMkLst>
        </pc:spChg>
        <pc:spChg chg="add del">
          <ac:chgData name="Singh, Amrit" userId="193900bb-3852-4986-93e1-5b46d0dec78f" providerId="ADAL" clId="{6ACD1754-9AEC-4350-BF38-52BB5B34CD77}" dt="2023-04-30T22:33:03.091" v="42"/>
          <ac:spMkLst>
            <pc:docMk/>
            <pc:sldMk cId="506256023" sldId="355"/>
            <ac:spMk id="16" creationId="{AB456661-D3F0-8BAD-D20E-5BE9029053BF}"/>
          </ac:spMkLst>
        </pc:spChg>
        <pc:spChg chg="add del">
          <ac:chgData name="Singh, Amrit" userId="193900bb-3852-4986-93e1-5b46d0dec78f" providerId="ADAL" clId="{6ACD1754-9AEC-4350-BF38-52BB5B34CD77}" dt="2023-04-30T22:33:28.508" v="48"/>
          <ac:spMkLst>
            <pc:docMk/>
            <pc:sldMk cId="506256023" sldId="355"/>
            <ac:spMk id="17" creationId="{D6722662-9724-5415-AC92-61D9ABCEA36A}"/>
          </ac:spMkLst>
        </pc:spChg>
        <pc:spChg chg="add del">
          <ac:chgData name="Singh, Amrit" userId="193900bb-3852-4986-93e1-5b46d0dec78f" providerId="ADAL" clId="{6ACD1754-9AEC-4350-BF38-52BB5B34CD77}" dt="2023-04-30T22:34:13.349" v="76"/>
          <ac:spMkLst>
            <pc:docMk/>
            <pc:sldMk cId="506256023" sldId="355"/>
            <ac:spMk id="18" creationId="{04BF92B0-0928-877D-7DB1-BFFF1708DFF9}"/>
          </ac:spMkLst>
        </pc:spChg>
        <pc:picChg chg="del">
          <ac:chgData name="Singh, Amrit" userId="193900bb-3852-4986-93e1-5b46d0dec78f" providerId="ADAL" clId="{6ACD1754-9AEC-4350-BF38-52BB5B34CD77}" dt="2023-04-30T22:34:00.245" v="72" actId="478"/>
          <ac:picMkLst>
            <pc:docMk/>
            <pc:sldMk cId="506256023" sldId="355"/>
            <ac:picMk id="4" creationId="{1BFB1234-E265-F27B-49B9-DF12AAC957CA}"/>
          </ac:picMkLst>
        </pc:picChg>
        <pc:picChg chg="del">
          <ac:chgData name="Singh, Amrit" userId="193900bb-3852-4986-93e1-5b46d0dec78f" providerId="ADAL" clId="{6ACD1754-9AEC-4350-BF38-52BB5B34CD77}" dt="2023-04-30T22:34:00.245" v="72" actId="478"/>
          <ac:picMkLst>
            <pc:docMk/>
            <pc:sldMk cId="506256023" sldId="355"/>
            <ac:picMk id="12" creationId="{669A7121-3D53-4D3C-DEB9-AEBC5D422E29}"/>
          </ac:picMkLst>
        </pc:picChg>
        <pc:picChg chg="del">
          <ac:chgData name="Singh, Amrit" userId="193900bb-3852-4986-93e1-5b46d0dec78f" providerId="ADAL" clId="{6ACD1754-9AEC-4350-BF38-52BB5B34CD77}" dt="2023-04-30T22:34:00.245" v="72" actId="478"/>
          <ac:picMkLst>
            <pc:docMk/>
            <pc:sldMk cId="506256023" sldId="355"/>
            <ac:picMk id="15" creationId="{14F6D963-96FE-AB6D-945A-6B7F4D76C317}"/>
          </ac:picMkLst>
        </pc:picChg>
        <pc:picChg chg="add mod ord">
          <ac:chgData name="Singh, Amrit" userId="193900bb-3852-4986-93e1-5b46d0dec78f" providerId="ADAL" clId="{6ACD1754-9AEC-4350-BF38-52BB5B34CD77}" dt="2023-04-30T22:39:01.296" v="123" actId="167"/>
          <ac:picMkLst>
            <pc:docMk/>
            <pc:sldMk cId="506256023" sldId="355"/>
            <ac:picMk id="20" creationId="{0715552C-241D-C6D5-F2F5-ACD2E204E9F5}"/>
          </ac:picMkLst>
        </pc:picChg>
        <pc:picChg chg="add mod">
          <ac:chgData name="Singh, Amrit" userId="193900bb-3852-4986-93e1-5b46d0dec78f" providerId="ADAL" clId="{6ACD1754-9AEC-4350-BF38-52BB5B34CD77}" dt="2023-04-30T22:39:44.739" v="130" actId="14100"/>
          <ac:picMkLst>
            <pc:docMk/>
            <pc:sldMk cId="506256023" sldId="355"/>
            <ac:picMk id="22" creationId="{4F088888-E006-9E12-99EA-9ED7FA80B6D0}"/>
          </ac:picMkLst>
        </pc:picChg>
        <pc:picChg chg="add mod">
          <ac:chgData name="Singh, Amrit" userId="193900bb-3852-4986-93e1-5b46d0dec78f" providerId="ADAL" clId="{6ACD1754-9AEC-4350-BF38-52BB5B34CD77}" dt="2023-04-30T22:40:58.453" v="134" actId="14100"/>
          <ac:picMkLst>
            <pc:docMk/>
            <pc:sldMk cId="506256023" sldId="355"/>
            <ac:picMk id="24" creationId="{DE3A3143-F450-379A-7012-D64B9D97B3CF}"/>
          </ac:picMkLst>
        </pc:picChg>
        <pc:picChg chg="add mod">
          <ac:chgData name="Singh, Amrit" userId="193900bb-3852-4986-93e1-5b46d0dec78f" providerId="ADAL" clId="{6ACD1754-9AEC-4350-BF38-52BB5B34CD77}" dt="2023-04-30T22:41:23.104" v="138" actId="14100"/>
          <ac:picMkLst>
            <pc:docMk/>
            <pc:sldMk cId="506256023" sldId="355"/>
            <ac:picMk id="26" creationId="{0A7960B7-2D7A-9CA8-99C3-31BD8CAB9035}"/>
          </ac:picMkLst>
        </pc:picChg>
        <pc:picChg chg="add mod">
          <ac:chgData name="Singh, Amrit" userId="193900bb-3852-4986-93e1-5b46d0dec78f" providerId="ADAL" clId="{6ACD1754-9AEC-4350-BF38-52BB5B34CD77}" dt="2023-04-30T22:41:52.556" v="141" actId="1076"/>
          <ac:picMkLst>
            <pc:docMk/>
            <pc:sldMk cId="506256023" sldId="355"/>
            <ac:picMk id="28" creationId="{8B4B62F5-CE5E-6D43-860B-2986F55AB7A5}"/>
          </ac:picMkLst>
        </pc:picChg>
        <pc:picChg chg="add mod">
          <ac:chgData name="Singh, Amrit" userId="193900bb-3852-4986-93e1-5b46d0dec78f" providerId="ADAL" clId="{6ACD1754-9AEC-4350-BF38-52BB5B34CD77}" dt="2023-04-30T22:42:21.990" v="145" actId="14100"/>
          <ac:picMkLst>
            <pc:docMk/>
            <pc:sldMk cId="506256023" sldId="355"/>
            <ac:picMk id="30" creationId="{4F688A18-7D57-053F-0960-C912135FF598}"/>
          </ac:picMkLst>
        </pc:picChg>
        <pc:picChg chg="add mod">
          <ac:chgData name="Singh, Amrit" userId="193900bb-3852-4986-93e1-5b46d0dec78f" providerId="ADAL" clId="{6ACD1754-9AEC-4350-BF38-52BB5B34CD77}" dt="2023-04-30T22:42:44.297" v="149" actId="14100"/>
          <ac:picMkLst>
            <pc:docMk/>
            <pc:sldMk cId="506256023" sldId="355"/>
            <ac:picMk id="32" creationId="{54464657-B798-F305-A5C1-5C73CB909140}"/>
          </ac:picMkLst>
        </pc:picChg>
      </pc:sldChg>
      <pc:sldChg chg="del mod">
        <pc:chgData name="Singh, Amrit" userId="193900bb-3852-4986-93e1-5b46d0dec78f" providerId="ADAL" clId="{6ACD1754-9AEC-4350-BF38-52BB5B34CD77}" dt="2023-04-30T22:43:46.656" v="150" actId="47"/>
        <pc:sldMkLst>
          <pc:docMk/>
          <pc:sldMk cId="3577287130" sldId="356"/>
        </pc:sldMkLst>
      </pc:sldChg>
      <pc:sldChg chg="addSp delSp modSp mod">
        <pc:chgData name="Singh, Amrit" userId="193900bb-3852-4986-93e1-5b46d0dec78f" providerId="ADAL" clId="{6ACD1754-9AEC-4350-BF38-52BB5B34CD77}" dt="2023-04-30T22:49:19.767" v="213" actId="20577"/>
        <pc:sldMkLst>
          <pc:docMk/>
          <pc:sldMk cId="2886190358" sldId="357"/>
        </pc:sldMkLst>
        <pc:spChg chg="del">
          <ac:chgData name="Singh, Amrit" userId="193900bb-3852-4986-93e1-5b46d0dec78f" providerId="ADAL" clId="{6ACD1754-9AEC-4350-BF38-52BB5B34CD77}" dt="2023-04-30T22:45:12.177" v="155" actId="478"/>
          <ac:spMkLst>
            <pc:docMk/>
            <pc:sldMk cId="2886190358" sldId="357"/>
            <ac:spMk id="2" creationId="{1E0331A7-FBFA-F3B2-B4BC-24700009727A}"/>
          </ac:spMkLst>
        </pc:spChg>
        <pc:spChg chg="mod">
          <ac:chgData name="Singh, Amrit" userId="193900bb-3852-4986-93e1-5b46d0dec78f" providerId="ADAL" clId="{6ACD1754-9AEC-4350-BF38-52BB5B34CD77}" dt="2023-04-30T22:49:19.767" v="213" actId="20577"/>
          <ac:spMkLst>
            <pc:docMk/>
            <pc:sldMk cId="2886190358" sldId="357"/>
            <ac:spMk id="3" creationId="{3E5FEE2D-79E5-4C1D-8BF7-EE619CA7039A}"/>
          </ac:spMkLst>
        </pc:spChg>
        <pc:spChg chg="del">
          <ac:chgData name="Singh, Amrit" userId="193900bb-3852-4986-93e1-5b46d0dec78f" providerId="ADAL" clId="{6ACD1754-9AEC-4350-BF38-52BB5B34CD77}" dt="2023-04-30T22:45:17.129" v="157" actId="478"/>
          <ac:spMkLst>
            <pc:docMk/>
            <pc:sldMk cId="2886190358" sldId="357"/>
            <ac:spMk id="5" creationId="{C6286EF3-F600-CE32-5CE3-6CDF9BB780E8}"/>
          </ac:spMkLst>
        </pc:spChg>
        <pc:spChg chg="mod">
          <ac:chgData name="Singh, Amrit" userId="193900bb-3852-4986-93e1-5b46d0dec78f" providerId="ADAL" clId="{6ACD1754-9AEC-4350-BF38-52BB5B34CD77}" dt="2023-04-30T22:47:20.654" v="178"/>
          <ac:spMkLst>
            <pc:docMk/>
            <pc:sldMk cId="2886190358" sldId="357"/>
            <ac:spMk id="6" creationId="{6551ECB9-850E-E70E-0CE9-26D1D9444BDD}"/>
          </ac:spMkLst>
        </pc:spChg>
        <pc:spChg chg="del">
          <ac:chgData name="Singh, Amrit" userId="193900bb-3852-4986-93e1-5b46d0dec78f" providerId="ADAL" clId="{6ACD1754-9AEC-4350-BF38-52BB5B34CD77}" dt="2023-04-30T22:45:14.246" v="156" actId="478"/>
          <ac:spMkLst>
            <pc:docMk/>
            <pc:sldMk cId="2886190358" sldId="357"/>
            <ac:spMk id="10" creationId="{BFA5BB8D-2725-38E8-9EDE-078E6FCE59E5}"/>
          </ac:spMkLst>
        </pc:spChg>
        <pc:spChg chg="add mod">
          <ac:chgData name="Singh, Amrit" userId="193900bb-3852-4986-93e1-5b46d0dec78f" providerId="ADAL" clId="{6ACD1754-9AEC-4350-BF38-52BB5B34CD77}" dt="2023-04-30T22:47:08.074" v="171" actId="1076"/>
          <ac:spMkLst>
            <pc:docMk/>
            <pc:sldMk cId="2886190358" sldId="357"/>
            <ac:spMk id="17" creationId="{B79C9F27-50D3-AFAA-B336-18804DAA0D95}"/>
          </ac:spMkLst>
        </pc:spChg>
        <pc:spChg chg="add mod">
          <ac:chgData name="Singh, Amrit" userId="193900bb-3852-4986-93e1-5b46d0dec78f" providerId="ADAL" clId="{6ACD1754-9AEC-4350-BF38-52BB5B34CD77}" dt="2023-04-30T22:47:36.245" v="182" actId="14100"/>
          <ac:spMkLst>
            <pc:docMk/>
            <pc:sldMk cId="2886190358" sldId="357"/>
            <ac:spMk id="18" creationId="{834884C5-0421-DE08-875F-CA02D0DDFB39}"/>
          </ac:spMkLst>
        </pc:spChg>
        <pc:picChg chg="del">
          <ac:chgData name="Singh, Amrit" userId="193900bb-3852-4986-93e1-5b46d0dec78f" providerId="ADAL" clId="{6ACD1754-9AEC-4350-BF38-52BB5B34CD77}" dt="2023-04-30T22:45:19.886" v="158" actId="478"/>
          <ac:picMkLst>
            <pc:docMk/>
            <pc:sldMk cId="2886190358" sldId="357"/>
            <ac:picMk id="13" creationId="{86AAFE92-978B-5D5E-9609-122FD2EC84CC}"/>
          </ac:picMkLst>
        </pc:picChg>
        <pc:picChg chg="add mod">
          <ac:chgData name="Singh, Amrit" userId="193900bb-3852-4986-93e1-5b46d0dec78f" providerId="ADAL" clId="{6ACD1754-9AEC-4350-BF38-52BB5B34CD77}" dt="2023-04-30T22:46:48.721" v="165" actId="1076"/>
          <ac:picMkLst>
            <pc:docMk/>
            <pc:sldMk cId="2886190358" sldId="357"/>
            <ac:picMk id="15" creationId="{9ACB6642-FED1-472C-668B-B28D33B0531E}"/>
          </ac:picMkLst>
        </pc:picChg>
        <pc:picChg chg="add mod">
          <ac:chgData name="Singh, Amrit" userId="193900bb-3852-4986-93e1-5b46d0dec78f" providerId="ADAL" clId="{6ACD1754-9AEC-4350-BF38-52BB5B34CD77}" dt="2023-04-30T22:48:58.937" v="184" actId="1076"/>
          <ac:picMkLst>
            <pc:docMk/>
            <pc:sldMk cId="2886190358" sldId="357"/>
            <ac:picMk id="20" creationId="{8F5BD5E1-7D70-870C-CBB2-7D31285290B0}"/>
          </ac:picMkLst>
        </pc:picChg>
      </pc:sldChg>
      <pc:sldChg chg="modSp mod">
        <pc:chgData name="Singh, Amrit" userId="193900bb-3852-4986-93e1-5b46d0dec78f" providerId="ADAL" clId="{6ACD1754-9AEC-4350-BF38-52BB5B34CD77}" dt="2023-04-30T23:40:58.821" v="425"/>
        <pc:sldMkLst>
          <pc:docMk/>
          <pc:sldMk cId="2212892728" sldId="369"/>
        </pc:sldMkLst>
        <pc:spChg chg="mod">
          <ac:chgData name="Singh, Amrit" userId="193900bb-3852-4986-93e1-5b46d0dec78f" providerId="ADAL" clId="{6ACD1754-9AEC-4350-BF38-52BB5B34CD77}" dt="2023-04-30T23:40:58.821" v="425"/>
          <ac:spMkLst>
            <pc:docMk/>
            <pc:sldMk cId="2212892728" sldId="369"/>
            <ac:spMk id="2" creationId="{B1FE5F11-B7B9-4B80-8C6A-A8A7A7190B77}"/>
          </ac:spMkLst>
        </pc:spChg>
      </pc:sldChg>
      <pc:sldChg chg="delSp modSp mod">
        <pc:chgData name="Singh, Amrit" userId="193900bb-3852-4986-93e1-5b46d0dec78f" providerId="ADAL" clId="{6ACD1754-9AEC-4350-BF38-52BB5B34CD77}" dt="2023-04-30T23:41:53.439" v="444" actId="20577"/>
        <pc:sldMkLst>
          <pc:docMk/>
          <pc:sldMk cId="1229924628" sldId="370"/>
        </pc:sldMkLst>
        <pc:spChg chg="del">
          <ac:chgData name="Singh, Amrit" userId="193900bb-3852-4986-93e1-5b46d0dec78f" providerId="ADAL" clId="{6ACD1754-9AEC-4350-BF38-52BB5B34CD77}" dt="2023-04-30T23:41:18.264" v="428" actId="478"/>
          <ac:spMkLst>
            <pc:docMk/>
            <pc:sldMk cId="1229924628" sldId="370"/>
            <ac:spMk id="4" creationId="{896C31C1-1E1D-82A3-3D6A-DB8CDAE03304}"/>
          </ac:spMkLst>
        </pc:spChg>
        <pc:spChg chg="del">
          <ac:chgData name="Singh, Amrit" userId="193900bb-3852-4986-93e1-5b46d0dec78f" providerId="ADAL" clId="{6ACD1754-9AEC-4350-BF38-52BB5B34CD77}" dt="2023-04-30T23:41:18.264" v="428" actId="478"/>
          <ac:spMkLst>
            <pc:docMk/>
            <pc:sldMk cId="1229924628" sldId="370"/>
            <ac:spMk id="5" creationId="{F87F181B-D46C-2CB9-2782-541FEF00A230}"/>
          </ac:spMkLst>
        </pc:spChg>
        <pc:spChg chg="mod">
          <ac:chgData name="Singh, Amrit" userId="193900bb-3852-4986-93e1-5b46d0dec78f" providerId="ADAL" clId="{6ACD1754-9AEC-4350-BF38-52BB5B34CD77}" dt="2023-04-30T23:41:53.439" v="444" actId="20577"/>
          <ac:spMkLst>
            <pc:docMk/>
            <pc:sldMk cId="1229924628" sldId="370"/>
            <ac:spMk id="6" creationId="{D26E88FD-BDEF-7D54-5208-E97153786C88}"/>
          </ac:spMkLst>
        </pc:spChg>
        <pc:spChg chg="del">
          <ac:chgData name="Singh, Amrit" userId="193900bb-3852-4986-93e1-5b46d0dec78f" providerId="ADAL" clId="{6ACD1754-9AEC-4350-BF38-52BB5B34CD77}" dt="2023-04-30T23:41:18.264" v="428" actId="478"/>
          <ac:spMkLst>
            <pc:docMk/>
            <pc:sldMk cId="1229924628" sldId="370"/>
            <ac:spMk id="11" creationId="{AA20A5A0-CB26-92F4-7319-6B18810265EC}"/>
          </ac:spMkLst>
        </pc:spChg>
        <pc:picChg chg="del">
          <ac:chgData name="Singh, Amrit" userId="193900bb-3852-4986-93e1-5b46d0dec78f" providerId="ADAL" clId="{6ACD1754-9AEC-4350-BF38-52BB5B34CD77}" dt="2023-04-30T23:41:05.922" v="426" actId="478"/>
          <ac:picMkLst>
            <pc:docMk/>
            <pc:sldMk cId="1229924628" sldId="370"/>
            <ac:picMk id="15" creationId="{09BD7C1D-BDE8-AAA3-4A8C-AC0CB1D01B71}"/>
          </ac:picMkLst>
        </pc:picChg>
        <pc:picChg chg="del">
          <ac:chgData name="Singh, Amrit" userId="193900bb-3852-4986-93e1-5b46d0dec78f" providerId="ADAL" clId="{6ACD1754-9AEC-4350-BF38-52BB5B34CD77}" dt="2023-04-30T23:41:05.922" v="426" actId="478"/>
          <ac:picMkLst>
            <pc:docMk/>
            <pc:sldMk cId="1229924628" sldId="370"/>
            <ac:picMk id="17" creationId="{F04B0C0E-D859-C8A7-4A5D-4082E129AE6C}"/>
          </ac:picMkLst>
        </pc:picChg>
      </pc:sldChg>
      <pc:sldChg chg="del">
        <pc:chgData name="Singh, Amrit" userId="193900bb-3852-4986-93e1-5b46d0dec78f" providerId="ADAL" clId="{6ACD1754-9AEC-4350-BF38-52BB5B34CD77}" dt="2023-04-30T22:43:46.656" v="150" actId="47"/>
        <pc:sldMkLst>
          <pc:docMk/>
          <pc:sldMk cId="1424657547" sldId="377"/>
        </pc:sldMkLst>
      </pc:sldChg>
      <pc:sldChg chg="del">
        <pc:chgData name="Singh, Amrit" userId="193900bb-3852-4986-93e1-5b46d0dec78f" providerId="ADAL" clId="{6ACD1754-9AEC-4350-BF38-52BB5B34CD77}" dt="2023-04-30T22:32:44.833" v="37" actId="47"/>
        <pc:sldMkLst>
          <pc:docMk/>
          <pc:sldMk cId="1825890612" sldId="385"/>
        </pc:sldMkLst>
      </pc:sldChg>
      <pc:sldChg chg="del">
        <pc:chgData name="Singh, Amrit" userId="193900bb-3852-4986-93e1-5b46d0dec78f" providerId="ADAL" clId="{6ACD1754-9AEC-4350-BF38-52BB5B34CD77}" dt="2023-04-30T22:32:44.833" v="37" actId="47"/>
        <pc:sldMkLst>
          <pc:docMk/>
          <pc:sldMk cId="1522501973" sldId="386"/>
        </pc:sldMkLst>
      </pc:sldChg>
      <pc:sldChg chg="del">
        <pc:chgData name="Singh, Amrit" userId="193900bb-3852-4986-93e1-5b46d0dec78f" providerId="ADAL" clId="{6ACD1754-9AEC-4350-BF38-52BB5B34CD77}" dt="2023-04-30T22:32:44.833" v="37" actId="47"/>
        <pc:sldMkLst>
          <pc:docMk/>
          <pc:sldMk cId="2738227992" sldId="387"/>
        </pc:sldMkLst>
      </pc:sldChg>
      <pc:sldChg chg="del">
        <pc:chgData name="Singh, Amrit" userId="193900bb-3852-4986-93e1-5b46d0dec78f" providerId="ADAL" clId="{6ACD1754-9AEC-4350-BF38-52BB5B34CD77}" dt="2023-04-30T22:32:44.833" v="37" actId="47"/>
        <pc:sldMkLst>
          <pc:docMk/>
          <pc:sldMk cId="1757206759" sldId="388"/>
        </pc:sldMkLst>
      </pc:sldChg>
      <pc:sldChg chg="addSp delSp modSp mod">
        <pc:chgData name="Singh, Amrit" userId="193900bb-3852-4986-93e1-5b46d0dec78f" providerId="ADAL" clId="{6ACD1754-9AEC-4350-BF38-52BB5B34CD77}" dt="2023-04-30T22:57:01.810" v="320" actId="1076"/>
        <pc:sldMkLst>
          <pc:docMk/>
          <pc:sldMk cId="1559542729" sldId="389"/>
        </pc:sldMkLst>
        <pc:spChg chg="del">
          <ac:chgData name="Singh, Amrit" userId="193900bb-3852-4986-93e1-5b46d0dec78f" providerId="ADAL" clId="{6ACD1754-9AEC-4350-BF38-52BB5B34CD77}" dt="2023-04-30T22:55:30.623" v="313" actId="478"/>
          <ac:spMkLst>
            <pc:docMk/>
            <pc:sldMk cId="1559542729" sldId="389"/>
            <ac:spMk id="2" creationId="{3074F32A-F796-6DBA-2383-BC4935C48F54}"/>
          </ac:spMkLst>
        </pc:spChg>
        <pc:spChg chg="mod">
          <ac:chgData name="Singh, Amrit" userId="193900bb-3852-4986-93e1-5b46d0dec78f" providerId="ADAL" clId="{6ACD1754-9AEC-4350-BF38-52BB5B34CD77}" dt="2023-04-30T22:55:21.506" v="311" actId="20577"/>
          <ac:spMkLst>
            <pc:docMk/>
            <pc:sldMk cId="1559542729" sldId="389"/>
            <ac:spMk id="3" creationId="{3E5FEE2D-79E5-4C1D-8BF7-EE619CA7039A}"/>
          </ac:spMkLst>
        </pc:spChg>
        <pc:spChg chg="del">
          <ac:chgData name="Singh, Amrit" userId="193900bb-3852-4986-93e1-5b46d0dec78f" providerId="ADAL" clId="{6ACD1754-9AEC-4350-BF38-52BB5B34CD77}" dt="2023-04-30T22:55:35.982" v="314" actId="478"/>
          <ac:spMkLst>
            <pc:docMk/>
            <pc:sldMk cId="1559542729" sldId="389"/>
            <ac:spMk id="4" creationId="{5DABCEFA-A93D-4384-4775-47A1CC7EC6FB}"/>
          </ac:spMkLst>
        </pc:spChg>
        <pc:spChg chg="del">
          <ac:chgData name="Singh, Amrit" userId="193900bb-3852-4986-93e1-5b46d0dec78f" providerId="ADAL" clId="{6ACD1754-9AEC-4350-BF38-52BB5B34CD77}" dt="2023-04-30T22:55:35.982" v="314" actId="478"/>
          <ac:spMkLst>
            <pc:docMk/>
            <pc:sldMk cId="1559542729" sldId="389"/>
            <ac:spMk id="5" creationId="{26CBDC9A-6111-AB07-3B9D-510E19E0385C}"/>
          </ac:spMkLst>
        </pc:spChg>
        <pc:spChg chg="mod">
          <ac:chgData name="Singh, Amrit" userId="193900bb-3852-4986-93e1-5b46d0dec78f" providerId="ADAL" clId="{6ACD1754-9AEC-4350-BF38-52BB5B34CD77}" dt="2023-04-30T22:55:43.487" v="316"/>
          <ac:spMkLst>
            <pc:docMk/>
            <pc:sldMk cId="1559542729" sldId="389"/>
            <ac:spMk id="6" creationId="{BD6AA391-BD39-9346-F43D-7A8E1E9C28F5}"/>
          </ac:spMkLst>
        </pc:spChg>
        <pc:spChg chg="del">
          <ac:chgData name="Singh, Amrit" userId="193900bb-3852-4986-93e1-5b46d0dec78f" providerId="ADAL" clId="{6ACD1754-9AEC-4350-BF38-52BB5B34CD77}" dt="2023-04-30T22:55:35.982" v="314" actId="478"/>
          <ac:spMkLst>
            <pc:docMk/>
            <pc:sldMk cId="1559542729" sldId="389"/>
            <ac:spMk id="10" creationId="{3F66A971-6004-6370-B8F0-A1E8BBDA7C6A}"/>
          </ac:spMkLst>
        </pc:spChg>
        <pc:picChg chg="del">
          <ac:chgData name="Singh, Amrit" userId="193900bb-3852-4986-93e1-5b46d0dec78f" providerId="ADAL" clId="{6ACD1754-9AEC-4350-BF38-52BB5B34CD77}" dt="2023-04-30T22:55:46.472" v="317" actId="478"/>
          <ac:picMkLst>
            <pc:docMk/>
            <pc:sldMk cId="1559542729" sldId="389"/>
            <ac:picMk id="12" creationId="{BA953CBE-E391-7EFC-E4AA-0603B9366DD9}"/>
          </ac:picMkLst>
        </pc:picChg>
        <pc:picChg chg="del">
          <ac:chgData name="Singh, Amrit" userId="193900bb-3852-4986-93e1-5b46d0dec78f" providerId="ADAL" clId="{6ACD1754-9AEC-4350-BF38-52BB5B34CD77}" dt="2023-04-30T22:55:46.472" v="317" actId="478"/>
          <ac:picMkLst>
            <pc:docMk/>
            <pc:sldMk cId="1559542729" sldId="389"/>
            <ac:picMk id="14" creationId="{9ABC2542-C421-E55B-27A1-CFF44E04AC13}"/>
          </ac:picMkLst>
        </pc:picChg>
        <pc:picChg chg="del">
          <ac:chgData name="Singh, Amrit" userId="193900bb-3852-4986-93e1-5b46d0dec78f" providerId="ADAL" clId="{6ACD1754-9AEC-4350-BF38-52BB5B34CD77}" dt="2023-04-30T22:55:46.472" v="317" actId="478"/>
          <ac:picMkLst>
            <pc:docMk/>
            <pc:sldMk cId="1559542729" sldId="389"/>
            <ac:picMk id="17" creationId="{F83EEDA4-7045-6FD3-A83F-679DCE93E714}"/>
          </ac:picMkLst>
        </pc:picChg>
        <pc:picChg chg="add mod">
          <ac:chgData name="Singh, Amrit" userId="193900bb-3852-4986-93e1-5b46d0dec78f" providerId="ADAL" clId="{6ACD1754-9AEC-4350-BF38-52BB5B34CD77}" dt="2023-04-30T22:57:01.810" v="320" actId="1076"/>
          <ac:picMkLst>
            <pc:docMk/>
            <pc:sldMk cId="1559542729" sldId="389"/>
            <ac:picMk id="23" creationId="{5BA3D9D9-87D4-AB06-13CC-9A86EC0DBA6F}"/>
          </ac:picMkLst>
        </pc:picChg>
      </pc:sldChg>
      <pc:sldChg chg="del">
        <pc:chgData name="Singh, Amrit" userId="193900bb-3852-4986-93e1-5b46d0dec78f" providerId="ADAL" clId="{6ACD1754-9AEC-4350-BF38-52BB5B34CD77}" dt="2023-04-30T23:40:55.368" v="422" actId="47"/>
        <pc:sldMkLst>
          <pc:docMk/>
          <pc:sldMk cId="496987791" sldId="390"/>
        </pc:sldMkLst>
      </pc:sldChg>
      <pc:sldChg chg="addSp delSp modSp add mod">
        <pc:chgData name="Singh, Amrit" userId="193900bb-3852-4986-93e1-5b46d0dec78f" providerId="ADAL" clId="{6ACD1754-9AEC-4350-BF38-52BB5B34CD77}" dt="2023-04-30T22:50:55.311" v="226" actId="1076"/>
        <pc:sldMkLst>
          <pc:docMk/>
          <pc:sldMk cId="1725124426" sldId="392"/>
        </pc:sldMkLst>
        <pc:spChg chg="mod">
          <ac:chgData name="Singh, Amrit" userId="193900bb-3852-4986-93e1-5b46d0dec78f" providerId="ADAL" clId="{6ACD1754-9AEC-4350-BF38-52BB5B34CD77}" dt="2023-04-30T22:49:47.758" v="219"/>
          <ac:spMkLst>
            <pc:docMk/>
            <pc:sldMk cId="1725124426" sldId="392"/>
            <ac:spMk id="6" creationId="{6551ECB9-850E-E70E-0CE9-26D1D9444BDD}"/>
          </ac:spMkLst>
        </pc:spChg>
        <pc:spChg chg="del">
          <ac:chgData name="Singh, Amrit" userId="193900bb-3852-4986-93e1-5b46d0dec78f" providerId="ADAL" clId="{6ACD1754-9AEC-4350-BF38-52BB5B34CD77}" dt="2023-04-30T22:49:50.992" v="220" actId="478"/>
          <ac:spMkLst>
            <pc:docMk/>
            <pc:sldMk cId="1725124426" sldId="392"/>
            <ac:spMk id="17" creationId="{B79C9F27-50D3-AFAA-B336-18804DAA0D95}"/>
          </ac:spMkLst>
        </pc:spChg>
        <pc:spChg chg="del">
          <ac:chgData name="Singh, Amrit" userId="193900bb-3852-4986-93e1-5b46d0dec78f" providerId="ADAL" clId="{6ACD1754-9AEC-4350-BF38-52BB5B34CD77}" dt="2023-04-30T22:49:53.624" v="221" actId="478"/>
          <ac:spMkLst>
            <pc:docMk/>
            <pc:sldMk cId="1725124426" sldId="392"/>
            <ac:spMk id="18" creationId="{834884C5-0421-DE08-875F-CA02D0DDFB39}"/>
          </ac:spMkLst>
        </pc:spChg>
        <pc:picChg chg="add mod">
          <ac:chgData name="Singh, Amrit" userId="193900bb-3852-4986-93e1-5b46d0dec78f" providerId="ADAL" clId="{6ACD1754-9AEC-4350-BF38-52BB5B34CD77}" dt="2023-04-30T22:50:30.294" v="224" actId="1076"/>
          <ac:picMkLst>
            <pc:docMk/>
            <pc:sldMk cId="1725124426" sldId="392"/>
            <ac:picMk id="4" creationId="{695BE7CF-B759-E4BD-939C-2559ED5C162D}"/>
          </ac:picMkLst>
        </pc:picChg>
        <pc:picChg chg="add mod">
          <ac:chgData name="Singh, Amrit" userId="193900bb-3852-4986-93e1-5b46d0dec78f" providerId="ADAL" clId="{6ACD1754-9AEC-4350-BF38-52BB5B34CD77}" dt="2023-04-30T22:50:55.311" v="226" actId="1076"/>
          <ac:picMkLst>
            <pc:docMk/>
            <pc:sldMk cId="1725124426" sldId="392"/>
            <ac:picMk id="10" creationId="{698AAC5F-8E87-C4A4-4F07-66B2B8A0BBBA}"/>
          </ac:picMkLst>
        </pc:picChg>
        <pc:picChg chg="del">
          <ac:chgData name="Singh, Amrit" userId="193900bb-3852-4986-93e1-5b46d0dec78f" providerId="ADAL" clId="{6ACD1754-9AEC-4350-BF38-52BB5B34CD77}" dt="2023-04-30T22:50:27.754" v="222" actId="478"/>
          <ac:picMkLst>
            <pc:docMk/>
            <pc:sldMk cId="1725124426" sldId="392"/>
            <ac:picMk id="15" creationId="{9ACB6642-FED1-472C-668B-B28D33B0531E}"/>
          </ac:picMkLst>
        </pc:picChg>
        <pc:picChg chg="del">
          <ac:chgData name="Singh, Amrit" userId="193900bb-3852-4986-93e1-5b46d0dec78f" providerId="ADAL" clId="{6ACD1754-9AEC-4350-BF38-52BB5B34CD77}" dt="2023-04-30T22:50:27.754" v="222" actId="478"/>
          <ac:picMkLst>
            <pc:docMk/>
            <pc:sldMk cId="1725124426" sldId="392"/>
            <ac:picMk id="20" creationId="{8F5BD5E1-7D70-870C-CBB2-7D31285290B0}"/>
          </ac:picMkLst>
        </pc:picChg>
      </pc:sldChg>
      <pc:sldChg chg="new del">
        <pc:chgData name="Singh, Amrit" userId="193900bb-3852-4986-93e1-5b46d0dec78f" providerId="ADAL" clId="{6ACD1754-9AEC-4350-BF38-52BB5B34CD77}" dt="2023-04-30T22:49:36.423" v="215" actId="680"/>
        <pc:sldMkLst>
          <pc:docMk/>
          <pc:sldMk cId="4136485182" sldId="39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2980" y="3871609"/>
            <a:ext cx="5034832" cy="1685433"/>
          </a:xfrm>
        </p:spPr>
        <p:txBody>
          <a:bodyPr/>
          <a:lstStyle/>
          <a:p>
            <a:r>
              <a:rPr lang="en-US" dirty="0"/>
              <a:t>Lab: Updating Dynamic Data in Place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Made for Professor Lanham A. by Amrit Singh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652"/>
            <a:ext cx="10515600" cy="1325563"/>
          </a:xfrm>
        </p:spPr>
        <p:txBody>
          <a:bodyPr/>
          <a:lstStyle/>
          <a:p>
            <a:r>
              <a:rPr lang="en-US" dirty="0"/>
              <a:t>Configure the glue jobs file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1ECB9-850E-E70E-0CE9-26D1D9444BDD}"/>
              </a:ext>
            </a:extLst>
          </p:cNvPr>
          <p:cNvSpPr txBox="1"/>
          <p:nvPr/>
        </p:nvSpPr>
        <p:spPr>
          <a:xfrm>
            <a:off x="8406246" y="1570342"/>
            <a:ext cx="369916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Open the AWS Cloud9 terminal and download two files.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From the text file where you recorded outputs from the CloudFormation stack, find the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Cloud9URL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value. Paste that URL in a new browser tab or window to open the AWS Cloud9 terminal.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 download the files to configure and run the AWS Glue job, run the following commands: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Copy the files to an S3 bucket.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Run the following commands. In both commands, replace &lt;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HUDIBucketName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&gt; with the bucket name that you recorded from the CloudFormation outputs.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ACB6642-FED1-472C-668B-B28D33B05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10" y="1645394"/>
            <a:ext cx="7771090" cy="1783606"/>
          </a:xfrm>
          <a:prstGeom prst="rect">
            <a:avLst/>
          </a:prstGeom>
        </p:spPr>
      </p:pic>
      <p:sp>
        <p:nvSpPr>
          <p:cNvPr id="17" name="Rectangle 4">
            <a:extLst>
              <a:ext uri="{FF2B5EF4-FFF2-40B4-BE49-F238E27FC236}">
                <a16:creationId xmlns:a16="http://schemas.microsoft.com/office/drawing/2014/main" id="{B79C9F27-50D3-AFAA-B336-18804DAA0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0937" y="3817111"/>
            <a:ext cx="3075708" cy="92333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00AA"/>
                </a:solidFill>
                <a:effectLst/>
                <a:latin typeface="inherit"/>
              </a:rPr>
              <a:t>wget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https://aws-tc-largeobjects.s3.us-west-2.amazonaws.com/CUR-TF-200-ACDSCI-1-66873/lab-06-hudi/s3/glue_job_script.py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3300AA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00AA"/>
                </a:solidFill>
                <a:effectLst/>
                <a:latin typeface="inherit"/>
              </a:rPr>
              <a:t>wget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https://aws-tc-largeobjects.s3.us-west-2.amazonaws.com/CUR-TF-200-ACDSCI-1-66873/lab-06-hudi/s3/glue_job.template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834884C5-0421-DE08-875F-CA02D0DD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299" y="6058228"/>
            <a:ext cx="3536373" cy="30777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aws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s3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00AA"/>
                </a:solidFill>
                <a:effectLst/>
                <a:latin typeface="inherit"/>
              </a:rPr>
              <a:t>cp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glue_job_script.py s3://&lt;HUDIBucketName&gt;/artifacts/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aws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s3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00AA"/>
                </a:solidFill>
                <a:effectLst/>
                <a:latin typeface="inherit"/>
              </a:rPr>
              <a:t>cp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glue_job.template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s3://&lt;HUDIBucketName&gt;/templates/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F5BD5E1-7D70-870C-CBB2-7D3128529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10" y="3429000"/>
            <a:ext cx="3909399" cy="7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90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652"/>
            <a:ext cx="10515600" cy="1325563"/>
          </a:xfrm>
        </p:spPr>
        <p:txBody>
          <a:bodyPr/>
          <a:lstStyle/>
          <a:p>
            <a:r>
              <a:rPr lang="en-US" dirty="0"/>
              <a:t>Configure the glue jobs file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1ECB9-850E-E70E-0CE9-26D1D9444BDD}"/>
              </a:ext>
            </a:extLst>
          </p:cNvPr>
          <p:cNvSpPr txBox="1"/>
          <p:nvPr/>
        </p:nvSpPr>
        <p:spPr>
          <a:xfrm>
            <a:off x="8406246" y="1570342"/>
            <a:ext cx="36991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Retrieve the URL for the CloudFormation template that you uploaded for the AWS Glue job.</a:t>
            </a:r>
          </a:p>
          <a:p>
            <a:pPr algn="l"/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the search box to the right of  Services, search for and choose S3 to open the Amazon S3 console.</a:t>
            </a: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Choose the link for the bucket name that contains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ade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-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hudi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-bucket.</a:t>
            </a: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Choose the templates link.</a:t>
            </a: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Select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glue_job.template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and then choose Copy URL to copy the URL for the template. Save the URL to your text editor.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5BE7CF-B759-E4BD-939C-2559ED5C1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5215"/>
            <a:ext cx="7384420" cy="22557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8AAC5F-8E87-C4A4-4F07-66B2B8A0B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3" y="3929014"/>
            <a:ext cx="7011008" cy="28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2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4: Configuring and running the AWS Glue job</a:t>
            </a:r>
          </a:p>
        </p:txBody>
      </p:sp>
    </p:spTree>
    <p:extLst>
      <p:ext uri="{BB962C8B-B14F-4D97-AF65-F5344CB8AC3E}">
        <p14:creationId xmlns:p14="http://schemas.microsoft.com/office/powerpoint/2010/main" val="3966900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Creating the stack for the glue job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6AA391-BD39-9346-F43D-7A8E1E9C28F5}"/>
              </a:ext>
            </a:extLst>
          </p:cNvPr>
          <p:cNvSpPr txBox="1"/>
          <p:nvPr/>
        </p:nvSpPr>
        <p:spPr>
          <a:xfrm>
            <a:off x="8007927" y="1575869"/>
            <a:ext cx="41148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Use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Cloudformation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to create a stack for the AWS Glue job.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Navigate to the CloudFormation console.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Choose 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Create stack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&gt; 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With new resources (standard)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For 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Template source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choose 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Amazon S3 URL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For 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Amazon S3 URL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paste the URL for the CloudFormation template, which you retrieved from Amazon S3 previously.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Choose 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Next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For 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Stack name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enter 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create-glue-job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For </a:t>
            </a:r>
            <a:r>
              <a:rPr lang="en-US" sz="1200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HudiARN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paste the </a:t>
            </a:r>
            <a:r>
              <a:rPr lang="en-US" sz="1200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HUDIIamRoleARN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value that you recorded from the CloudFormation outputs.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For 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LocalS3Bucket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paste the </a:t>
            </a:r>
            <a:r>
              <a:rPr lang="en-US" sz="1200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HUDIBucketName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value that you recorded from the CloudFormation outputs.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Choose 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Next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Choose 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Next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again.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Choose 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Create stack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8EA8160-89B6-1C13-57FD-E022FCBBE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3" y="1575869"/>
            <a:ext cx="7626927" cy="13561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0060098-A132-BF1B-95D0-773A14A5D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31968"/>
            <a:ext cx="7573337" cy="254795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4072E79-720E-4F42-2FF6-B3CE5AF64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2" y="5286662"/>
            <a:ext cx="4748645" cy="143755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5F1310F-BE2D-0410-9C2C-AF34FFEE4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3499" y="5281186"/>
            <a:ext cx="4114799" cy="149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96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Run the </a:t>
            </a:r>
            <a:r>
              <a:rPr lang="en-IN" dirty="0" err="1"/>
              <a:t>aws</a:t>
            </a:r>
            <a:r>
              <a:rPr lang="en-IN" dirty="0"/>
              <a:t> glue jobs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6AA391-BD39-9346-F43D-7A8E1E9C28F5}"/>
              </a:ext>
            </a:extLst>
          </p:cNvPr>
          <p:cNvSpPr txBox="1"/>
          <p:nvPr/>
        </p:nvSpPr>
        <p:spPr>
          <a:xfrm>
            <a:off x="8007927" y="1575869"/>
            <a:ext cx="41148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Run the AWS Glue job.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the search box to the right of 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Services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search for and choose 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AWS Glue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to open the AWS Glue console.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the navigation pane, under 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ETL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choose 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Jobs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the 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Your jobs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section, choose the link for the job name that contains </a:t>
            </a:r>
            <a:r>
              <a:rPr lang="en-US" sz="1200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Hudi_Streaming_Job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 start the job, choose 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Run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in the upper-right corner.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 view the status of the job, choose the 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Runs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tab.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Before you continue, make sure that the 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Run status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is </a:t>
            </a:r>
            <a:r>
              <a:rPr lang="en-US" sz="1200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Running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 You might need to refresh the page.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BA3D9D9-87D4-AB06-13CC-9A86EC0DB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" y="1628343"/>
            <a:ext cx="7698132" cy="194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42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5: Using the KDG to send data to Kinesis</a:t>
            </a:r>
          </a:p>
        </p:txBody>
      </p:sp>
    </p:spTree>
    <p:extLst>
      <p:ext uri="{BB962C8B-B14F-4D97-AF65-F5344CB8AC3E}">
        <p14:creationId xmlns:p14="http://schemas.microsoft.com/office/powerpoint/2010/main" val="730200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899"/>
            <a:ext cx="10515600" cy="1325563"/>
          </a:xfrm>
        </p:spPr>
        <p:txBody>
          <a:bodyPr/>
          <a:lstStyle/>
          <a:p>
            <a:r>
              <a:rPr lang="en-US" dirty="0"/>
              <a:t>Using KDG for sending data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F088D-F3B6-06C5-C068-F56E08AB2CCC}"/>
              </a:ext>
            </a:extLst>
          </p:cNvPr>
          <p:cNvSpPr txBox="1"/>
          <p:nvPr/>
        </p:nvSpPr>
        <p:spPr>
          <a:xfrm>
            <a:off x="6754091" y="1495462"/>
            <a:ext cx="543790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Access the KDG and start sending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From the outputs that you recorded from CloudFormation, find the 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KinesisDataGeneratorUrl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value. Paste that URL in a new browser tab or window to open the KDG tool.</a:t>
            </a: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Use the following credentials to sign in to the KDG: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Username: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Mary</a:t>
            </a:r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Password: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Welcome1234</a:t>
            </a: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the page that displays after you sign in, configure the following: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Region: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Choose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us-east-1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Stream/delivery stream: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Choose 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hudi_demo_stream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Records per second: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Choose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Constant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and enter 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For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Record template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choose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Template 1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and rename it to</a:t>
            </a:r>
            <a:r>
              <a:rPr lang="en-US" sz="1400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Schema 1</a:t>
            </a:r>
            <a:endParaRPr lang="en-US" sz="14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Copy and paste the following into the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Schema 1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code block.</a:t>
            </a:r>
          </a:p>
          <a:p>
            <a:pPr algn="l"/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Choose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Send data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D48D5A98-9B2B-2A17-8B0F-87EDDE1EC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774" y="4776182"/>
            <a:ext cx="4869908" cy="92333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{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"name"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"{{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random.arrayElement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(["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Sensor1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","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Sensor2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","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Sensor3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",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Sensor4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"])}}"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"date"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"{{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date.utc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(YYYY-MM-DD)}}"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"year"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"{{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date.utc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(YYYY)}}"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"month"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"{{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date.utc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(MM)}}"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"day"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"{{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date.utc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(DD)}}"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column_to_update_integer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: {{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random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number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inherit"/>
              </a:rPr>
              <a:t>1000000000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)}},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column_to_update_string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"{{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random.arrayElement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(["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inherit"/>
              </a:rPr>
              <a:t>45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","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inherit"/>
              </a:rPr>
              <a:t>47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","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inherit"/>
              </a:rPr>
              <a:t>44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",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inherit"/>
              </a:rPr>
              <a:t>48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"])}}"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42BAEB3-668F-6DE0-2983-E77C08F38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1" y="1632516"/>
            <a:ext cx="6515149" cy="15649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341D3EE-1444-6B13-9F89-3F0791D35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51" y="3091727"/>
            <a:ext cx="4717764" cy="34471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C7C7EAE-A24E-783E-3DC2-76A48672A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590" y="3091727"/>
            <a:ext cx="2006810" cy="64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20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6: Using Athena to inspect the schema and query data</a:t>
            </a:r>
          </a:p>
        </p:txBody>
      </p:sp>
    </p:spTree>
    <p:extLst>
      <p:ext uri="{BB962C8B-B14F-4D97-AF65-F5344CB8AC3E}">
        <p14:creationId xmlns:p14="http://schemas.microsoft.com/office/powerpoint/2010/main" val="2212892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Go to cloud9 and perform the following queries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E88FD-BDEF-7D54-5208-E97153786C88}"/>
              </a:ext>
            </a:extLst>
          </p:cNvPr>
          <p:cNvSpPr txBox="1"/>
          <p:nvPr/>
        </p:nvSpPr>
        <p:spPr>
          <a:xfrm>
            <a:off x="7741920" y="1412240"/>
            <a:ext cx="44500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Inspect the table schema.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Navigate to the AWS Glue console.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the navigation pane, choose 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Tables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Two tables are listed: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hudi_demo_table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: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This table stores data from the KDG.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hudi_demo_kinesis_stream_table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: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The AWS Glue job created this table to adapt to NULL values</a:t>
            </a:r>
          </a:p>
          <a:p>
            <a:pPr marL="61913" lvl="1" indent="-61913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Choose the link for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hudi_demo_table</a:t>
            </a:r>
            <a:r>
              <a:rPr 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 </a:t>
            </a:r>
          </a:p>
          <a:p>
            <a:pPr marL="61913" lvl="1" indent="-61913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24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Continue running the </a:t>
            </a:r>
            <a:r>
              <a:rPr lang="en-US" dirty="0" err="1"/>
              <a:t>sql</a:t>
            </a:r>
            <a:r>
              <a:rPr lang="en-US" dirty="0"/>
              <a:t> queries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E88FD-BDEF-7D54-5208-E97153786C88}"/>
              </a:ext>
            </a:extLst>
          </p:cNvPr>
          <p:cNvSpPr txBox="1"/>
          <p:nvPr/>
        </p:nvSpPr>
        <p:spPr>
          <a:xfrm>
            <a:off x="7741920" y="1412240"/>
            <a:ext cx="44500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Continue running SQL queries against the data set.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Next, run the following command: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When the previous command completes, run the following command to read the results: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 exit the SSH session, run the following command: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7D51A5-8FEA-B93A-D040-7F9646DEF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9438" y="2169460"/>
            <a:ext cx="3667990" cy="46166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hive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CC"/>
                </a:solidFill>
                <a:effectLst/>
                <a:latin typeface="inherit"/>
              </a:rPr>
              <a:t>-e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"SELECT referrer, count(*) as hits FROM joined_impressions WHERE clicked = true GROUP BY referrer ORDER BY hits DESC LIMIT 10;"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&gt; /home/hadoop/result.txt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54828C7-2BEA-7CFE-4988-A4D6DB0DF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9438" y="3245382"/>
            <a:ext cx="1901536" cy="15388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00AA"/>
                </a:solidFill>
                <a:effectLst/>
                <a:latin typeface="inherit"/>
              </a:rPr>
              <a:t>cat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/home/hadoop/result.txt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EFEFEE5-8580-16E2-69DA-194FACA04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1168" y="4035805"/>
            <a:ext cx="384464" cy="43088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exit</a:t>
            </a:r>
            <a:endParaRPr kumimoji="0" lang="en-US" altLang="en-US" sz="90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var(-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5AC13BD1-97A5-1A01-7B7D-F5152E863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249DB6-F528-F507-C7DE-B22DFA425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8" y="1412240"/>
            <a:ext cx="7392588" cy="285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22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413" y="2490281"/>
            <a:ext cx="5155659" cy="3686783"/>
          </a:xfrm>
        </p:spPr>
        <p:txBody>
          <a:bodyPr>
            <a:normAutofit/>
          </a:bodyPr>
          <a:lstStyle/>
          <a:p>
            <a:r>
              <a:rPr lang="en-US" dirty="0"/>
              <a:t>Accessing the AWS management console</a:t>
            </a:r>
          </a:p>
          <a:p>
            <a:r>
              <a:rPr lang="en-US" dirty="0"/>
              <a:t>Task 1: Analyzing the lab environment</a:t>
            </a:r>
          </a:p>
          <a:p>
            <a:r>
              <a:rPr lang="en-US" dirty="0"/>
              <a:t>Task 2: Connecting to the Hadoop main node by using SSH</a:t>
            </a:r>
          </a:p>
          <a:p>
            <a:r>
              <a:rPr lang="en-US" dirty="0"/>
              <a:t>Task 3: Running Hive interactively</a:t>
            </a:r>
          </a:p>
          <a:p>
            <a:r>
              <a:rPr lang="en-US" dirty="0"/>
              <a:t>Task 4: Creating tables out of source data by using Hive</a:t>
            </a:r>
          </a:p>
          <a:p>
            <a:r>
              <a:rPr lang="en-US" dirty="0"/>
              <a:t>Task 5: Joining tables by using Hive</a:t>
            </a:r>
          </a:p>
          <a:p>
            <a:r>
              <a:rPr lang="en-US" dirty="0"/>
              <a:t>Task 6: Querying the resulting dataset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Analyze the log files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E88FD-BDEF-7D54-5208-E97153786C88}"/>
              </a:ext>
            </a:extLst>
          </p:cNvPr>
          <p:cNvSpPr txBox="1"/>
          <p:nvPr/>
        </p:nvSpPr>
        <p:spPr>
          <a:xfrm>
            <a:off x="7741920" y="1412240"/>
            <a:ext cx="44500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Analyze one of the log files that makes up the output from Amazon S3.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 rediscover the name of the bucket that contains the </a:t>
            </a:r>
            <a:r>
              <a:rPr lang="en-US" sz="1400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joined_impressions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table data, run the following command: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Next, to download the file that contains the data that you have been querying, run the following command (be sure to replace 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&lt;bucket-name&gt; 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with the actual hive-output bucket name):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5AC13BD1-97A5-1A01-7B7D-F5152E863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FA4B212-4A9A-DA5D-72AE-04B6FC411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6309" y="2493282"/>
            <a:ext cx="1111827" cy="15388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aws s3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00AA"/>
                </a:solidFill>
                <a:effectLst/>
                <a:latin typeface="inherit"/>
              </a:rPr>
              <a:t>ls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/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3ECCCC2-DB3B-974C-70B8-4A27801F9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6310" y="3630407"/>
            <a:ext cx="3906982" cy="463611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aws s3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00AA"/>
                </a:solidFill>
                <a:effectLst/>
                <a:latin typeface="inherit"/>
              </a:rPr>
              <a:t>cp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s3://&lt;bucket-name&gt;/output/tables/joined_impressions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/day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1A1A"/>
                </a:solidFill>
                <a:effectLst/>
                <a:latin typeface="inherit"/>
              </a:rPr>
              <a:t>=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16644"/>
                </a:solidFill>
                <a:effectLst/>
                <a:latin typeface="inherit"/>
              </a:rPr>
              <a:t>2009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CC"/>
                </a:solidFill>
                <a:effectLst/>
                <a:latin typeface="inherit"/>
              </a:rPr>
              <a:t>-04-13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/hour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1A1A"/>
                </a:solidFill>
                <a:effectLst/>
                <a:latin typeface="inherit"/>
              </a:rPr>
              <a:t>=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16644"/>
                </a:solidFill>
                <a:effectLst/>
                <a:latin typeface="inherit"/>
              </a:rPr>
              <a:t>08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/000000_0 example-log.txt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34CE8D4-5640-1A76-FE1A-5CCA7761E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79" y="1543313"/>
            <a:ext cx="6279424" cy="6248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0061089-0AFE-1DB5-5244-99D5BB589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80" y="2719532"/>
            <a:ext cx="7377480" cy="210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65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7: Reviewing the IAM policy for Amazon Redshift access</a:t>
            </a:r>
          </a:p>
        </p:txBody>
      </p:sp>
    </p:spTree>
    <p:extLst>
      <p:ext uri="{BB962C8B-B14F-4D97-AF65-F5344CB8AC3E}">
        <p14:creationId xmlns:p14="http://schemas.microsoft.com/office/powerpoint/2010/main" val="2142987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Analyze the </a:t>
            </a:r>
            <a:r>
              <a:rPr lang="en-US" dirty="0" err="1"/>
              <a:t>iam</a:t>
            </a:r>
            <a:r>
              <a:rPr lang="en-US" dirty="0"/>
              <a:t> policy created for you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E88FD-BDEF-7D54-5208-E97153786C88}"/>
              </a:ext>
            </a:extLst>
          </p:cNvPr>
          <p:cNvSpPr txBox="1"/>
          <p:nvPr/>
        </p:nvSpPr>
        <p:spPr>
          <a:xfrm>
            <a:off x="7741920" y="1412240"/>
            <a:ext cx="445008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Review the </a:t>
            </a:r>
            <a:r>
              <a:rPr lang="en-US" sz="1400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Policy-For-Data-Scientists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IAM policy, which was created for you.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Navigate to the IAM console.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the navigation pane, choose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Users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Notice the </a:t>
            </a:r>
            <a:r>
              <a:rPr lang="en-US" sz="1400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Mary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user that is listed. This user is part of the </a:t>
            </a:r>
            <a:r>
              <a:rPr lang="en-US" sz="1400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DataScienceGroup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IAM group.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Choose the link for the 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DataScienceGroup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IAM group.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Choose the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Permissions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tab.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 policy that is attached to this group is displayed.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Choose the link for the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Policy-For-Data-Scientists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policy.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550CC6-0FDD-5B60-A871-EE8EDF7C7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65" y="1401923"/>
            <a:ext cx="7595755" cy="1241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097451-8BE1-A969-8D65-02E158DEA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65" y="2669272"/>
            <a:ext cx="4688621" cy="374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23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8: Confirming that users can run queries on the Redshift database</a:t>
            </a:r>
          </a:p>
        </p:txBody>
      </p:sp>
    </p:spTree>
    <p:extLst>
      <p:ext uri="{BB962C8B-B14F-4D97-AF65-F5344CB8AC3E}">
        <p14:creationId xmlns:p14="http://schemas.microsoft.com/office/powerpoint/2010/main" val="3158756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COPY MARY’S ACCESS AND SECRET KEYS AND PASS TO ide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E88FD-BDEF-7D54-5208-E97153786C88}"/>
              </a:ext>
            </a:extLst>
          </p:cNvPr>
          <p:cNvSpPr txBox="1"/>
          <p:nvPr/>
        </p:nvSpPr>
        <p:spPr>
          <a:xfrm>
            <a:off x="7107382" y="1412240"/>
            <a:ext cx="508461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Retrieve the credentials for the </a:t>
            </a:r>
            <a:r>
              <a:rPr lang="en-US" sz="1400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Mary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IAM user, and store these as bash variables.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the search box next to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Services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search for and choose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CloudFormation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the navigation pane, choose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Stacks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Choose the link for the stack that created the lab environment. The stack name includes a random string of letters and numbers, and the stack should have the oldest creation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On the stack details page, choose the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Outputs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tab.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Copy the value of 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MarysAccessKey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to your clipboard.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Return to the AWS Cloud9 terminal.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 create a variable for the access key, run the following command. Replace </a:t>
            </a:r>
            <a:r>
              <a:rPr lang="en-US" sz="1400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&lt;ACCESS-KEY&gt;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with the value from your clipboard.</a:t>
            </a: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AK=&lt;ACCESS-KEY&gt;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Return to the CloudFormation console, and copy the value of 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MarysSecretAccessKey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to your clipboard.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Return to the AWS Cloud9 terminal.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 create a variable for the secret access key, run the following command. Replace </a:t>
            </a:r>
            <a:r>
              <a:rPr lang="en-US" sz="1400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&lt;SECRET-ACCESS-KEY&gt;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with the value from your clipboard.</a:t>
            </a: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SAK=&lt;SECRET-ACCESS-KEY&gt;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702B4E-715D-9AB8-2FD3-814B54CBE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3022"/>
            <a:ext cx="7107382" cy="11054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CE7828-DE17-DD9B-E4C1-8F61CDF09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30801"/>
            <a:ext cx="6066046" cy="31854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6FA5370-29C4-E1A5-2F26-309AE3AD7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3" y="5424978"/>
            <a:ext cx="3543607" cy="6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2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Analyze the </a:t>
            </a:r>
            <a:r>
              <a:rPr lang="en-US" dirty="0" err="1"/>
              <a:t>iam</a:t>
            </a:r>
            <a:r>
              <a:rPr lang="en-US" dirty="0"/>
              <a:t> policy created for you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E88FD-BDEF-7D54-5208-E97153786C88}"/>
              </a:ext>
            </a:extLst>
          </p:cNvPr>
          <p:cNvSpPr txBox="1"/>
          <p:nvPr/>
        </p:nvSpPr>
        <p:spPr>
          <a:xfrm>
            <a:off x="7107382" y="1412240"/>
            <a:ext cx="508461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Use the execute-statement command in the Redshift Data API to query the database. </a:t>
            </a: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Run the following command in the AWS Cloud9 terminal.</a:t>
            </a:r>
          </a:p>
          <a:p>
            <a:pPr algn="l"/>
            <a:endParaRPr lang="en-US" sz="14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/>
            <a:endParaRPr lang="en-US" sz="14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/>
            <a:endParaRPr lang="en-US" sz="14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 retrieve the query results, copy the following command, replace the </a:t>
            </a:r>
            <a:r>
              <a:rPr lang="en-US" sz="1400" dirty="0">
                <a:effectLst/>
              </a:rPr>
              <a:t>placeholder with the Id in the response above, then run the command in the terminal:</a:t>
            </a:r>
            <a:endParaRPr lang="en-US" sz="140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sz="14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/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991955-0841-1C8F-8C8C-63A741299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3973" y="2137747"/>
            <a:ext cx="4998027" cy="45720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AWS_ACCESS_KEY_ID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inherit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$AK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AWS_SECRET_ACCESS_KEY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inherit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$SAK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aws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redshift-data execute-statement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inherit"/>
              </a:rPr>
              <a:t>--region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us-east-1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inherit"/>
              </a:rPr>
              <a:t>--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  <a:latin typeface="inherit"/>
              </a:rPr>
              <a:t>db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inherit"/>
              </a:rPr>
              <a:t>-user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awsuser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inherit"/>
              </a:rPr>
              <a:t>--cluster-identifier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redshift-cluster-1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inherit"/>
              </a:rPr>
              <a:t>--database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dev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inherit"/>
              </a:rPr>
              <a:t>--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  <a:latin typeface="inherit"/>
              </a:rPr>
              <a:t>sql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"select * from users limit 1"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8754FCF-DBD5-01A1-CF18-835AFCB1D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3973" y="3497838"/>
            <a:ext cx="4890654" cy="30777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AWS_ACCESS_KEY_ID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inherit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$AK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AWS_SECRET_ACCESS_KEY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inherit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$SAK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aws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redshift-data get-statement-result 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inherit"/>
              </a:rPr>
              <a:t>--id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&lt;QUERY-ID&gt;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inherit"/>
              </a:rPr>
              <a:t>--region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us-east-1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0E345D-F8D3-98CA-C204-7B21999F8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31" y="1590474"/>
            <a:ext cx="6621169" cy="7106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3ACDA4-32EB-5B9F-0263-0E5E74B23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31" y="2416195"/>
            <a:ext cx="6621169" cy="274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43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Amrit Singh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aws</a:t>
            </a:r>
            <a:r>
              <a:rPr lang="en-US" dirty="0"/>
              <a:t> labs click on start lab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DDCF91C4-860B-4545-E849-4AD8BC46E14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AD46B-67B6-B06E-CC96-9FE00E0A5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9399"/>
            <a:ext cx="10515600" cy="48893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36BA10-3456-2E7B-A480-4DB833862EBE}"/>
              </a:ext>
            </a:extLst>
          </p:cNvPr>
          <p:cNvSpPr/>
          <p:nvPr/>
        </p:nvSpPr>
        <p:spPr>
          <a:xfrm>
            <a:off x="7619999" y="1539786"/>
            <a:ext cx="618931" cy="34499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8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Wait to see lab ready status in the window then press x and click on </a:t>
            </a:r>
            <a:r>
              <a:rPr lang="en-US" dirty="0" err="1"/>
              <a:t>aws</a:t>
            </a:r>
            <a:r>
              <a:rPr lang="en-US" dirty="0"/>
              <a:t> to launch console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7F913-6CF6-E691-49FA-AE8C04DA7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86" y="1899486"/>
            <a:ext cx="8991240" cy="416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3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1: Analyzing the lab environment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Open the </a:t>
            </a:r>
            <a:r>
              <a:rPr lang="en-US" dirty="0" err="1"/>
              <a:t>cloudformation</a:t>
            </a:r>
            <a:r>
              <a:rPr lang="en-US" dirty="0"/>
              <a:t> console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E7E3D7-7C3C-84B1-CACD-CB054600932B}"/>
              </a:ext>
            </a:extLst>
          </p:cNvPr>
          <p:cNvSpPr txBox="1"/>
          <p:nvPr/>
        </p:nvSpPr>
        <p:spPr>
          <a:xfrm>
            <a:off x="8610600" y="1595120"/>
            <a:ext cx="34636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Retrieve values for resources that were created in the lab environment.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the search box to the right of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Services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search for and choose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CloudFormation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to open the AWS CloudFormation console.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the stacks list, choose the link for the stack name where the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Description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contains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ADE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Choose the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Outputs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tab.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Copy these values to a text editor to use later in the lab.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0AF07-C147-C9B0-D1A5-FA1321831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4" y="1604138"/>
            <a:ext cx="7513971" cy="23243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4B78D0-D6F7-365E-1391-96FC91E07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64" y="3824369"/>
            <a:ext cx="5239409" cy="268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1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2: Subscribing to and activating the </a:t>
            </a:r>
            <a:r>
              <a:rPr lang="en-US" dirty="0" err="1"/>
              <a:t>Hudi</a:t>
            </a:r>
            <a:r>
              <a:rPr lang="en-US" dirty="0"/>
              <a:t> connector</a:t>
            </a:r>
          </a:p>
        </p:txBody>
      </p:sp>
    </p:spTree>
    <p:extLst>
      <p:ext uri="{BB962C8B-B14F-4D97-AF65-F5344CB8AC3E}">
        <p14:creationId xmlns:p14="http://schemas.microsoft.com/office/powerpoint/2010/main" val="62992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0715552C-241D-C6D5-F2F5-ACD2E204E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9792"/>
            <a:ext cx="4301836" cy="266178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Activiate</a:t>
            </a:r>
            <a:r>
              <a:rPr lang="en-US" dirty="0"/>
              <a:t> </a:t>
            </a:r>
            <a:r>
              <a:rPr lang="en-US" dirty="0" err="1"/>
              <a:t>hudi</a:t>
            </a:r>
            <a:r>
              <a:rPr lang="en-US" dirty="0"/>
              <a:t> connector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E7E3D7-7C3C-84B1-CACD-CB054600932B}"/>
              </a:ext>
            </a:extLst>
          </p:cNvPr>
          <p:cNvSpPr txBox="1"/>
          <p:nvPr/>
        </p:nvSpPr>
        <p:spPr>
          <a:xfrm>
            <a:off x="6681355" y="1595120"/>
            <a:ext cx="537209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Create the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Hudi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connector for AWS Glue.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the search box to the right of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Services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search for and choose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AWS Glue Studio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Open the navigation pane (choose the menu icon ), and then choose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Marketplace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the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Search AWS Glue Studio products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section, search for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hudi</a:t>
            </a:r>
            <a:endParaRPr lang="en-US" sz="1400" b="0" i="0" dirty="0">
              <a:solidFill>
                <a:srgbClr val="333333"/>
              </a:solidFill>
              <a:effectLst/>
              <a:latin typeface="Lucida Console" panose="020B06090405040202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Choose Apache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Hudi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Connector for AWS Glue.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Choose Continue to Subscribe.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Choose Accept Terms.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Wait for the Continue to Configuration button to be available.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Choose Continue to Configuration.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For Fulfillment option, choose Glue 3.0.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For Software version, choose 0.9.0 (Feb 17, 2022).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Choose Continue to Launch.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Choose Usage instructions.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Near the top of the dialog box, choose Activate the Glue connector from AWS Glue Studio.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For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Name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enter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hudi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-connection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Choose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Create connection and activate connector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 view the details, in the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Connections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section, choose the 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hudi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-connection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link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928359-5733-7140-953E-B19DCB1F1736}"/>
              </a:ext>
            </a:extLst>
          </p:cNvPr>
          <p:cNvSpPr/>
          <p:nvPr/>
        </p:nvSpPr>
        <p:spPr>
          <a:xfrm>
            <a:off x="-1" y="4118889"/>
            <a:ext cx="540327" cy="1326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F088888-E006-9E12-99EA-9ED7FA80B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836" y="1631120"/>
            <a:ext cx="2379519" cy="41761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E3A3143-F450-379A-7012-D64B9D97B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836" y="2199324"/>
            <a:ext cx="2379519" cy="30136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A7960B7-2D7A-9CA8-99C3-31BD8CAB90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380" y="2563380"/>
            <a:ext cx="2379520" cy="110179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B4B62F5-CE5E-6D43-860B-2986F55AB7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0755" y="3485234"/>
            <a:ext cx="2379520" cy="66827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F688A18-7D57-053F-0960-C912135FF5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326896"/>
            <a:ext cx="2286000" cy="252260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4464657-B798-F305-A5C1-5C73CB9091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8293" y="4340200"/>
            <a:ext cx="3955862" cy="246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56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3: Configuring job scripts for AWS Glue</a:t>
            </a:r>
          </a:p>
        </p:txBody>
      </p:sp>
    </p:spTree>
    <p:extLst>
      <p:ext uri="{BB962C8B-B14F-4D97-AF65-F5344CB8AC3E}">
        <p14:creationId xmlns:p14="http://schemas.microsoft.com/office/powerpoint/2010/main" val="2000230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{31445813-9591-42B5-853D-0D86C627885D}tf67328976_win32</Template>
  <TotalTime>7024</TotalTime>
  <Words>1896</Words>
  <Application>Microsoft Office PowerPoint</Application>
  <PresentationFormat>Widescreen</PresentationFormat>
  <Paragraphs>224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inherit</vt:lpstr>
      <vt:lpstr>Lucida Console</vt:lpstr>
      <vt:lpstr>Open Sans</vt:lpstr>
      <vt:lpstr>Tenorite</vt:lpstr>
      <vt:lpstr>var(--monospace)</vt:lpstr>
      <vt:lpstr>Office Theme</vt:lpstr>
      <vt:lpstr>Lab: Updating Dynamic Data in Place</vt:lpstr>
      <vt:lpstr>AGENDA</vt:lpstr>
      <vt:lpstr>In aws labs click on start lab </vt:lpstr>
      <vt:lpstr>Wait to see lab ready status in the window then press x and click on aws to launch console</vt:lpstr>
      <vt:lpstr>Task 1: Analyzing the lab environment</vt:lpstr>
      <vt:lpstr>Open the cloudformation console</vt:lpstr>
      <vt:lpstr>Task 2: Subscribing to and activating the Hudi connector</vt:lpstr>
      <vt:lpstr>Activiate hudi connector</vt:lpstr>
      <vt:lpstr>Task 3: Configuring job scripts for AWS Glue</vt:lpstr>
      <vt:lpstr>Configure the glue jobs file</vt:lpstr>
      <vt:lpstr>Configure the glue jobs file</vt:lpstr>
      <vt:lpstr>Task 4: Configuring and running the AWS Glue job</vt:lpstr>
      <vt:lpstr>Creating the stack for the glue job</vt:lpstr>
      <vt:lpstr>Run the aws glue jobs</vt:lpstr>
      <vt:lpstr>Task 5: Using the KDG to send data to Kinesis</vt:lpstr>
      <vt:lpstr>Using KDG for sending data</vt:lpstr>
      <vt:lpstr>Task 6: Using Athena to inspect the schema and query data</vt:lpstr>
      <vt:lpstr>Go to cloud9 and perform the following queries</vt:lpstr>
      <vt:lpstr>Continue running the sql queries</vt:lpstr>
      <vt:lpstr>Analyze the log files</vt:lpstr>
      <vt:lpstr>Task 7: Reviewing the IAM policy for Amazon Redshift access</vt:lpstr>
      <vt:lpstr>Analyze the iam policy created for you</vt:lpstr>
      <vt:lpstr>Task 8: Confirming that users can run queries on the Redshift database</vt:lpstr>
      <vt:lpstr>COPY MARY’S ACCESS AND SECRET KEYS AND PASS TO ide</vt:lpstr>
      <vt:lpstr>Analyze the iam policy created for you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Singh, Amrit</dc:creator>
  <cp:lastModifiedBy>Singh, Amrit</cp:lastModifiedBy>
  <cp:revision>9</cp:revision>
  <dcterms:created xsi:type="dcterms:W3CDTF">2022-11-23T20:54:37Z</dcterms:created>
  <dcterms:modified xsi:type="dcterms:W3CDTF">2023-04-30T23:42:03Z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4044bd30-2ed7-4c9d-9d12-46200872a97b_Enabled">
    <vt:lpwstr>true</vt:lpwstr>
  </property>
  <property fmtid="{D5CDD505-2E9C-101B-9397-08002B2CF9AE}" pid="4" name="MSIP_Label_4044bd30-2ed7-4c9d-9d12-46200872a97b_SetDate">
    <vt:lpwstr>2022-12-20T18:11:50Z</vt:lpwstr>
  </property>
  <property fmtid="{D5CDD505-2E9C-101B-9397-08002B2CF9AE}" pid="5" name="MSIP_Label_4044bd30-2ed7-4c9d-9d12-46200872a97b_Method">
    <vt:lpwstr>Standard</vt:lpwstr>
  </property>
  <property fmtid="{D5CDD505-2E9C-101B-9397-08002B2CF9AE}" pid="6" name="MSIP_Label_4044bd30-2ed7-4c9d-9d12-46200872a97b_Name">
    <vt:lpwstr>defa4170-0d19-0005-0004-bc88714345d2</vt:lpwstr>
  </property>
  <property fmtid="{D5CDD505-2E9C-101B-9397-08002B2CF9AE}" pid="7" name="MSIP_Label_4044bd30-2ed7-4c9d-9d12-46200872a97b_SiteId">
    <vt:lpwstr>4130bd39-7c53-419c-b1e5-8758d6d63f21</vt:lpwstr>
  </property>
  <property fmtid="{D5CDD505-2E9C-101B-9397-08002B2CF9AE}" pid="8" name="MSIP_Label_4044bd30-2ed7-4c9d-9d12-46200872a97b_ActionId">
    <vt:lpwstr>c8ea75f9-c6ad-4f15-bf96-828bf2d12088</vt:lpwstr>
  </property>
  <property fmtid="{D5CDD505-2E9C-101B-9397-08002B2CF9AE}" pid="9" name="MSIP_Label_4044bd30-2ed7-4c9d-9d12-46200872a97b_ContentBits">
    <vt:lpwstr>0</vt:lpwstr>
  </property>
</Properties>
</file>