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48"/>
  </p:notesMasterIdLst>
  <p:handoutMasterIdLst>
    <p:handoutMasterId r:id="rId49"/>
  </p:handoutMasterIdLst>
  <p:sldIdLst>
    <p:sldId id="256" r:id="rId5"/>
    <p:sldId id="257" r:id="rId6"/>
    <p:sldId id="317" r:id="rId7"/>
    <p:sldId id="319" r:id="rId8"/>
    <p:sldId id="262" r:id="rId9"/>
    <p:sldId id="426" r:id="rId10"/>
    <p:sldId id="332" r:id="rId11"/>
    <p:sldId id="272" r:id="rId12"/>
    <p:sldId id="273" r:id="rId13"/>
    <p:sldId id="274" r:id="rId14"/>
    <p:sldId id="347" r:id="rId15"/>
    <p:sldId id="382" r:id="rId16"/>
    <p:sldId id="427" r:id="rId17"/>
    <p:sldId id="428" r:id="rId18"/>
    <p:sldId id="429" r:id="rId19"/>
    <p:sldId id="430" r:id="rId20"/>
    <p:sldId id="281" r:id="rId21"/>
    <p:sldId id="431" r:id="rId22"/>
    <p:sldId id="380" r:id="rId23"/>
    <p:sldId id="326" r:id="rId24"/>
    <p:sldId id="432" r:id="rId25"/>
    <p:sldId id="433" r:id="rId26"/>
    <p:sldId id="434" r:id="rId27"/>
    <p:sldId id="328" r:id="rId28"/>
    <p:sldId id="351" r:id="rId29"/>
    <p:sldId id="381" r:id="rId30"/>
    <p:sldId id="352" r:id="rId31"/>
    <p:sldId id="354" r:id="rId32"/>
    <p:sldId id="355" r:id="rId33"/>
    <p:sldId id="356" r:id="rId34"/>
    <p:sldId id="388" r:id="rId35"/>
    <p:sldId id="389" r:id="rId36"/>
    <p:sldId id="397" r:id="rId37"/>
    <p:sldId id="435" r:id="rId38"/>
    <p:sldId id="398" r:id="rId39"/>
    <p:sldId id="399" r:id="rId40"/>
    <p:sldId id="400" r:id="rId41"/>
    <p:sldId id="403" r:id="rId42"/>
    <p:sldId id="404" r:id="rId43"/>
    <p:sldId id="405" r:id="rId44"/>
    <p:sldId id="406" r:id="rId45"/>
    <p:sldId id="407" r:id="rId46"/>
    <p:sldId id="27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2980" y="3871609"/>
            <a:ext cx="5034832" cy="1685433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232F3E"/>
                </a:solidFill>
                <a:effectLst/>
                <a:latin typeface="Lato Extended"/>
              </a:rPr>
              <a:t>Module 10 Guided Lab - Automating Infrastructure Deployment with AWS CloudFormation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Made for Professor Lanham A. by Amrit Singh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Specify the name in the specify stack details and click next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63760C-A892-8980-1C80-25FE7A838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15" y="2309166"/>
            <a:ext cx="11138170" cy="223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32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Specify the tags as mentioned in the labs and click next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BC0FE7-2BE1-B2FA-0460-3767581AA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90" y="2083953"/>
            <a:ext cx="11072820" cy="26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5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Under stack info wait for the status to change to </a:t>
            </a:r>
            <a:r>
              <a:rPr lang="en-US" dirty="0" err="1"/>
              <a:t>create_complete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B499CD-725F-50CB-2BC3-F831D1620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28" y="1942212"/>
            <a:ext cx="11118544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46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Move to resources tab to view the created resources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1DF931-F5FA-7C67-DD96-EEE4A344B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94" y="1893437"/>
            <a:ext cx="11217612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17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Go to events tab to view the log information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BD43EA-7F5B-6F80-F6E8-66883FE13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698" y="1690688"/>
            <a:ext cx="9074603" cy="445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00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Under the outputs tab you can view the export name for keys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B1FE71-F45D-143D-06DD-8FB9213B9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04" y="2282090"/>
            <a:ext cx="11209991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43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Template tab has the relevant information leveraged for creating the stacks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75F7CB-D9E4-B0FC-B3D6-D1916C229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459" y="1740959"/>
            <a:ext cx="8229597" cy="456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41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2 : Deploying an application layer</a:t>
            </a:r>
          </a:p>
        </p:txBody>
      </p:sp>
    </p:spTree>
    <p:extLst>
      <p:ext uri="{BB962C8B-B14F-4D97-AF65-F5344CB8AC3E}">
        <p14:creationId xmlns:p14="http://schemas.microsoft.com/office/powerpoint/2010/main" val="629928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Save and download the lab-</a:t>
            </a:r>
            <a:r>
              <a:rPr lang="en-US" dirty="0" err="1"/>
              <a:t>application.yaml</a:t>
            </a:r>
            <a:r>
              <a:rPr lang="en-US" dirty="0"/>
              <a:t> from </a:t>
            </a:r>
            <a:r>
              <a:rPr lang="en-US" dirty="0" err="1"/>
              <a:t>aws</a:t>
            </a:r>
            <a:r>
              <a:rPr lang="en-US" dirty="0"/>
              <a:t> labs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56D604-4EF7-A53B-9374-95B8089B6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584500"/>
            <a:ext cx="4199598" cy="487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1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Go to stacks in the navigation pane and click on create stack &gt; with new resources (standard)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3901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3D124A-3EA1-FDFD-5AF9-5020AC96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32" y="2855365"/>
            <a:ext cx="10282136" cy="114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9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8" y="2924175"/>
            <a:ext cx="5705775" cy="3432174"/>
          </a:xfrm>
        </p:spPr>
        <p:txBody>
          <a:bodyPr>
            <a:normAutofit/>
          </a:bodyPr>
          <a:lstStyle/>
          <a:p>
            <a:r>
              <a:rPr lang="en-US" dirty="0"/>
              <a:t>Accessing the AWS management console</a:t>
            </a:r>
          </a:p>
          <a:p>
            <a:r>
              <a:rPr lang="en-US" dirty="0"/>
              <a:t>Task 1 : Deploying a networking layer</a:t>
            </a:r>
          </a:p>
          <a:p>
            <a:r>
              <a:rPr lang="en-US" dirty="0"/>
              <a:t>Task 2: Deploying an application layer</a:t>
            </a:r>
          </a:p>
          <a:p>
            <a:r>
              <a:rPr lang="en-US" dirty="0"/>
              <a:t>Task 3: Updating a Stack</a:t>
            </a:r>
          </a:p>
          <a:p>
            <a:r>
              <a:rPr lang="en-US" dirty="0"/>
              <a:t>Task 4: Exploring templates with AWS CloudFormation Designer</a:t>
            </a:r>
          </a:p>
          <a:p>
            <a:r>
              <a:rPr lang="en-US" dirty="0"/>
              <a:t>Task 5: Deleting the stack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LAB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Upload the lab-</a:t>
            </a:r>
            <a:r>
              <a:rPr lang="en-US" dirty="0" err="1"/>
              <a:t>application.yaml</a:t>
            </a:r>
            <a:r>
              <a:rPr lang="en-US" dirty="0"/>
              <a:t> file under upload a template file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3901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69BB8C-420D-F194-3D6A-1234B7D28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66" y="1910944"/>
            <a:ext cx="10856068" cy="303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6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Specify the name in the specify stack details and click next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A64AB2-9BCA-EC5F-E483-E8E63DE99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51" y="2154168"/>
            <a:ext cx="10690698" cy="254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686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Specify the tags as mentioned in the labs and click next and then click submit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A79BB-058D-DD73-9949-12AAF6176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588" y="2545003"/>
            <a:ext cx="10188823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31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Under stack info wait for the status to change to </a:t>
            </a:r>
            <a:r>
              <a:rPr lang="en-US" dirty="0" err="1"/>
              <a:t>create_complete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61C76-CD8F-2190-05EB-52006F161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04" y="1539076"/>
            <a:ext cx="11209991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47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Choose the outputs tab and copy the </a:t>
            </a:r>
            <a:r>
              <a:rPr lang="en-US" dirty="0" err="1"/>
              <a:t>url</a:t>
            </a:r>
            <a:r>
              <a:rPr lang="en-US" dirty="0"/>
              <a:t> that is present in a browser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3901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ACD297-5F4C-0283-AB50-1FB5AB0C7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569" y="2419262"/>
            <a:ext cx="9022862" cy="20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80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3 : Updating a Stack</a:t>
            </a:r>
          </a:p>
        </p:txBody>
      </p:sp>
    </p:spTree>
    <p:extLst>
      <p:ext uri="{BB962C8B-B14F-4D97-AF65-F5344CB8AC3E}">
        <p14:creationId xmlns:p14="http://schemas.microsoft.com/office/powerpoint/2010/main" val="2541618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1161F6-173C-9596-1E7B-E93B6D79A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884" y="1424219"/>
            <a:ext cx="3513906" cy="52972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Select services and then click on EC2 button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A863AF2-CD91-14E1-F74D-9CD7C0351C5A}"/>
              </a:ext>
            </a:extLst>
          </p:cNvPr>
          <p:cNvSpPr/>
          <p:nvPr/>
        </p:nvSpPr>
        <p:spPr>
          <a:xfrm>
            <a:off x="912845" y="1288548"/>
            <a:ext cx="2593910" cy="804280"/>
          </a:xfrm>
          <a:prstGeom prst="wedgeRectCallout">
            <a:avLst>
              <a:gd name="adj1" fmla="val 61661"/>
              <a:gd name="adj2" fmla="val -24088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the Services button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3BE2A7-5988-572F-E674-9AE69BE40720}"/>
              </a:ext>
            </a:extLst>
          </p:cNvPr>
          <p:cNvSpPr/>
          <p:nvPr/>
        </p:nvSpPr>
        <p:spPr>
          <a:xfrm>
            <a:off x="3797884" y="1424219"/>
            <a:ext cx="432472" cy="18351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ACB2B27E-C990-3991-7DA2-25861360531C}"/>
              </a:ext>
            </a:extLst>
          </p:cNvPr>
          <p:cNvSpPr/>
          <p:nvPr/>
        </p:nvSpPr>
        <p:spPr>
          <a:xfrm>
            <a:off x="8480661" y="5688595"/>
            <a:ext cx="2593910" cy="804280"/>
          </a:xfrm>
          <a:prstGeom prst="wedgeRectCallout">
            <a:avLst>
              <a:gd name="adj1" fmla="val -150131"/>
              <a:gd name="adj2" fmla="val 7744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the EC2 button</a:t>
            </a:r>
          </a:p>
        </p:txBody>
      </p:sp>
    </p:spTree>
    <p:extLst>
      <p:ext uri="{BB962C8B-B14F-4D97-AF65-F5344CB8AC3E}">
        <p14:creationId xmlns:p14="http://schemas.microsoft.com/office/powerpoint/2010/main" val="3660830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 ec2 choose security groups in the left navigation pane, select security group name - 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lab-application-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Amazon Ember"/>
              </a:rPr>
              <a:t>WebServerSecurityGroup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 and go to inbound rules tab to view the inbound rules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4BBD83-2E39-6712-15BB-1638B3C0C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609" y="2051590"/>
            <a:ext cx="9688923" cy="430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53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2F6959D-55A1-F9D7-FD6C-2406373F5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949" y="2662063"/>
            <a:ext cx="9426102" cy="132671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Download lab-application2.yaml file from the </a:t>
            </a:r>
            <a:r>
              <a:rPr lang="en-US" dirty="0" err="1"/>
              <a:t>aws</a:t>
            </a:r>
            <a:r>
              <a:rPr lang="en-US" dirty="0"/>
              <a:t> labs and then switch to </a:t>
            </a:r>
            <a:r>
              <a:rPr lang="en-US" dirty="0" err="1"/>
              <a:t>cloudformation</a:t>
            </a:r>
            <a:r>
              <a:rPr lang="en-US" dirty="0"/>
              <a:t> from services in the </a:t>
            </a:r>
            <a:r>
              <a:rPr lang="en-US" dirty="0" err="1"/>
              <a:t>aws</a:t>
            </a:r>
            <a:r>
              <a:rPr lang="en-US" dirty="0"/>
              <a:t> console, select lab-application stack and choose update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17929E-E628-7B0D-3FCE-21E8708EA6F1}"/>
              </a:ext>
            </a:extLst>
          </p:cNvPr>
          <p:cNvSpPr/>
          <p:nvPr/>
        </p:nvSpPr>
        <p:spPr>
          <a:xfrm>
            <a:off x="9328826" y="2889114"/>
            <a:ext cx="330740" cy="1750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668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Choose replace current template &gt; upload a template file and upload the lab-application2.yaml file and click next for the next 3 screens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CD0FD0-368D-45E3-B0F6-0E7FE8D0B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98" y="1974715"/>
            <a:ext cx="10622604" cy="290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8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aws</a:t>
            </a:r>
            <a:r>
              <a:rPr lang="en-US" dirty="0"/>
              <a:t> labs click on start lab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DDCF91C4-860B-4545-E849-4AD8BC46E14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AD46B-67B6-B06E-CC96-9FE00E0A5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9399"/>
            <a:ext cx="10515600" cy="48893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36BA10-3456-2E7B-A480-4DB833862EBE}"/>
              </a:ext>
            </a:extLst>
          </p:cNvPr>
          <p:cNvSpPr/>
          <p:nvPr/>
        </p:nvSpPr>
        <p:spPr>
          <a:xfrm>
            <a:off x="7619999" y="1539786"/>
            <a:ext cx="618931" cy="34499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810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Click on view changeset in the review screen to preview the changes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EA511-F2C0-8838-ECB8-96402D49F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210968"/>
            <a:ext cx="11353800" cy="291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55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Click on submit to update the dataset and then wait for the stack info tab to change the status to update complete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4B239E-C430-D0AF-EE0A-FAB6BB476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87" y="2056345"/>
            <a:ext cx="11149026" cy="37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30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Return to the security groups tab and select the lab application security group you can see an additional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tcp</a:t>
            </a:r>
            <a:r>
              <a:rPr lang="en-US" dirty="0"/>
              <a:t> rule is added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C69A32-6949-86C2-A0EE-EC4A979F7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530" y="1690688"/>
            <a:ext cx="9952582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575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4 : Exploring templates with AWS CloudFormation Designer</a:t>
            </a:r>
          </a:p>
        </p:txBody>
      </p:sp>
    </p:spTree>
    <p:extLst>
      <p:ext uri="{BB962C8B-B14F-4D97-AF65-F5344CB8AC3E}">
        <p14:creationId xmlns:p14="http://schemas.microsoft.com/office/powerpoint/2010/main" val="22722297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0DAEE7-E40F-C2BC-BF7D-C1D7293B2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384" y="1646907"/>
            <a:ext cx="3702538" cy="47717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Select services and then click on </a:t>
            </a:r>
            <a:r>
              <a:rPr lang="en-US" dirty="0" err="1"/>
              <a:t>Cloudformation</a:t>
            </a:r>
            <a:r>
              <a:rPr lang="en-US" dirty="0"/>
              <a:t> button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A863AF2-CD91-14E1-F74D-9CD7C0351C5A}"/>
              </a:ext>
            </a:extLst>
          </p:cNvPr>
          <p:cNvSpPr/>
          <p:nvPr/>
        </p:nvSpPr>
        <p:spPr>
          <a:xfrm>
            <a:off x="912845" y="1288548"/>
            <a:ext cx="2593910" cy="804280"/>
          </a:xfrm>
          <a:prstGeom prst="wedgeRectCallout">
            <a:avLst>
              <a:gd name="adj1" fmla="val 62436"/>
              <a:gd name="adj2" fmla="val 9645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the Services button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3BE2A7-5988-572F-E674-9AE69BE40720}"/>
              </a:ext>
            </a:extLst>
          </p:cNvPr>
          <p:cNvSpPr/>
          <p:nvPr/>
        </p:nvSpPr>
        <p:spPr>
          <a:xfrm>
            <a:off x="3797884" y="1646907"/>
            <a:ext cx="533400" cy="21460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ACB2B27E-C990-3991-7DA2-25861360531C}"/>
              </a:ext>
            </a:extLst>
          </p:cNvPr>
          <p:cNvSpPr/>
          <p:nvPr/>
        </p:nvSpPr>
        <p:spPr>
          <a:xfrm>
            <a:off x="8610600" y="2848254"/>
            <a:ext cx="2593910" cy="804280"/>
          </a:xfrm>
          <a:prstGeom prst="wedgeRectCallout">
            <a:avLst>
              <a:gd name="adj1" fmla="val -150131"/>
              <a:gd name="adj2" fmla="val 7744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the CloudFormation button</a:t>
            </a:r>
          </a:p>
        </p:txBody>
      </p:sp>
    </p:spTree>
    <p:extLst>
      <p:ext uri="{BB962C8B-B14F-4D97-AF65-F5344CB8AC3E}">
        <p14:creationId xmlns:p14="http://schemas.microsoft.com/office/powerpoint/2010/main" val="21717336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Choose designer in the left navigation pane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E84D55-B9AE-9FAB-AB2C-1A1158627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821" y="1690688"/>
            <a:ext cx="9846358" cy="429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068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D989CCE-A7B3-08D9-E28C-49A90D692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121" y="2105476"/>
            <a:ext cx="9845893" cy="361981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click on file &gt; open &gt; local file &gt; lab-application2.yaml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149730-6E82-F680-5842-B5043DA7B38C}"/>
              </a:ext>
            </a:extLst>
          </p:cNvPr>
          <p:cNvSpPr/>
          <p:nvPr/>
        </p:nvSpPr>
        <p:spPr>
          <a:xfrm>
            <a:off x="1272121" y="2257361"/>
            <a:ext cx="692865" cy="107922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129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Experiment with the designer by analyzing the various components (optional)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5D7323-C327-7D6B-30F4-94E2E7114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597" y="1965833"/>
            <a:ext cx="5608806" cy="29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19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5 : Deleting the stack</a:t>
            </a:r>
          </a:p>
        </p:txBody>
      </p:sp>
    </p:spTree>
    <p:extLst>
      <p:ext uri="{BB962C8B-B14F-4D97-AF65-F5344CB8AC3E}">
        <p14:creationId xmlns:p14="http://schemas.microsoft.com/office/powerpoint/2010/main" val="23281748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cloudformation</a:t>
            </a:r>
            <a:r>
              <a:rPr lang="en-US" dirty="0"/>
              <a:t> choose lab-application and click on delete and then delete stack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7F2B0B-E443-A6B5-DBC2-07453911A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570" y="2666940"/>
            <a:ext cx="10184860" cy="134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9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Wait to see lab ready status in the window then press x and click on </a:t>
            </a:r>
            <a:r>
              <a:rPr lang="en-US" dirty="0" err="1"/>
              <a:t>aws</a:t>
            </a:r>
            <a:r>
              <a:rPr lang="en-US" dirty="0"/>
              <a:t> to launch console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7F913-6CF6-E691-49FA-AE8C04DA7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86" y="1899486"/>
            <a:ext cx="8991240" cy="416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335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D26E030-1496-52E9-92B4-8E1003157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28" y="2129677"/>
            <a:ext cx="11118544" cy="259864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8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You can monitor the stack deletion by clicking on lab-application and switching on events to see the deletion in progress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051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Once the stack is deleted it is removed from the available options in stacks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DE2D2-EDBF-66DC-13A1-A0C2EFBF9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222" y="2522141"/>
            <a:ext cx="7803556" cy="1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893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 ec2 services under snapshot you can see that a snapshot was created for the EBS volume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0ED6D6-A5B5-3185-A945-4CF7FD913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051" y="1840219"/>
            <a:ext cx="10214043" cy="317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512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Amrit Singh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1 : Deploying a networking layer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Save and download the lab-</a:t>
            </a:r>
            <a:r>
              <a:rPr lang="en-US" dirty="0" err="1"/>
              <a:t>network.yaml</a:t>
            </a:r>
            <a:r>
              <a:rPr lang="en-US" dirty="0"/>
              <a:t> from </a:t>
            </a:r>
            <a:r>
              <a:rPr lang="en-US" dirty="0" err="1"/>
              <a:t>aws</a:t>
            </a:r>
            <a:r>
              <a:rPr lang="en-US" dirty="0"/>
              <a:t> labs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56D604-4EF7-A53B-9374-95B8089B6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584500"/>
            <a:ext cx="4199598" cy="487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1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0DAEE7-E40F-C2BC-BF7D-C1D7293B2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384" y="1646907"/>
            <a:ext cx="3702538" cy="47717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Select services and then click on </a:t>
            </a:r>
            <a:r>
              <a:rPr lang="en-US" dirty="0" err="1"/>
              <a:t>Cloudformation</a:t>
            </a:r>
            <a:r>
              <a:rPr lang="en-US" dirty="0"/>
              <a:t> button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A863AF2-CD91-14E1-F74D-9CD7C0351C5A}"/>
              </a:ext>
            </a:extLst>
          </p:cNvPr>
          <p:cNvSpPr/>
          <p:nvPr/>
        </p:nvSpPr>
        <p:spPr>
          <a:xfrm>
            <a:off x="912845" y="1288548"/>
            <a:ext cx="2593910" cy="804280"/>
          </a:xfrm>
          <a:prstGeom prst="wedgeRectCallout">
            <a:avLst>
              <a:gd name="adj1" fmla="val 62436"/>
              <a:gd name="adj2" fmla="val 9645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the Services button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3BE2A7-5988-572F-E674-9AE69BE40720}"/>
              </a:ext>
            </a:extLst>
          </p:cNvPr>
          <p:cNvSpPr/>
          <p:nvPr/>
        </p:nvSpPr>
        <p:spPr>
          <a:xfrm>
            <a:off x="3797884" y="1646907"/>
            <a:ext cx="533400" cy="21460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ACB2B27E-C990-3991-7DA2-25861360531C}"/>
              </a:ext>
            </a:extLst>
          </p:cNvPr>
          <p:cNvSpPr/>
          <p:nvPr/>
        </p:nvSpPr>
        <p:spPr>
          <a:xfrm>
            <a:off x="8610600" y="2848254"/>
            <a:ext cx="2593910" cy="804280"/>
          </a:xfrm>
          <a:prstGeom prst="wedgeRectCallout">
            <a:avLst>
              <a:gd name="adj1" fmla="val -150131"/>
              <a:gd name="adj2" fmla="val 7744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the CloudFormation button</a:t>
            </a:r>
          </a:p>
        </p:txBody>
      </p:sp>
    </p:spTree>
    <p:extLst>
      <p:ext uri="{BB962C8B-B14F-4D97-AF65-F5344CB8AC3E}">
        <p14:creationId xmlns:p14="http://schemas.microsoft.com/office/powerpoint/2010/main" val="255292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On the </a:t>
            </a:r>
            <a:r>
              <a:rPr lang="en-US" dirty="0" err="1"/>
              <a:t>cloudformation</a:t>
            </a:r>
            <a:r>
              <a:rPr lang="en-US" dirty="0"/>
              <a:t> page click on create stack and choose with new resources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663B4C-0687-B792-8274-5C8176F41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85" y="2790759"/>
            <a:ext cx="11264629" cy="127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96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Under create stack choose upload a template file and then upload lab-network.yaml.txt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F1B812-4D46-9FFE-2B0F-3AA3C2604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86" y="1914280"/>
            <a:ext cx="10978428" cy="302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59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{31445813-9591-42B5-853D-0D86C627885D}tf67328976_win32</Template>
  <TotalTime>9522</TotalTime>
  <Words>767</Words>
  <Application>Microsoft Office PowerPoint</Application>
  <PresentationFormat>Widescreen</PresentationFormat>
  <Paragraphs>168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Amazon Ember</vt:lpstr>
      <vt:lpstr>Arial</vt:lpstr>
      <vt:lpstr>Calibri</vt:lpstr>
      <vt:lpstr>Lato Extended</vt:lpstr>
      <vt:lpstr>Tenorite</vt:lpstr>
      <vt:lpstr>Office Theme</vt:lpstr>
      <vt:lpstr>Module 10 Guided Lab - Automating Infrastructure Deployment with AWS CloudFormation</vt:lpstr>
      <vt:lpstr>AGENDA</vt:lpstr>
      <vt:lpstr>In aws labs click on start lab </vt:lpstr>
      <vt:lpstr>Wait to see lab ready status in the window then press x and click on aws to launch console</vt:lpstr>
      <vt:lpstr>Task 1 : Deploying a networking layer</vt:lpstr>
      <vt:lpstr>Save and download the lab-network.yaml from aws labs</vt:lpstr>
      <vt:lpstr>Select services and then click on Cloudformation button</vt:lpstr>
      <vt:lpstr>On the cloudformation page click on create stack and choose with new resources</vt:lpstr>
      <vt:lpstr>Under create stack choose upload a template file and then upload lab-network.yaml.txt</vt:lpstr>
      <vt:lpstr>Specify the name in the specify stack details and click next</vt:lpstr>
      <vt:lpstr>Specify the tags as mentioned in the labs and click next</vt:lpstr>
      <vt:lpstr>Under stack info wait for the status to change to create_complete</vt:lpstr>
      <vt:lpstr>Move to resources tab to view the created resources</vt:lpstr>
      <vt:lpstr>Go to events tab to view the log information</vt:lpstr>
      <vt:lpstr>Under the outputs tab you can view the export name for keys</vt:lpstr>
      <vt:lpstr>Template tab has the relevant information leveraged for creating the stacks</vt:lpstr>
      <vt:lpstr>Task 2 : Deploying an application layer</vt:lpstr>
      <vt:lpstr>Save and download the lab-application.yaml from aws labs</vt:lpstr>
      <vt:lpstr>Go to stacks in the navigation pane and click on create stack &gt; with new resources (standard)</vt:lpstr>
      <vt:lpstr>Upload the lab-application.yaml file under upload a template file</vt:lpstr>
      <vt:lpstr>Specify the name in the specify stack details and click next</vt:lpstr>
      <vt:lpstr>Specify the tags as mentioned in the labs and click next and then click submit</vt:lpstr>
      <vt:lpstr>Under stack info wait for the status to change to create_complete</vt:lpstr>
      <vt:lpstr>Choose the outputs tab and copy the url that is present in a browser</vt:lpstr>
      <vt:lpstr>Task 3 : Updating a Stack</vt:lpstr>
      <vt:lpstr>Select services and then click on EC2 button</vt:lpstr>
      <vt:lpstr>In ec2 choose security groups in the left navigation pane, select security group name - lab-application-WebServerSecurityGroup and go to inbound rules tab to view the inbound rules</vt:lpstr>
      <vt:lpstr>Download lab-application2.yaml file from the aws labs and then switch to cloudformation from services in the aws console, select lab-application stack and choose update</vt:lpstr>
      <vt:lpstr>Choose replace current template &gt; upload a template file and upload the lab-application2.yaml file and click next for the next 3 screens</vt:lpstr>
      <vt:lpstr>Click on view changeset in the review screen to preview the changes</vt:lpstr>
      <vt:lpstr>Click on submit to update the dataset and then wait for the stack info tab to change the status to update complete</vt:lpstr>
      <vt:lpstr>Return to the security groups tab and select the lab application security group you can see an additional ssh tcp rule is added</vt:lpstr>
      <vt:lpstr>Task 4 : Exploring templates with AWS CloudFormation Designer</vt:lpstr>
      <vt:lpstr>Select services and then click on Cloudformation button</vt:lpstr>
      <vt:lpstr>Choose designer in the left navigation pane</vt:lpstr>
      <vt:lpstr>click on file &gt; open &gt; local file &gt; lab-application2.yaml</vt:lpstr>
      <vt:lpstr>Experiment with the designer by analyzing the various components (optional)</vt:lpstr>
      <vt:lpstr>Task 5 : Deleting the stack</vt:lpstr>
      <vt:lpstr>In aws cloudformation choose lab-application and click on delete and then delete stack</vt:lpstr>
      <vt:lpstr>You can monitor the stack deletion by clicking on lab-application and switching on events to see the deletion in progress</vt:lpstr>
      <vt:lpstr>Once the stack is deleted it is removed from the available options in stacks</vt:lpstr>
      <vt:lpstr>In ec2 services under snapshot you can see that a snapshot was created for the EBS volume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Singh, Amrit</dc:creator>
  <cp:lastModifiedBy>Singh, Amrit</cp:lastModifiedBy>
  <cp:revision>8</cp:revision>
  <dcterms:created xsi:type="dcterms:W3CDTF">2022-11-23T20:54:37Z</dcterms:created>
  <dcterms:modified xsi:type="dcterms:W3CDTF">2022-12-29T22:43:11Z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4044bd30-2ed7-4c9d-9d12-46200872a97b_Enabled">
    <vt:lpwstr>true</vt:lpwstr>
  </property>
  <property fmtid="{D5CDD505-2E9C-101B-9397-08002B2CF9AE}" pid="4" name="MSIP_Label_4044bd30-2ed7-4c9d-9d12-46200872a97b_SetDate">
    <vt:lpwstr>2022-12-20T18:11:50Z</vt:lpwstr>
  </property>
  <property fmtid="{D5CDD505-2E9C-101B-9397-08002B2CF9AE}" pid="5" name="MSIP_Label_4044bd30-2ed7-4c9d-9d12-46200872a97b_Method">
    <vt:lpwstr>Standard</vt:lpwstr>
  </property>
  <property fmtid="{D5CDD505-2E9C-101B-9397-08002B2CF9AE}" pid="6" name="MSIP_Label_4044bd30-2ed7-4c9d-9d12-46200872a97b_Name">
    <vt:lpwstr>defa4170-0d19-0005-0004-bc88714345d2</vt:lpwstr>
  </property>
  <property fmtid="{D5CDD505-2E9C-101B-9397-08002B2CF9AE}" pid="7" name="MSIP_Label_4044bd30-2ed7-4c9d-9d12-46200872a97b_SiteId">
    <vt:lpwstr>4130bd39-7c53-419c-b1e5-8758d6d63f21</vt:lpwstr>
  </property>
  <property fmtid="{D5CDD505-2E9C-101B-9397-08002B2CF9AE}" pid="8" name="MSIP_Label_4044bd30-2ed7-4c9d-9d12-46200872a97b_ActionId">
    <vt:lpwstr>c8ea75f9-c6ad-4f15-bf96-828bf2d12088</vt:lpwstr>
  </property>
  <property fmtid="{D5CDD505-2E9C-101B-9397-08002B2CF9AE}" pid="9" name="MSIP_Label_4044bd30-2ed7-4c9d-9d12-46200872a97b_ContentBits">
    <vt:lpwstr>0</vt:lpwstr>
  </property>
</Properties>
</file>