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317" r:id="rId7"/>
    <p:sldId id="319" r:id="rId8"/>
    <p:sldId id="262" r:id="rId9"/>
    <p:sldId id="332" r:id="rId10"/>
    <p:sldId id="281" r:id="rId11"/>
    <p:sldId id="355" r:id="rId12"/>
    <p:sldId id="333" r:id="rId13"/>
    <p:sldId id="357" r:id="rId14"/>
    <p:sldId id="367" r:id="rId15"/>
    <p:sldId id="368" r:id="rId16"/>
    <p:sldId id="369" r:id="rId17"/>
    <p:sldId id="298" r:id="rId18"/>
    <p:sldId id="272" r:id="rId19"/>
    <p:sldId id="273" r:id="rId20"/>
    <p:sldId id="274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B9CF-4D95-4600-949D-1289872A417B}" v="6" dt="2023-03-20T04:08:53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980" y="3871609"/>
            <a:ext cx="5034832" cy="1685433"/>
          </a:xfrm>
        </p:spPr>
        <p:txBody>
          <a:bodyPr/>
          <a:lstStyle/>
          <a:p>
            <a:r>
              <a:rPr lang="en-US" dirty="0"/>
              <a:t>Module 11 Guided Lab - Streaming Dynamic Content using Amazon CloudFront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Open the elastic transcoder page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8153400" y="1243052"/>
            <a:ext cx="395200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In the AWS Management Console, on the Services menu, choose  Elastic Transcoder.</a:t>
            </a:r>
          </a:p>
          <a:p>
            <a:pPr algn="l"/>
            <a:r>
              <a:rPr lang="en-US" sz="1400" dirty="0"/>
              <a:t>In the navigation bar of the Amazon Elastic Transcoder console, select the same Region that the S3 bucket was created in.</a:t>
            </a:r>
          </a:p>
          <a:p>
            <a:pPr algn="l"/>
            <a:r>
              <a:rPr lang="en-US" sz="1400" dirty="0"/>
              <a:t>On the Pipelines page, choose Create a new Pipeline.</a:t>
            </a:r>
          </a:p>
          <a:p>
            <a:pPr algn="l"/>
            <a:r>
              <a:rPr lang="en-US" sz="1400" dirty="0"/>
              <a:t>For Pipeline Name, enter </a:t>
            </a:r>
            <a:r>
              <a:rPr lang="en-US" sz="1400" dirty="0" err="1"/>
              <a:t>InputPipeline</a:t>
            </a:r>
            <a:endParaRPr lang="en-US" sz="1400" dirty="0"/>
          </a:p>
          <a:p>
            <a:pPr algn="l"/>
            <a:r>
              <a:rPr lang="en-US" sz="1400" dirty="0"/>
              <a:t>For Input Bucket, select the </a:t>
            </a:r>
            <a:r>
              <a:rPr lang="en-US" sz="1400" dirty="0" err="1"/>
              <a:t>awstrainingreinvent</a:t>
            </a:r>
            <a:r>
              <a:rPr lang="en-US" sz="1400" dirty="0"/>
              <a:t> S3 bucket.</a:t>
            </a:r>
          </a:p>
          <a:p>
            <a:pPr algn="l"/>
            <a:r>
              <a:rPr lang="en-US" sz="1400" dirty="0"/>
              <a:t>For IAM Role, under Other roles, select </a:t>
            </a:r>
            <a:r>
              <a:rPr lang="en-US" sz="1400" dirty="0" err="1"/>
              <a:t>AmazonElasticTranscoderRole</a:t>
            </a:r>
            <a:endParaRPr lang="en-US" sz="1400" dirty="0"/>
          </a:p>
          <a:p>
            <a:pPr algn="l"/>
            <a:r>
              <a:rPr lang="en-US" sz="1400" dirty="0"/>
              <a:t>In the Configuration for Amazon S3 Bucket for Transcoded Files and Playlists section, enter the follow information:</a:t>
            </a:r>
          </a:p>
          <a:p>
            <a:pPr algn="l"/>
            <a:r>
              <a:rPr lang="en-US" sz="1400" dirty="0"/>
              <a:t>Under Bucket, select the </a:t>
            </a:r>
            <a:r>
              <a:rPr lang="en-US" sz="1400" dirty="0" err="1"/>
              <a:t>awstrainingreinvent</a:t>
            </a:r>
            <a:r>
              <a:rPr lang="en-US" sz="1400" dirty="0"/>
              <a:t> S3 bucket.</a:t>
            </a:r>
          </a:p>
          <a:p>
            <a:pPr algn="l"/>
            <a:r>
              <a:rPr lang="en-US" sz="1400" dirty="0"/>
              <a:t>Under Storage Class, select Standard.</a:t>
            </a:r>
          </a:p>
          <a:p>
            <a:pPr algn="l"/>
            <a:r>
              <a:rPr lang="en-US" sz="1400" dirty="0"/>
              <a:t>In the Configuration for Amazon S3 Bucket for Thumbnails section, enter the following information:</a:t>
            </a:r>
          </a:p>
          <a:p>
            <a:pPr algn="l"/>
            <a:r>
              <a:rPr lang="en-US" sz="1400" dirty="0"/>
              <a:t>Under Bucket, select the </a:t>
            </a:r>
            <a:r>
              <a:rPr lang="en-US" sz="1400" dirty="0" err="1"/>
              <a:t>awstrainingreinvent</a:t>
            </a:r>
            <a:r>
              <a:rPr lang="en-US" sz="1400" dirty="0"/>
              <a:t> S3 bucket.</a:t>
            </a:r>
          </a:p>
          <a:p>
            <a:pPr algn="l"/>
            <a:r>
              <a:rPr lang="en-US" sz="1400" dirty="0"/>
              <a:t>Under Storage Class, select </a:t>
            </a:r>
            <a:r>
              <a:rPr lang="en-US" sz="1400" dirty="0" err="1"/>
              <a:t>ReducedRedundancy</a:t>
            </a:r>
            <a:r>
              <a:rPr lang="en-US" sz="1400" dirty="0"/>
              <a:t>.</a:t>
            </a:r>
          </a:p>
          <a:p>
            <a:pPr algn="l"/>
            <a:r>
              <a:rPr lang="en-US" sz="1400" dirty="0"/>
              <a:t>Choose Create Pipeline.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2A1A9-212A-70E8-986E-ED9B3226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4" y="1545215"/>
            <a:ext cx="7561276" cy="2342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13C2CF-46C4-8EA1-A259-A003C3964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70" y="4071630"/>
            <a:ext cx="6127985" cy="25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9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Open the elastic transcoder page, create a job and configure input details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8153400" y="1545215"/>
            <a:ext cx="3952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On the Pipelines page, choose Create New Job to create a transcoding job. You create the job in the pipeline (queue) that you want to use to transcode the video file.</a:t>
            </a:r>
          </a:p>
          <a:p>
            <a:pPr algn="l"/>
            <a:r>
              <a:rPr lang="en-US" sz="1400" dirty="0"/>
              <a:t>For Pipeline, select </a:t>
            </a:r>
            <a:r>
              <a:rPr lang="en-US" sz="1400" dirty="0" err="1"/>
              <a:t>InputPipeline</a:t>
            </a:r>
            <a:r>
              <a:rPr lang="en-US" sz="1400" dirty="0"/>
              <a:t>.</a:t>
            </a:r>
          </a:p>
          <a:p>
            <a:pPr algn="l"/>
            <a:r>
              <a:rPr lang="en-US" sz="1400" dirty="0"/>
              <a:t>For Output Key Prefix, enter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output/</a:t>
            </a:r>
          </a:p>
          <a:p>
            <a:pPr algn="l"/>
            <a:r>
              <a:rPr lang="en-US" sz="1400" dirty="0"/>
              <a:t>For Input Key, select the input file labeled input/AmazonS3Sample.mp4.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F08E1E-77FA-7E43-0593-F7244348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39" y="1545215"/>
            <a:ext cx="7443721" cy="213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9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Open the elastic transcoder page, create a job and configure output details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8153400" y="1545215"/>
            <a:ext cx="39520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For Preset:, select System preset: HLS 2M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For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mazon Ember"/>
              </a:rPr>
              <a:t>Segment Duration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, enter 10  (which is the HLS default).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For Output Key, enter the unique prefix HLS20M to name the segments created using this preset.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Click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mazon Ember"/>
              </a:rPr>
              <a:t>+ Add Another Output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 and repeat the steps above to generate segments for presets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mazon Ember"/>
              </a:rPr>
              <a:t>HLS 1.5M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 and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mazon Ember"/>
              </a:rPr>
              <a:t>HLS 1M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 and then provide the respective prefix names</a:t>
            </a:r>
            <a:r>
              <a:rPr lang="en-US" sz="1400" dirty="0">
                <a:solidFill>
                  <a:srgbClr val="333333"/>
                </a:solidFill>
                <a:latin typeface="Amazon Ember"/>
              </a:rPr>
              <a:t>: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HLS15M</a:t>
            </a:r>
          </a:p>
          <a:p>
            <a:pPr algn="l"/>
            <a:r>
              <a:rPr lang="en-US" sz="1400" dirty="0">
                <a:solidFill>
                  <a:srgbClr val="333333"/>
                </a:solidFill>
                <a:latin typeface="Amazon Ember"/>
              </a:rPr>
              <a:t>HLS10M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Amazon Ember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74B086-70C7-7ACF-8519-B345D2EC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1" y="1545215"/>
            <a:ext cx="4564776" cy="2979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755340-5E0B-2330-9F2D-FFFA00CEC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" r="1"/>
          <a:stretch/>
        </p:blipFill>
        <p:spPr>
          <a:xfrm>
            <a:off x="4236027" y="1538228"/>
            <a:ext cx="3467725" cy="29796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28A11B-6121-FFF5-5DD4-3555A2EA8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1" y="4589300"/>
            <a:ext cx="2743200" cy="20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Open the elastic transcoder page, create a job and configure PLAYLIST details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8153400" y="1545215"/>
            <a:ext cx="39520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Under Playlists (Adaptive Streaming), choose Add Playlist, then configure: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Playlist Name : primary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Playlist Format: HLSV3</a:t>
            </a:r>
          </a:p>
          <a:p>
            <a:pPr algn="l"/>
            <a:endParaRPr lang="en-US" sz="1400" dirty="0">
              <a:solidFill>
                <a:srgbClr val="333333"/>
              </a:solidFill>
              <a:latin typeface="Amazon Ember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Select all the three outputs, which were entered in the previous section, to include them in this playlist by selecting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mazon Ember"/>
              </a:rPr>
              <a:t>+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 option.</a:t>
            </a:r>
          </a:p>
          <a:p>
            <a:endParaRPr lang="en-US" sz="1400" dirty="0">
              <a:solidFill>
                <a:srgbClr val="333333"/>
              </a:solidFill>
              <a:latin typeface="Amazon Ember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mazon Ember"/>
              </a:rPr>
              <a:t>Create New Job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.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90ECC-1C70-39D7-5BF2-0309DD75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4" y="1557895"/>
            <a:ext cx="6889704" cy="385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4: Test Playback of the Dynamic (Multi Bit-Rate) Stream</a:t>
            </a:r>
          </a:p>
        </p:txBody>
      </p:sp>
    </p:spTree>
    <p:extLst>
      <p:ext uri="{BB962C8B-B14F-4D97-AF65-F5344CB8AC3E}">
        <p14:creationId xmlns:p14="http://schemas.microsoft.com/office/powerpoint/2010/main" val="396690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Obtain an Amazon CloudFront Domain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AA391-BD39-9346-F43D-7A8E1E9C28F5}"/>
              </a:ext>
            </a:extLst>
          </p:cNvPr>
          <p:cNvSpPr txBox="1"/>
          <p:nvPr/>
        </p:nvSpPr>
        <p:spPr>
          <a:xfrm>
            <a:off x="8007927" y="1575869"/>
            <a:ext cx="41148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the AWS Management Console, on the Services menu, choose CloudFront.</a:t>
            </a:r>
          </a:p>
          <a:p>
            <a:r>
              <a:rPr lang="en-US" sz="1400" dirty="0"/>
              <a:t>Select the Amazon CloudFront distribution that was previously created, and verify that the Distribution Status has changed from InProgress to Deployed.</a:t>
            </a:r>
          </a:p>
          <a:p>
            <a:r>
              <a:rPr lang="en-US" sz="1400" dirty="0"/>
              <a:t>Proceed to the next step only after the Status changes to Deployed.</a:t>
            </a:r>
          </a:p>
          <a:p>
            <a:r>
              <a:rPr lang="en-US" sz="1400" dirty="0"/>
              <a:t>Select the Distribution by selecting the square box to the left of the Distribution.</a:t>
            </a:r>
          </a:p>
          <a:p>
            <a:r>
              <a:rPr lang="en-US" sz="1400" dirty="0"/>
              <a:t>Choose Distribution Settings.</a:t>
            </a:r>
          </a:p>
          <a:p>
            <a:r>
              <a:rPr lang="en-US" sz="1400" dirty="0"/>
              <a:t>Copy the Domain Name and paste it into a text editor.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7D7AA9-CE15-B45E-5A05-A1617679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6" y="1623764"/>
            <a:ext cx="7741227" cy="9335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FD5420-2D9A-3ECC-6922-21BFD36F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6" y="2699261"/>
            <a:ext cx="7518702" cy="25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 the s3 console in </a:t>
            </a:r>
            <a:r>
              <a:rPr lang="en-US" dirty="0" err="1"/>
              <a:t>aws</a:t>
            </a:r>
            <a:r>
              <a:rPr lang="en-US" dirty="0"/>
              <a:t> and open the training bucket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C8E57-9EB3-27B5-E640-AAB9B1B6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593850"/>
            <a:ext cx="7216765" cy="2651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91F750-4F94-745E-9A5D-38DD4BA5B327}"/>
              </a:ext>
            </a:extLst>
          </p:cNvPr>
          <p:cNvSpPr txBox="1"/>
          <p:nvPr/>
        </p:nvSpPr>
        <p:spPr>
          <a:xfrm>
            <a:off x="8133080" y="1537672"/>
            <a:ext cx="3449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the Services menu, choose S3.</a:t>
            </a:r>
          </a:p>
          <a:p>
            <a:endParaRPr lang="en-US" sz="1400" dirty="0"/>
          </a:p>
          <a:p>
            <a:r>
              <a:rPr lang="en-US" sz="1400" dirty="0"/>
              <a:t>Select the </a:t>
            </a:r>
            <a:r>
              <a:rPr lang="en-US" sz="1400" dirty="0" err="1"/>
              <a:t>awstrainingreinvent</a:t>
            </a:r>
            <a:r>
              <a:rPr lang="en-US" sz="1400" dirty="0"/>
              <a:t> S3 bucket.</a:t>
            </a:r>
          </a:p>
          <a:p>
            <a:endParaRPr lang="en-US" sz="1400" dirty="0"/>
          </a:p>
          <a:p>
            <a:r>
              <a:rPr lang="en-US" sz="1400" dirty="0"/>
              <a:t>Open the output folder (which contains the output of the transcoding job) and select the primary.m3u8 playlist file.</a:t>
            </a:r>
          </a:p>
          <a:p>
            <a:endParaRPr lang="en-US" sz="1400" dirty="0"/>
          </a:p>
          <a:p>
            <a:r>
              <a:rPr lang="en-US" sz="1400" dirty="0"/>
              <a:t>In a text editor, construct the URL by appending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/output/primary.m3u8</a:t>
            </a:r>
          </a:p>
          <a:p>
            <a:r>
              <a:rPr lang="en-US" sz="1400" dirty="0"/>
              <a:t> to the end of your CloudFront domain name.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6EA9C2-B5B2-3A23-7A5A-4576424B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" y="4278164"/>
            <a:ext cx="7216765" cy="19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5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url</a:t>
            </a:r>
            <a:r>
              <a:rPr lang="en-US" dirty="0"/>
              <a:t> in a browser window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B428A-F41F-39F0-C94E-34A8CC3F9E9A}"/>
              </a:ext>
            </a:extLst>
          </p:cNvPr>
          <p:cNvSpPr txBox="1"/>
          <p:nvPr/>
        </p:nvSpPr>
        <p:spPr>
          <a:xfrm>
            <a:off x="1080563" y="1690688"/>
            <a:ext cx="10104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new URL should look similar to: d1ckwesahkbyvu.cloudfront.net/output/primary.m3u8</a:t>
            </a:r>
          </a:p>
          <a:p>
            <a:r>
              <a:rPr lang="en-US" sz="1400" dirty="0"/>
              <a:t>Type the URL into the default browser of an iOS or Android device. If you do not have a mobile device available, type the URL into a browser on your computer</a:t>
            </a:r>
          </a:p>
          <a:p>
            <a:r>
              <a:rPr lang="en-US" sz="1400" dirty="0"/>
              <a:t>The stream should start playing on your device and dynamically request the relevant segments based on your bandwidth and CPU conditions</a:t>
            </a:r>
          </a:p>
        </p:txBody>
      </p:sp>
    </p:spTree>
    <p:extLst>
      <p:ext uri="{BB962C8B-B14F-4D97-AF65-F5344CB8AC3E}">
        <p14:creationId xmlns:p14="http://schemas.microsoft.com/office/powerpoint/2010/main" val="178933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413" y="2490281"/>
            <a:ext cx="5155659" cy="3686783"/>
          </a:xfrm>
        </p:spPr>
        <p:txBody>
          <a:bodyPr>
            <a:normAutofit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1: Lab Preparation</a:t>
            </a:r>
          </a:p>
          <a:p>
            <a:r>
              <a:rPr lang="en-US" dirty="0"/>
              <a:t>Task 2: Create an Amazon CloudFront Distribution</a:t>
            </a:r>
          </a:p>
          <a:p>
            <a:r>
              <a:rPr lang="en-US" dirty="0"/>
              <a:t>Task 3: Create an Amazon Elastic Transcoder Pipeline</a:t>
            </a:r>
          </a:p>
          <a:p>
            <a:r>
              <a:rPr lang="en-US" dirty="0"/>
              <a:t>Task 4: Test Playback of the Dynamic (Multi Bit-Rate) Stream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1: Lab Preparation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 THE s3 CONSOLE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849360" y="1595120"/>
            <a:ext cx="2743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AWS Management Console, on the Services menu, choose S3.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 S3 bucket containing the string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awstrainingreinvent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should be present. Note the Region that the bucket is in, and open the bucket.</a:t>
            </a:r>
          </a:p>
          <a:p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US" sz="1400" dirty="0"/>
              <a:t>Open the input folder. It contains a video file named AmazonS3Sample.mp4.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63954-FFCD-9606-B836-5FC0783A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0" y="1690688"/>
            <a:ext cx="8447633" cy="1368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B5CC0-1BE4-2E85-E532-528F619A8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30" y="3205866"/>
            <a:ext cx="8447633" cy="15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1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2: Create an Amazon CloudFront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cloudfront</a:t>
            </a:r>
            <a:r>
              <a:rPr lang="en-US" dirty="0"/>
              <a:t> console and configure a distribution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853055" y="1595120"/>
            <a:ext cx="3200399" cy="4545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 the Services menu, choose CloudFront.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Create Distribution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Under the Web section of the page, choose Get Started.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Under Origin Settings section of the page, enter the follow information: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Select the Origin Domain Name field. A list of S3 buckets will appear. Choose the one that was created earlier that has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awstrainingreinvent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as part of the file name.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Under Restrict Bucket Access select No.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Scroll to the bottom of the page, then choose Create Distribution.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5111F-E16F-D870-0508-BA077016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5" y="1595120"/>
            <a:ext cx="6431659" cy="2056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F05C3D-A2B0-CE94-1B75-AFC2FFA3F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04" y="3731350"/>
            <a:ext cx="3858177" cy="27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3: Create an Amazon Elastic Transcoder Pipeline</a:t>
            </a:r>
          </a:p>
        </p:txBody>
      </p:sp>
    </p:spTree>
    <p:extLst>
      <p:ext uri="{BB962C8B-B14F-4D97-AF65-F5344CB8AC3E}">
        <p14:creationId xmlns:p14="http://schemas.microsoft.com/office/powerpoint/2010/main" val="200023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5647</TotalTime>
  <Words>950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Amazon Ember</vt:lpstr>
      <vt:lpstr>Arial</vt:lpstr>
      <vt:lpstr>Calibri</vt:lpstr>
      <vt:lpstr>Lucida Console</vt:lpstr>
      <vt:lpstr>Open Sans</vt:lpstr>
      <vt:lpstr>Tenorite</vt:lpstr>
      <vt:lpstr>Office Theme</vt:lpstr>
      <vt:lpstr>Module 11 Guided Lab - Streaming Dynamic Content using Amazon CloudFront</vt:lpstr>
      <vt:lpstr>AGENDA</vt:lpstr>
      <vt:lpstr>In aws labs click on start lab </vt:lpstr>
      <vt:lpstr>Wait to see lab ready status in the window then press x and click on aws to launch console</vt:lpstr>
      <vt:lpstr>Task 1: Lab Preparation</vt:lpstr>
      <vt:lpstr>OPEN THE s3 CONSOLE</vt:lpstr>
      <vt:lpstr>Task 2: Create an Amazon CloudFront Distribution</vt:lpstr>
      <vt:lpstr>Open the cloudfront console and configure a distribution</vt:lpstr>
      <vt:lpstr>Task 3: Create an Amazon Elastic Transcoder Pipeline</vt:lpstr>
      <vt:lpstr>Open the elastic transcoder page</vt:lpstr>
      <vt:lpstr>Open the elastic transcoder page, create a job and configure input details</vt:lpstr>
      <vt:lpstr>Open the elastic transcoder page, create a job and configure output details</vt:lpstr>
      <vt:lpstr>Open the elastic transcoder page, create a job and configure PLAYLIST details</vt:lpstr>
      <vt:lpstr>Task 4: Test Playback of the Dynamic (Multi Bit-Rate) Stream</vt:lpstr>
      <vt:lpstr>Obtain an Amazon CloudFront Domain Name</vt:lpstr>
      <vt:lpstr>Open the s3 console in aws and open the training bucket</vt:lpstr>
      <vt:lpstr>Open the url in a browser window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Amrit Singh</cp:lastModifiedBy>
  <cp:revision>5</cp:revision>
  <dcterms:created xsi:type="dcterms:W3CDTF">2022-11-23T20:54:37Z</dcterms:created>
  <dcterms:modified xsi:type="dcterms:W3CDTF">2023-04-04T06:58:27Z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