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317" r:id="rId7"/>
    <p:sldId id="319" r:id="rId8"/>
    <p:sldId id="262" r:id="rId9"/>
    <p:sldId id="332" r:id="rId10"/>
    <p:sldId id="353" r:id="rId11"/>
    <p:sldId id="354" r:id="rId12"/>
    <p:sldId id="281" r:id="rId13"/>
    <p:sldId id="355" r:id="rId14"/>
    <p:sldId id="356" r:id="rId15"/>
    <p:sldId id="333" r:id="rId16"/>
    <p:sldId id="357" r:id="rId17"/>
    <p:sldId id="367" r:id="rId18"/>
    <p:sldId id="368" r:id="rId19"/>
    <p:sldId id="298" r:id="rId20"/>
    <p:sldId id="272" r:id="rId21"/>
    <p:sldId id="273" r:id="rId22"/>
    <p:sldId id="321" r:id="rId23"/>
    <p:sldId id="305" r:id="rId24"/>
    <p:sldId id="335" r:id="rId25"/>
    <p:sldId id="307" r:id="rId26"/>
    <p:sldId id="369" r:id="rId27"/>
    <p:sldId id="370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28EB6-7597-4DFA-8FE5-0079B630EC5B}" v="23" dt="2023-04-12T06:15:41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Amrit" userId="193900bb-3852-4986-93e1-5b46d0dec78f" providerId="ADAL" clId="{65D28EB6-7597-4DFA-8FE5-0079B630EC5B}"/>
    <pc:docChg chg="undo custSel addSld delSld modSld">
      <pc:chgData name="Singh, Amrit" userId="193900bb-3852-4986-93e1-5b46d0dec78f" providerId="ADAL" clId="{65D28EB6-7597-4DFA-8FE5-0079B630EC5B}" dt="2023-04-12T06:17:48.491" v="1113" actId="14100"/>
      <pc:docMkLst>
        <pc:docMk/>
      </pc:docMkLst>
      <pc:sldChg chg="modSp mod">
        <pc:chgData name="Singh, Amrit" userId="193900bb-3852-4986-93e1-5b46d0dec78f" providerId="ADAL" clId="{65D28EB6-7597-4DFA-8FE5-0079B630EC5B}" dt="2023-04-12T04:54:55.320" v="3" actId="20577"/>
        <pc:sldMkLst>
          <pc:docMk/>
          <pc:sldMk cId="2586058810" sldId="256"/>
        </pc:sldMkLst>
        <pc:spChg chg="mod">
          <ac:chgData name="Singh, Amrit" userId="193900bb-3852-4986-93e1-5b46d0dec78f" providerId="ADAL" clId="{65D28EB6-7597-4DFA-8FE5-0079B630EC5B}" dt="2023-04-12T04:54:55.320" v="3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Singh, Amrit" userId="193900bb-3852-4986-93e1-5b46d0dec78f" providerId="ADAL" clId="{65D28EB6-7597-4DFA-8FE5-0079B630EC5B}" dt="2023-04-12T04:55:06.627" v="7" actId="20577"/>
        <pc:sldMkLst>
          <pc:docMk/>
          <pc:sldMk cId="1713219598" sldId="257"/>
        </pc:sldMkLst>
        <pc:spChg chg="mod">
          <ac:chgData name="Singh, Amrit" userId="193900bb-3852-4986-93e1-5b46d0dec78f" providerId="ADAL" clId="{65D28EB6-7597-4DFA-8FE5-0079B630EC5B}" dt="2023-04-12T04:55:06.627" v="7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Singh, Amrit" userId="193900bb-3852-4986-93e1-5b46d0dec78f" providerId="ADAL" clId="{65D28EB6-7597-4DFA-8FE5-0079B630EC5B}" dt="2023-04-12T04:55:18.565" v="10"/>
        <pc:sldMkLst>
          <pc:docMk/>
          <pc:sldMk cId="379728094" sldId="262"/>
        </pc:sldMkLst>
        <pc:spChg chg="mod">
          <ac:chgData name="Singh, Amrit" userId="193900bb-3852-4986-93e1-5b46d0dec78f" providerId="ADAL" clId="{65D28EB6-7597-4DFA-8FE5-0079B630EC5B}" dt="2023-04-12T04:55:18.565" v="10"/>
          <ac:spMkLst>
            <pc:docMk/>
            <pc:sldMk cId="379728094" sldId="262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65D28EB6-7597-4DFA-8FE5-0079B630EC5B}" dt="2023-04-12T06:01:20.458" v="636" actId="14100"/>
        <pc:sldMkLst>
          <pc:docMk/>
          <pc:sldMk cId="973496004" sldId="272"/>
        </pc:sldMkLst>
        <pc:spChg chg="mod">
          <ac:chgData name="Singh, Amrit" userId="193900bb-3852-4986-93e1-5b46d0dec78f" providerId="ADAL" clId="{65D28EB6-7597-4DFA-8FE5-0079B630EC5B}" dt="2023-04-12T05:31:59.800" v="609" actId="20577"/>
          <ac:spMkLst>
            <pc:docMk/>
            <pc:sldMk cId="973496004" sldId="272"/>
            <ac:spMk id="3" creationId="{3E5FEE2D-79E5-4C1D-8BF7-EE619CA7039A}"/>
          </ac:spMkLst>
        </pc:spChg>
        <pc:spChg chg="mod">
          <ac:chgData name="Singh, Amrit" userId="193900bb-3852-4986-93e1-5b46d0dec78f" providerId="ADAL" clId="{65D28EB6-7597-4DFA-8FE5-0079B630EC5B}" dt="2023-04-12T06:00:24.060" v="626" actId="20577"/>
          <ac:spMkLst>
            <pc:docMk/>
            <pc:sldMk cId="973496004" sldId="272"/>
            <ac:spMk id="6" creationId="{BD6AA391-BD39-9346-F43D-7A8E1E9C28F5}"/>
          </ac:spMkLst>
        </pc:spChg>
        <pc:spChg chg="mod ord">
          <ac:chgData name="Singh, Amrit" userId="193900bb-3852-4986-93e1-5b46d0dec78f" providerId="ADAL" clId="{65D28EB6-7597-4DFA-8FE5-0079B630EC5B}" dt="2023-04-12T06:00:56.515" v="632" actId="1076"/>
          <ac:spMkLst>
            <pc:docMk/>
            <pc:sldMk cId="973496004" sldId="272"/>
            <ac:spMk id="14" creationId="{85E2F1B7-62EC-9F63-0A15-852E01840695}"/>
          </ac:spMkLst>
        </pc:spChg>
        <pc:picChg chg="del">
          <ac:chgData name="Singh, Amrit" userId="193900bb-3852-4986-93e1-5b46d0dec78f" providerId="ADAL" clId="{65D28EB6-7597-4DFA-8FE5-0079B630EC5B}" dt="2023-04-12T05:31:42.062" v="561" actId="478"/>
          <ac:picMkLst>
            <pc:docMk/>
            <pc:sldMk cId="973496004" sldId="272"/>
            <ac:picMk id="4" creationId="{26C82E49-7229-5745-5C03-D5149280D8FF}"/>
          </ac:picMkLst>
        </pc:picChg>
        <pc:picChg chg="add mod">
          <ac:chgData name="Singh, Amrit" userId="193900bb-3852-4986-93e1-5b46d0dec78f" providerId="ADAL" clId="{65D28EB6-7597-4DFA-8FE5-0079B630EC5B}" dt="2023-04-12T06:00:49.036" v="629" actId="14100"/>
          <ac:picMkLst>
            <pc:docMk/>
            <pc:sldMk cId="973496004" sldId="272"/>
            <ac:picMk id="5" creationId="{CB78D004-3FC9-925A-C4FE-ABE8A866BF71}"/>
          </ac:picMkLst>
        </pc:picChg>
        <pc:picChg chg="add mod">
          <ac:chgData name="Singh, Amrit" userId="193900bb-3852-4986-93e1-5b46d0dec78f" providerId="ADAL" clId="{65D28EB6-7597-4DFA-8FE5-0079B630EC5B}" dt="2023-04-12T06:01:20.458" v="636" actId="14100"/>
          <ac:picMkLst>
            <pc:docMk/>
            <pc:sldMk cId="973496004" sldId="272"/>
            <ac:picMk id="11" creationId="{7336ABA9-6818-B8DA-6BD5-E78BD7C61C7E}"/>
          </ac:picMkLst>
        </pc:picChg>
        <pc:picChg chg="del">
          <ac:chgData name="Singh, Amrit" userId="193900bb-3852-4986-93e1-5b46d0dec78f" providerId="ADAL" clId="{65D28EB6-7597-4DFA-8FE5-0079B630EC5B}" dt="2023-04-12T05:31:42.062" v="561" actId="478"/>
          <ac:picMkLst>
            <pc:docMk/>
            <pc:sldMk cId="973496004" sldId="272"/>
            <ac:picMk id="13" creationId="{510EABA9-3D83-4FFC-4234-6461ADF23F55}"/>
          </ac:picMkLst>
        </pc:picChg>
        <pc:picChg chg="del">
          <ac:chgData name="Singh, Amrit" userId="193900bb-3852-4986-93e1-5b46d0dec78f" providerId="ADAL" clId="{65D28EB6-7597-4DFA-8FE5-0079B630EC5B}" dt="2023-04-12T05:31:42.062" v="561" actId="478"/>
          <ac:picMkLst>
            <pc:docMk/>
            <pc:sldMk cId="973496004" sldId="272"/>
            <ac:picMk id="16" creationId="{5E5CA3A3-9FD3-878E-AB98-B86853DDCC88}"/>
          </ac:picMkLst>
        </pc:picChg>
      </pc:sldChg>
      <pc:sldChg chg="addSp delSp modSp mod">
        <pc:chgData name="Singh, Amrit" userId="193900bb-3852-4986-93e1-5b46d0dec78f" providerId="ADAL" clId="{65D28EB6-7597-4DFA-8FE5-0079B630EC5B}" dt="2023-04-12T06:02:47.962" v="722" actId="1076"/>
        <pc:sldMkLst>
          <pc:docMk/>
          <pc:sldMk cId="3867959826" sldId="273"/>
        </pc:sldMkLst>
        <pc:spChg chg="add mod">
          <ac:chgData name="Singh, Amrit" userId="193900bb-3852-4986-93e1-5b46d0dec78f" providerId="ADAL" clId="{65D28EB6-7597-4DFA-8FE5-0079B630EC5B}" dt="2023-04-12T06:02:12.266" v="719"/>
          <ac:spMkLst>
            <pc:docMk/>
            <pc:sldMk cId="3867959826" sldId="273"/>
            <ac:spMk id="2" creationId="{FC02FB5B-0AAE-DDA6-9133-05BFA2A52352}"/>
          </ac:spMkLst>
        </pc:spChg>
        <pc:spChg chg="mod">
          <ac:chgData name="Singh, Amrit" userId="193900bb-3852-4986-93e1-5b46d0dec78f" providerId="ADAL" clId="{65D28EB6-7597-4DFA-8FE5-0079B630EC5B}" dt="2023-04-12T06:01:56.329" v="715" actId="313"/>
          <ac:spMkLst>
            <pc:docMk/>
            <pc:sldMk cId="3867959826" sldId="273"/>
            <ac:spMk id="3" creationId="{3E5FEE2D-79E5-4C1D-8BF7-EE619CA7039A}"/>
          </ac:spMkLst>
        </pc:spChg>
        <pc:picChg chg="del">
          <ac:chgData name="Singh, Amrit" userId="193900bb-3852-4986-93e1-5b46d0dec78f" providerId="ADAL" clId="{65D28EB6-7597-4DFA-8FE5-0079B630EC5B}" dt="2023-04-12T06:01:53.866" v="714" actId="478"/>
          <ac:picMkLst>
            <pc:docMk/>
            <pc:sldMk cId="3867959826" sldId="273"/>
            <ac:picMk id="4" creationId="{0E69CFFA-E83A-5057-A8DA-55F0EC3E925D}"/>
          </ac:picMkLst>
        </pc:picChg>
        <pc:picChg chg="del">
          <ac:chgData name="Singh, Amrit" userId="193900bb-3852-4986-93e1-5b46d0dec78f" providerId="ADAL" clId="{65D28EB6-7597-4DFA-8FE5-0079B630EC5B}" dt="2023-04-12T06:01:53.866" v="714" actId="478"/>
          <ac:picMkLst>
            <pc:docMk/>
            <pc:sldMk cId="3867959826" sldId="273"/>
            <ac:picMk id="6" creationId="{B8646D81-0551-866D-F67D-C684C5330F0D}"/>
          </ac:picMkLst>
        </pc:picChg>
        <pc:picChg chg="add mod">
          <ac:chgData name="Singh, Amrit" userId="193900bb-3852-4986-93e1-5b46d0dec78f" providerId="ADAL" clId="{65D28EB6-7597-4DFA-8FE5-0079B630EC5B}" dt="2023-04-12T06:02:47.962" v="722" actId="1076"/>
          <ac:picMkLst>
            <pc:docMk/>
            <pc:sldMk cId="3867959826" sldId="273"/>
            <ac:picMk id="10" creationId="{2F217FE1-6A9C-4D82-4CE7-F8CEFD5642E0}"/>
          </ac:picMkLst>
        </pc:picChg>
        <pc:picChg chg="del">
          <ac:chgData name="Singh, Amrit" userId="193900bb-3852-4986-93e1-5b46d0dec78f" providerId="ADAL" clId="{65D28EB6-7597-4DFA-8FE5-0079B630EC5B}" dt="2023-04-12T06:01:53.866" v="714" actId="478"/>
          <ac:picMkLst>
            <pc:docMk/>
            <pc:sldMk cId="3867959826" sldId="273"/>
            <ac:picMk id="13" creationId="{4CC2EC50-AC7E-CF4C-514D-21AEE29FFF64}"/>
          </ac:picMkLst>
        </pc:picChg>
      </pc:sldChg>
      <pc:sldChg chg="del">
        <pc:chgData name="Singh, Amrit" userId="193900bb-3852-4986-93e1-5b46d0dec78f" providerId="ADAL" clId="{65D28EB6-7597-4DFA-8FE5-0079B630EC5B}" dt="2023-04-12T06:03:02.991" v="723" actId="47"/>
        <pc:sldMkLst>
          <pc:docMk/>
          <pc:sldMk cId="1789332229" sldId="274"/>
        </pc:sldMkLst>
      </pc:sldChg>
      <pc:sldChg chg="del">
        <pc:chgData name="Singh, Amrit" userId="193900bb-3852-4986-93e1-5b46d0dec78f" providerId="ADAL" clId="{65D28EB6-7597-4DFA-8FE5-0079B630EC5B}" dt="2023-04-12T06:03:02.991" v="723" actId="47"/>
        <pc:sldMkLst>
          <pc:docMk/>
          <pc:sldMk cId="1408730361" sldId="276"/>
        </pc:sldMkLst>
      </pc:sldChg>
      <pc:sldChg chg="modSp mod">
        <pc:chgData name="Singh, Amrit" userId="193900bb-3852-4986-93e1-5b46d0dec78f" providerId="ADAL" clId="{65D28EB6-7597-4DFA-8FE5-0079B630EC5B}" dt="2023-04-12T05:00:00.777" v="175"/>
        <pc:sldMkLst>
          <pc:docMk/>
          <pc:sldMk cId="629928692" sldId="281"/>
        </pc:sldMkLst>
        <pc:spChg chg="mod">
          <ac:chgData name="Singh, Amrit" userId="193900bb-3852-4986-93e1-5b46d0dec78f" providerId="ADAL" clId="{65D28EB6-7597-4DFA-8FE5-0079B630EC5B}" dt="2023-04-12T05:00:00.777" v="175"/>
          <ac:spMkLst>
            <pc:docMk/>
            <pc:sldMk cId="629928692" sldId="281"/>
            <ac:spMk id="2" creationId="{B1FE5F11-B7B9-4B80-8C6A-A8A7A7190B77}"/>
          </ac:spMkLst>
        </pc:spChg>
      </pc:sldChg>
      <pc:sldChg chg="del">
        <pc:chgData name="Singh, Amrit" userId="193900bb-3852-4986-93e1-5b46d0dec78f" providerId="ADAL" clId="{65D28EB6-7597-4DFA-8FE5-0079B630EC5B}" dt="2023-04-12T06:03:02.991" v="723" actId="47"/>
        <pc:sldMkLst>
          <pc:docMk/>
          <pc:sldMk cId="2915760995" sldId="282"/>
        </pc:sldMkLst>
      </pc:sldChg>
      <pc:sldChg chg="modSp mod">
        <pc:chgData name="Singh, Amrit" userId="193900bb-3852-4986-93e1-5b46d0dec78f" providerId="ADAL" clId="{65D28EB6-7597-4DFA-8FE5-0079B630EC5B}" dt="2023-04-12T05:31:36.581" v="560"/>
        <pc:sldMkLst>
          <pc:docMk/>
          <pc:sldMk cId="3966900556" sldId="298"/>
        </pc:sldMkLst>
        <pc:spChg chg="mod">
          <ac:chgData name="Singh, Amrit" userId="193900bb-3852-4986-93e1-5b46d0dec78f" providerId="ADAL" clId="{65D28EB6-7597-4DFA-8FE5-0079B630EC5B}" dt="2023-04-12T05:31:36.581" v="560"/>
          <ac:spMkLst>
            <pc:docMk/>
            <pc:sldMk cId="3966900556" sldId="298"/>
            <ac:spMk id="2" creationId="{B1FE5F11-B7B9-4B80-8C6A-A8A7A7190B77}"/>
          </ac:spMkLst>
        </pc:spChg>
      </pc:sldChg>
      <pc:sldChg chg="del">
        <pc:chgData name="Singh, Amrit" userId="193900bb-3852-4986-93e1-5b46d0dec78f" providerId="ADAL" clId="{65D28EB6-7597-4DFA-8FE5-0079B630EC5B}" dt="2023-04-12T06:03:02.991" v="723" actId="47"/>
        <pc:sldMkLst>
          <pc:docMk/>
          <pc:sldMk cId="1285447663" sldId="302"/>
        </pc:sldMkLst>
      </pc:sldChg>
      <pc:sldChg chg="addSp delSp modSp mod">
        <pc:chgData name="Singh, Amrit" userId="193900bb-3852-4986-93e1-5b46d0dec78f" providerId="ADAL" clId="{65D28EB6-7597-4DFA-8FE5-0079B630EC5B}" dt="2023-04-12T06:10:41.477" v="857" actId="14100"/>
        <pc:sldMkLst>
          <pc:docMk/>
          <pc:sldMk cId="4069120785" sldId="305"/>
        </pc:sldMkLst>
        <pc:spChg chg="add del">
          <ac:chgData name="Singh, Amrit" userId="193900bb-3852-4986-93e1-5b46d0dec78f" providerId="ADAL" clId="{65D28EB6-7597-4DFA-8FE5-0079B630EC5B}" dt="2023-04-12T06:03:56.380" v="810"/>
          <ac:spMkLst>
            <pc:docMk/>
            <pc:sldMk cId="4069120785" sldId="305"/>
            <ac:spMk id="2" creationId="{A452D37D-46FE-F239-51A6-87F92A3E74BA}"/>
          </ac:spMkLst>
        </pc:spChg>
        <pc:spChg chg="mod">
          <ac:chgData name="Singh, Amrit" userId="193900bb-3852-4986-93e1-5b46d0dec78f" providerId="ADAL" clId="{65D28EB6-7597-4DFA-8FE5-0079B630EC5B}" dt="2023-04-12T06:03:38.248" v="803" actId="20577"/>
          <ac:spMkLst>
            <pc:docMk/>
            <pc:sldMk cId="4069120785" sldId="305"/>
            <ac:spMk id="3" creationId="{3E5FEE2D-79E5-4C1D-8BF7-EE619CA7039A}"/>
          </ac:spMkLst>
        </pc:spChg>
        <pc:spChg chg="mod">
          <ac:chgData name="Singh, Amrit" userId="193900bb-3852-4986-93e1-5b46d0dec78f" providerId="ADAL" clId="{65D28EB6-7597-4DFA-8FE5-0079B630EC5B}" dt="2023-04-12T06:09:42.004" v="853" actId="20577"/>
          <ac:spMkLst>
            <pc:docMk/>
            <pc:sldMk cId="4069120785" sldId="305"/>
            <ac:spMk id="5" creationId="{BFEF088D-F3B6-06C5-C068-F56E08AB2CCC}"/>
          </ac:spMkLst>
        </pc:spChg>
        <pc:spChg chg="add del">
          <ac:chgData name="Singh, Amrit" userId="193900bb-3852-4986-93e1-5b46d0dec78f" providerId="ADAL" clId="{65D28EB6-7597-4DFA-8FE5-0079B630EC5B}" dt="2023-04-12T06:08:42.497" v="812"/>
          <ac:spMkLst>
            <pc:docMk/>
            <pc:sldMk cId="4069120785" sldId="305"/>
            <ac:spMk id="6" creationId="{A654DDD9-D277-7EC2-1CA3-70BEA62ACD21}"/>
          </ac:spMkLst>
        </pc:spChg>
        <pc:spChg chg="add del">
          <ac:chgData name="Singh, Amrit" userId="193900bb-3852-4986-93e1-5b46d0dec78f" providerId="ADAL" clId="{65D28EB6-7597-4DFA-8FE5-0079B630EC5B}" dt="2023-04-12T06:08:49.447" v="814"/>
          <ac:spMkLst>
            <pc:docMk/>
            <pc:sldMk cId="4069120785" sldId="305"/>
            <ac:spMk id="10" creationId="{29FFFD69-B1F9-6A1C-31F5-FDF60084B24D}"/>
          </ac:spMkLst>
        </pc:spChg>
        <pc:spChg chg="add del">
          <ac:chgData name="Singh, Amrit" userId="193900bb-3852-4986-93e1-5b46d0dec78f" providerId="ADAL" clId="{65D28EB6-7597-4DFA-8FE5-0079B630EC5B}" dt="2023-04-12T06:09:05.876" v="819"/>
          <ac:spMkLst>
            <pc:docMk/>
            <pc:sldMk cId="4069120785" sldId="305"/>
            <ac:spMk id="11" creationId="{A1A61412-EA24-AD71-D655-8CC2451DB152}"/>
          </ac:spMkLst>
        </pc:spChg>
        <pc:picChg chg="del">
          <ac:chgData name="Singh, Amrit" userId="193900bb-3852-4986-93e1-5b46d0dec78f" providerId="ADAL" clId="{65D28EB6-7597-4DFA-8FE5-0079B630EC5B}" dt="2023-04-12T06:03:40.595" v="804" actId="478"/>
          <ac:picMkLst>
            <pc:docMk/>
            <pc:sldMk cId="4069120785" sldId="305"/>
            <ac:picMk id="4" creationId="{54DAD03C-9843-A108-7ACF-33FDBE6A594C}"/>
          </ac:picMkLst>
        </pc:picChg>
        <pc:picChg chg="add mod">
          <ac:chgData name="Singh, Amrit" userId="193900bb-3852-4986-93e1-5b46d0dec78f" providerId="ADAL" clId="{65D28EB6-7597-4DFA-8FE5-0079B630EC5B}" dt="2023-04-12T06:10:41.477" v="857" actId="14100"/>
          <ac:picMkLst>
            <pc:docMk/>
            <pc:sldMk cId="4069120785" sldId="305"/>
            <ac:picMk id="13" creationId="{1FE29EF2-ABC2-9517-D521-8042D42547CD}"/>
          </ac:picMkLst>
        </pc:picChg>
      </pc:sldChg>
      <pc:sldChg chg="addSp delSp modSp mod">
        <pc:chgData name="Singh, Amrit" userId="193900bb-3852-4986-93e1-5b46d0dec78f" providerId="ADAL" clId="{65D28EB6-7597-4DFA-8FE5-0079B630EC5B}" dt="2023-04-12T06:14:11.339" v="1047" actId="1076"/>
        <pc:sldMkLst>
          <pc:docMk/>
          <pc:sldMk cId="665813935" sldId="307"/>
        </pc:sldMkLst>
        <pc:spChg chg="mod">
          <ac:chgData name="Singh, Amrit" userId="193900bb-3852-4986-93e1-5b46d0dec78f" providerId="ADAL" clId="{65D28EB6-7597-4DFA-8FE5-0079B630EC5B}" dt="2023-04-12T06:12:48.208" v="1021" actId="20577"/>
          <ac:spMkLst>
            <pc:docMk/>
            <pc:sldMk cId="665813935" sldId="307"/>
            <ac:spMk id="3" creationId="{3E5FEE2D-79E5-4C1D-8BF7-EE619CA7039A}"/>
          </ac:spMkLst>
        </pc:spChg>
        <pc:spChg chg="mod">
          <ac:chgData name="Singh, Amrit" userId="193900bb-3852-4986-93e1-5b46d0dec78f" providerId="ADAL" clId="{65D28EB6-7597-4DFA-8FE5-0079B630EC5B}" dt="2023-04-12T06:13:09.802" v="1035" actId="20577"/>
          <ac:spMkLst>
            <pc:docMk/>
            <pc:sldMk cId="665813935" sldId="307"/>
            <ac:spMk id="6" creationId="{D26E88FD-BDEF-7D54-5208-E97153786C88}"/>
          </ac:spMkLst>
        </pc:spChg>
        <pc:picChg chg="add mod">
          <ac:chgData name="Singh, Amrit" userId="193900bb-3852-4986-93e1-5b46d0dec78f" providerId="ADAL" clId="{65D28EB6-7597-4DFA-8FE5-0079B630EC5B}" dt="2023-04-12T06:14:11.339" v="1047" actId="1076"/>
          <ac:picMkLst>
            <pc:docMk/>
            <pc:sldMk cId="665813935" sldId="307"/>
            <ac:picMk id="4" creationId="{1EAA7B4F-C2BC-F24C-160B-F08E67FF06CA}"/>
          </ac:picMkLst>
        </pc:picChg>
        <pc:picChg chg="del">
          <ac:chgData name="Singh, Amrit" userId="193900bb-3852-4986-93e1-5b46d0dec78f" providerId="ADAL" clId="{65D28EB6-7597-4DFA-8FE5-0079B630EC5B}" dt="2023-04-12T06:13:12.170" v="1036" actId="478"/>
          <ac:picMkLst>
            <pc:docMk/>
            <pc:sldMk cId="665813935" sldId="307"/>
            <ac:picMk id="5" creationId="{1B81968D-9314-18DB-2FEE-0F9BD8B94805}"/>
          </ac:picMkLst>
        </pc:picChg>
        <pc:picChg chg="add mod">
          <ac:chgData name="Singh, Amrit" userId="193900bb-3852-4986-93e1-5b46d0dec78f" providerId="ADAL" clId="{65D28EB6-7597-4DFA-8FE5-0079B630EC5B}" dt="2023-04-12T06:14:00.815" v="1044" actId="14100"/>
          <ac:picMkLst>
            <pc:docMk/>
            <pc:sldMk cId="665813935" sldId="307"/>
            <ac:picMk id="11" creationId="{23A1A18D-94F7-6729-7D30-0462E6C09001}"/>
          </ac:picMkLst>
        </pc:picChg>
      </pc:sldChg>
      <pc:sldChg chg="del">
        <pc:chgData name="Singh, Amrit" userId="193900bb-3852-4986-93e1-5b46d0dec78f" providerId="ADAL" clId="{65D28EB6-7597-4DFA-8FE5-0079B630EC5B}" dt="2023-04-12T06:15:24.036" v="1048" actId="47"/>
        <pc:sldMkLst>
          <pc:docMk/>
          <pc:sldMk cId="715859781" sldId="308"/>
        </pc:sldMkLst>
      </pc:sldChg>
      <pc:sldChg chg="modSp mod">
        <pc:chgData name="Singh, Amrit" userId="193900bb-3852-4986-93e1-5b46d0dec78f" providerId="ADAL" clId="{65D28EB6-7597-4DFA-8FE5-0079B630EC5B}" dt="2023-04-12T06:03:13.114" v="726"/>
        <pc:sldMkLst>
          <pc:docMk/>
          <pc:sldMk cId="730200059" sldId="321"/>
        </pc:sldMkLst>
        <pc:spChg chg="mod">
          <ac:chgData name="Singh, Amrit" userId="193900bb-3852-4986-93e1-5b46d0dec78f" providerId="ADAL" clId="{65D28EB6-7597-4DFA-8FE5-0079B630EC5B}" dt="2023-04-12T06:03:13.114" v="726"/>
          <ac:spMkLst>
            <pc:docMk/>
            <pc:sldMk cId="730200059" sldId="321"/>
            <ac:spMk id="2" creationId="{B1FE5F11-B7B9-4B80-8C6A-A8A7A7190B77}"/>
          </ac:spMkLst>
        </pc:spChg>
      </pc:sldChg>
      <pc:sldChg chg="del">
        <pc:chgData name="Singh, Amrit" userId="193900bb-3852-4986-93e1-5b46d0dec78f" providerId="ADAL" clId="{65D28EB6-7597-4DFA-8FE5-0079B630EC5B}" dt="2023-04-12T06:03:02.991" v="723" actId="47"/>
        <pc:sldMkLst>
          <pc:docMk/>
          <pc:sldMk cId="2027936809" sldId="323"/>
        </pc:sldMkLst>
      </pc:sldChg>
      <pc:sldChg chg="del">
        <pc:chgData name="Singh, Amrit" userId="193900bb-3852-4986-93e1-5b46d0dec78f" providerId="ADAL" clId="{65D28EB6-7597-4DFA-8FE5-0079B630EC5B}" dt="2023-04-12T06:03:02.991" v="723" actId="47"/>
        <pc:sldMkLst>
          <pc:docMk/>
          <pc:sldMk cId="3835150980" sldId="324"/>
        </pc:sldMkLst>
      </pc:sldChg>
      <pc:sldChg chg="del">
        <pc:chgData name="Singh, Amrit" userId="193900bb-3852-4986-93e1-5b46d0dec78f" providerId="ADAL" clId="{65D28EB6-7597-4DFA-8FE5-0079B630EC5B}" dt="2023-04-12T06:03:02.991" v="723" actId="47"/>
        <pc:sldMkLst>
          <pc:docMk/>
          <pc:sldMk cId="999203115" sldId="325"/>
        </pc:sldMkLst>
      </pc:sldChg>
      <pc:sldChg chg="addSp delSp modSp mod">
        <pc:chgData name="Singh, Amrit" userId="193900bb-3852-4986-93e1-5b46d0dec78f" providerId="ADAL" clId="{65D28EB6-7597-4DFA-8FE5-0079B630EC5B}" dt="2023-04-12T04:56:18.223" v="24" actId="14100"/>
        <pc:sldMkLst>
          <pc:docMk/>
          <pc:sldMk cId="2289319394" sldId="332"/>
        </pc:sldMkLst>
        <pc:spChg chg="mod">
          <ac:chgData name="Singh, Amrit" userId="193900bb-3852-4986-93e1-5b46d0dec78f" providerId="ADAL" clId="{65D28EB6-7597-4DFA-8FE5-0079B630EC5B}" dt="2023-04-12T04:55:34.882" v="17" actId="20577"/>
          <ac:spMkLst>
            <pc:docMk/>
            <pc:sldMk cId="2289319394" sldId="332"/>
            <ac:spMk id="3" creationId="{3E5FEE2D-79E5-4C1D-8BF7-EE619CA7039A}"/>
          </ac:spMkLst>
        </pc:spChg>
        <pc:spChg chg="mod">
          <ac:chgData name="Singh, Amrit" userId="193900bb-3852-4986-93e1-5b46d0dec78f" providerId="ADAL" clId="{65D28EB6-7597-4DFA-8FE5-0079B630EC5B}" dt="2023-04-12T04:55:45.785" v="20"/>
          <ac:spMkLst>
            <pc:docMk/>
            <pc:sldMk cId="2289319394" sldId="332"/>
            <ac:spMk id="10" creationId="{45E7E3D7-7C3C-84B1-CACD-CB054600932B}"/>
          </ac:spMkLst>
        </pc:spChg>
        <pc:picChg chg="del">
          <ac:chgData name="Singh, Amrit" userId="193900bb-3852-4986-93e1-5b46d0dec78f" providerId="ADAL" clId="{65D28EB6-7597-4DFA-8FE5-0079B630EC5B}" dt="2023-04-12T04:55:32.229" v="11" actId="478"/>
          <ac:picMkLst>
            <pc:docMk/>
            <pc:sldMk cId="2289319394" sldId="332"/>
            <ac:picMk id="4" creationId="{7CC46157-2635-9065-A48D-FF10E366F65B}"/>
          </ac:picMkLst>
        </pc:picChg>
        <pc:picChg chg="add mod">
          <ac:chgData name="Singh, Amrit" userId="193900bb-3852-4986-93e1-5b46d0dec78f" providerId="ADAL" clId="{65D28EB6-7597-4DFA-8FE5-0079B630EC5B}" dt="2023-04-12T04:56:18.223" v="24" actId="14100"/>
          <ac:picMkLst>
            <pc:docMk/>
            <pc:sldMk cId="2289319394" sldId="332"/>
            <ac:picMk id="5" creationId="{0A5C733E-2A07-18CD-505D-65ACB0ED53A0}"/>
          </ac:picMkLst>
        </pc:picChg>
      </pc:sldChg>
      <pc:sldChg chg="modSp mod">
        <pc:chgData name="Singh, Amrit" userId="193900bb-3852-4986-93e1-5b46d0dec78f" providerId="ADAL" clId="{65D28EB6-7597-4DFA-8FE5-0079B630EC5B}" dt="2023-04-12T05:23:19.369" v="289"/>
        <pc:sldMkLst>
          <pc:docMk/>
          <pc:sldMk cId="2000230586" sldId="333"/>
        </pc:sldMkLst>
        <pc:spChg chg="mod">
          <ac:chgData name="Singh, Amrit" userId="193900bb-3852-4986-93e1-5b46d0dec78f" providerId="ADAL" clId="{65D28EB6-7597-4DFA-8FE5-0079B630EC5B}" dt="2023-04-12T05:23:19.369" v="289"/>
          <ac:spMkLst>
            <pc:docMk/>
            <pc:sldMk cId="2000230586" sldId="333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65D28EB6-7597-4DFA-8FE5-0079B630EC5B}" dt="2023-04-12T06:12:35.098" v="977" actId="1076"/>
        <pc:sldMkLst>
          <pc:docMk/>
          <pc:sldMk cId="1447287024" sldId="335"/>
        </pc:sldMkLst>
        <pc:spChg chg="mod">
          <ac:chgData name="Singh, Amrit" userId="193900bb-3852-4986-93e1-5b46d0dec78f" providerId="ADAL" clId="{65D28EB6-7597-4DFA-8FE5-0079B630EC5B}" dt="2023-04-12T06:11:18.490" v="942" actId="20577"/>
          <ac:spMkLst>
            <pc:docMk/>
            <pc:sldMk cId="1447287024" sldId="335"/>
            <ac:spMk id="3" creationId="{3E5FEE2D-79E5-4C1D-8BF7-EE619CA7039A}"/>
          </ac:spMkLst>
        </pc:spChg>
        <pc:spChg chg="mod">
          <ac:chgData name="Singh, Amrit" userId="193900bb-3852-4986-93e1-5b46d0dec78f" providerId="ADAL" clId="{65D28EB6-7597-4DFA-8FE5-0079B630EC5B}" dt="2023-04-12T06:12:17.181" v="974"/>
          <ac:spMkLst>
            <pc:docMk/>
            <pc:sldMk cId="1447287024" sldId="335"/>
            <ac:spMk id="15" creationId="{CB9E8DEB-6470-ECDD-AF1E-40717299A929}"/>
          </ac:spMkLst>
        </pc:spChg>
        <pc:picChg chg="add mod">
          <ac:chgData name="Singh, Amrit" userId="193900bb-3852-4986-93e1-5b46d0dec78f" providerId="ADAL" clId="{65D28EB6-7597-4DFA-8FE5-0079B630EC5B}" dt="2023-04-12T06:12:35.098" v="977" actId="1076"/>
          <ac:picMkLst>
            <pc:docMk/>
            <pc:sldMk cId="1447287024" sldId="335"/>
            <ac:picMk id="4" creationId="{A2F656BC-3A38-420F-FC23-EE2CFDB226FD}"/>
          </ac:picMkLst>
        </pc:picChg>
        <pc:picChg chg="del">
          <ac:chgData name="Singh, Amrit" userId="193900bb-3852-4986-93e1-5b46d0dec78f" providerId="ADAL" clId="{65D28EB6-7597-4DFA-8FE5-0079B630EC5B}" dt="2023-04-12T06:10:58.972" v="858" actId="478"/>
          <ac:picMkLst>
            <pc:docMk/>
            <pc:sldMk cId="1447287024" sldId="335"/>
            <ac:picMk id="5" creationId="{1269A9E4-CDC5-7227-BE34-820900B9503D}"/>
          </ac:picMkLst>
        </pc:picChg>
        <pc:picChg chg="del">
          <ac:chgData name="Singh, Amrit" userId="193900bb-3852-4986-93e1-5b46d0dec78f" providerId="ADAL" clId="{65D28EB6-7597-4DFA-8FE5-0079B630EC5B}" dt="2023-04-12T06:10:58.972" v="858" actId="478"/>
          <ac:picMkLst>
            <pc:docMk/>
            <pc:sldMk cId="1447287024" sldId="335"/>
            <ac:picMk id="10" creationId="{DC518B5D-4435-02FA-62C1-912B816BB61B}"/>
          </ac:picMkLst>
        </pc:picChg>
        <pc:picChg chg="del">
          <ac:chgData name="Singh, Amrit" userId="193900bb-3852-4986-93e1-5b46d0dec78f" providerId="ADAL" clId="{65D28EB6-7597-4DFA-8FE5-0079B630EC5B}" dt="2023-04-12T06:10:58.972" v="858" actId="478"/>
          <ac:picMkLst>
            <pc:docMk/>
            <pc:sldMk cId="1447287024" sldId="335"/>
            <ac:picMk id="14" creationId="{C1EB0940-7B48-D4D3-10AC-E74B3D07E4E1}"/>
          </ac:picMkLst>
        </pc:picChg>
      </pc:sldChg>
      <pc:sldChg chg="del">
        <pc:chgData name="Singh, Amrit" userId="193900bb-3852-4986-93e1-5b46d0dec78f" providerId="ADAL" clId="{65D28EB6-7597-4DFA-8FE5-0079B630EC5B}" dt="2023-04-12T06:15:24.036" v="1048" actId="47"/>
        <pc:sldMkLst>
          <pc:docMk/>
          <pc:sldMk cId="1588158937" sldId="336"/>
        </pc:sldMkLst>
      </pc:sldChg>
      <pc:sldChg chg="addSp delSp modSp mod">
        <pc:chgData name="Singh, Amrit" userId="193900bb-3852-4986-93e1-5b46d0dec78f" providerId="ADAL" clId="{65D28EB6-7597-4DFA-8FE5-0079B630EC5B}" dt="2023-04-12T04:58:02.890" v="80"/>
        <pc:sldMkLst>
          <pc:docMk/>
          <pc:sldMk cId="342236491" sldId="353"/>
        </pc:sldMkLst>
        <pc:spChg chg="add mod">
          <ac:chgData name="Singh, Amrit" userId="193900bb-3852-4986-93e1-5b46d0dec78f" providerId="ADAL" clId="{65D28EB6-7597-4DFA-8FE5-0079B630EC5B}" dt="2023-04-12T04:58:02.890" v="80"/>
          <ac:spMkLst>
            <pc:docMk/>
            <pc:sldMk cId="342236491" sldId="353"/>
            <ac:spMk id="2" creationId="{D6844BDE-6FE7-CA12-C89C-E6BF142FEAC0}"/>
          </ac:spMkLst>
        </pc:spChg>
        <pc:spChg chg="mod">
          <ac:chgData name="Singh, Amrit" userId="193900bb-3852-4986-93e1-5b46d0dec78f" providerId="ADAL" clId="{65D28EB6-7597-4DFA-8FE5-0079B630EC5B}" dt="2023-04-12T04:56:40.301" v="66" actId="20577"/>
          <ac:spMkLst>
            <pc:docMk/>
            <pc:sldMk cId="342236491" sldId="353"/>
            <ac:spMk id="3" creationId="{3E5FEE2D-79E5-4C1D-8BF7-EE619CA7039A}"/>
          </ac:spMkLst>
        </pc:spChg>
        <pc:spChg chg="add del">
          <ac:chgData name="Singh, Amrit" userId="193900bb-3852-4986-93e1-5b46d0dec78f" providerId="ADAL" clId="{65D28EB6-7597-4DFA-8FE5-0079B630EC5B}" dt="2023-04-12T04:56:59.342" v="69"/>
          <ac:spMkLst>
            <pc:docMk/>
            <pc:sldMk cId="342236491" sldId="353"/>
            <ac:spMk id="4" creationId="{A8F53016-FEBF-8DA0-56BD-4B87071318EE}"/>
          </ac:spMkLst>
        </pc:spChg>
        <pc:picChg chg="del">
          <ac:chgData name="Singh, Amrit" userId="193900bb-3852-4986-93e1-5b46d0dec78f" providerId="ADAL" clId="{65D28EB6-7597-4DFA-8FE5-0079B630EC5B}" dt="2023-04-12T04:56:29.083" v="26" actId="478"/>
          <ac:picMkLst>
            <pc:docMk/>
            <pc:sldMk cId="342236491" sldId="353"/>
            <ac:picMk id="6" creationId="{EA6B2336-A917-4D00-E84B-0DDA2AC9CA9D}"/>
          </ac:picMkLst>
        </pc:picChg>
        <pc:picChg chg="add mod">
          <ac:chgData name="Singh, Amrit" userId="193900bb-3852-4986-93e1-5b46d0dec78f" providerId="ADAL" clId="{65D28EB6-7597-4DFA-8FE5-0079B630EC5B}" dt="2023-04-12T04:57:53.828" v="75" actId="1076"/>
          <ac:picMkLst>
            <pc:docMk/>
            <pc:sldMk cId="342236491" sldId="353"/>
            <ac:picMk id="10" creationId="{102ABD57-E0E8-606B-36C6-7A6ED1DCBD31}"/>
          </ac:picMkLst>
        </pc:picChg>
        <pc:picChg chg="del">
          <ac:chgData name="Singh, Amrit" userId="193900bb-3852-4986-93e1-5b46d0dec78f" providerId="ADAL" clId="{65D28EB6-7597-4DFA-8FE5-0079B630EC5B}" dt="2023-04-12T04:56:27.193" v="25" actId="478"/>
          <ac:picMkLst>
            <pc:docMk/>
            <pc:sldMk cId="342236491" sldId="353"/>
            <ac:picMk id="12" creationId="{429B19E3-CA1A-8763-1945-E34CDAE49FB5}"/>
          </ac:picMkLst>
        </pc:picChg>
      </pc:sldChg>
      <pc:sldChg chg="addSp delSp modSp mod">
        <pc:chgData name="Singh, Amrit" userId="193900bb-3852-4986-93e1-5b46d0dec78f" providerId="ADAL" clId="{65D28EB6-7597-4DFA-8FE5-0079B630EC5B}" dt="2023-04-12T04:59:49.692" v="172" actId="20577"/>
        <pc:sldMkLst>
          <pc:docMk/>
          <pc:sldMk cId="2681811833" sldId="354"/>
        </pc:sldMkLst>
        <pc:spChg chg="mod">
          <ac:chgData name="Singh, Amrit" userId="193900bb-3852-4986-93e1-5b46d0dec78f" providerId="ADAL" clId="{65D28EB6-7597-4DFA-8FE5-0079B630EC5B}" dt="2023-04-12T04:58:59.592" v="132" actId="20577"/>
          <ac:spMkLst>
            <pc:docMk/>
            <pc:sldMk cId="2681811833" sldId="354"/>
            <ac:spMk id="3" creationId="{3E5FEE2D-79E5-4C1D-8BF7-EE619CA7039A}"/>
          </ac:spMkLst>
        </pc:spChg>
        <pc:spChg chg="mod">
          <ac:chgData name="Singh, Amrit" userId="193900bb-3852-4986-93e1-5b46d0dec78f" providerId="ADAL" clId="{65D28EB6-7597-4DFA-8FE5-0079B630EC5B}" dt="2023-04-12T04:59:49.692" v="172" actId="20577"/>
          <ac:spMkLst>
            <pc:docMk/>
            <pc:sldMk cId="2681811833" sldId="354"/>
            <ac:spMk id="10" creationId="{45E7E3D7-7C3C-84B1-CACD-CB054600932B}"/>
          </ac:spMkLst>
        </pc:spChg>
        <pc:picChg chg="del">
          <ac:chgData name="Singh, Amrit" userId="193900bb-3852-4986-93e1-5b46d0dec78f" providerId="ADAL" clId="{65D28EB6-7597-4DFA-8FE5-0079B630EC5B}" dt="2023-04-12T04:58:48.316" v="81" actId="478"/>
          <ac:picMkLst>
            <pc:docMk/>
            <pc:sldMk cId="2681811833" sldId="354"/>
            <ac:picMk id="4" creationId="{E7348945-6F11-FFB5-7C01-E8E2BB23CE93}"/>
          </ac:picMkLst>
        </pc:picChg>
        <pc:picChg chg="add mod">
          <ac:chgData name="Singh, Amrit" userId="193900bb-3852-4986-93e1-5b46d0dec78f" providerId="ADAL" clId="{65D28EB6-7597-4DFA-8FE5-0079B630EC5B}" dt="2023-04-12T04:59:21.899" v="140" actId="1076"/>
          <ac:picMkLst>
            <pc:docMk/>
            <pc:sldMk cId="2681811833" sldId="354"/>
            <ac:picMk id="5" creationId="{187BF10F-93B6-D0F1-BE68-6C09A67EBE71}"/>
          </ac:picMkLst>
        </pc:picChg>
      </pc:sldChg>
      <pc:sldChg chg="addSp delSp modSp mod">
        <pc:chgData name="Singh, Amrit" userId="193900bb-3852-4986-93e1-5b46d0dec78f" providerId="ADAL" clId="{65D28EB6-7597-4DFA-8FE5-0079B630EC5B}" dt="2023-04-12T05:03:28.482" v="222" actId="1076"/>
        <pc:sldMkLst>
          <pc:docMk/>
          <pc:sldMk cId="506256023" sldId="355"/>
        </pc:sldMkLst>
        <pc:spChg chg="mod">
          <ac:chgData name="Singh, Amrit" userId="193900bb-3852-4986-93e1-5b46d0dec78f" providerId="ADAL" clId="{65D28EB6-7597-4DFA-8FE5-0079B630EC5B}" dt="2023-04-12T05:01:45.941" v="195" actId="20577"/>
          <ac:spMkLst>
            <pc:docMk/>
            <pc:sldMk cId="506256023" sldId="355"/>
            <ac:spMk id="3" creationId="{3E5FEE2D-79E5-4C1D-8BF7-EE619CA7039A}"/>
          </ac:spMkLst>
        </pc:spChg>
        <pc:spChg chg="mod">
          <ac:chgData name="Singh, Amrit" userId="193900bb-3852-4986-93e1-5b46d0dec78f" providerId="ADAL" clId="{65D28EB6-7597-4DFA-8FE5-0079B630EC5B}" dt="2023-04-12T05:02:54.968" v="219"/>
          <ac:spMkLst>
            <pc:docMk/>
            <pc:sldMk cId="506256023" sldId="355"/>
            <ac:spMk id="10" creationId="{45E7E3D7-7C3C-84B1-CACD-CB054600932B}"/>
          </ac:spMkLst>
        </pc:spChg>
        <pc:spChg chg="add del">
          <ac:chgData name="Singh, Amrit" userId="193900bb-3852-4986-93e1-5b46d0dec78f" providerId="ADAL" clId="{65D28EB6-7597-4DFA-8FE5-0079B630EC5B}" dt="2023-04-12T05:02:33.562" v="207"/>
          <ac:spMkLst>
            <pc:docMk/>
            <pc:sldMk cId="506256023" sldId="355"/>
            <ac:spMk id="11" creationId="{6755994F-537F-B1CE-2EBE-040AFA04C175}"/>
          </ac:spMkLst>
        </pc:spChg>
        <pc:spChg chg="add del">
          <ac:chgData name="Singh, Amrit" userId="193900bb-3852-4986-93e1-5b46d0dec78f" providerId="ADAL" clId="{65D28EB6-7597-4DFA-8FE5-0079B630EC5B}" dt="2023-04-12T05:02:48.064" v="212"/>
          <ac:spMkLst>
            <pc:docMk/>
            <pc:sldMk cId="506256023" sldId="355"/>
            <ac:spMk id="12" creationId="{D7D4EBBC-2AB9-4838-48CD-1861C19E1E47}"/>
          </ac:spMkLst>
        </pc:spChg>
        <pc:picChg chg="del">
          <ac:chgData name="Singh, Amrit" userId="193900bb-3852-4986-93e1-5b46d0dec78f" providerId="ADAL" clId="{65D28EB6-7597-4DFA-8FE5-0079B630EC5B}" dt="2023-04-12T05:01:47.899" v="196" actId="478"/>
          <ac:picMkLst>
            <pc:docMk/>
            <pc:sldMk cId="506256023" sldId="355"/>
            <ac:picMk id="4" creationId="{F7E3E8A2-1A4C-62BE-9F2F-EBBFB0A83671}"/>
          </ac:picMkLst>
        </pc:picChg>
        <pc:picChg chg="del">
          <ac:chgData name="Singh, Amrit" userId="193900bb-3852-4986-93e1-5b46d0dec78f" providerId="ADAL" clId="{65D28EB6-7597-4DFA-8FE5-0079B630EC5B}" dt="2023-04-12T05:01:49.952" v="197" actId="478"/>
          <ac:picMkLst>
            <pc:docMk/>
            <pc:sldMk cId="506256023" sldId="355"/>
            <ac:picMk id="5" creationId="{07029AB4-93CE-BD29-A79D-427E30E72F50}"/>
          </ac:picMkLst>
        </pc:picChg>
        <pc:picChg chg="add mod">
          <ac:chgData name="Singh, Amrit" userId="193900bb-3852-4986-93e1-5b46d0dec78f" providerId="ADAL" clId="{65D28EB6-7597-4DFA-8FE5-0079B630EC5B}" dt="2023-04-12T05:02:00.529" v="200" actId="1076"/>
          <ac:picMkLst>
            <pc:docMk/>
            <pc:sldMk cId="506256023" sldId="355"/>
            <ac:picMk id="6" creationId="{4CE4DF89-94A5-6478-9B9B-32C1635D0938}"/>
          </ac:picMkLst>
        </pc:picChg>
        <pc:picChg chg="add mod">
          <ac:chgData name="Singh, Amrit" userId="193900bb-3852-4986-93e1-5b46d0dec78f" providerId="ADAL" clId="{65D28EB6-7597-4DFA-8FE5-0079B630EC5B}" dt="2023-04-12T05:03:28.482" v="222" actId="1076"/>
          <ac:picMkLst>
            <pc:docMk/>
            <pc:sldMk cId="506256023" sldId="355"/>
            <ac:picMk id="14" creationId="{0E84B768-FC18-C63A-3C4B-E3FB2955FFB4}"/>
          </ac:picMkLst>
        </pc:picChg>
      </pc:sldChg>
      <pc:sldChg chg="addSp delSp modSp mod">
        <pc:chgData name="Singh, Amrit" userId="193900bb-3852-4986-93e1-5b46d0dec78f" providerId="ADAL" clId="{65D28EB6-7597-4DFA-8FE5-0079B630EC5B}" dt="2023-04-12T05:21:52.557" v="286" actId="1076"/>
        <pc:sldMkLst>
          <pc:docMk/>
          <pc:sldMk cId="3577287130" sldId="356"/>
        </pc:sldMkLst>
        <pc:spChg chg="add del">
          <ac:chgData name="Singh, Amrit" userId="193900bb-3852-4986-93e1-5b46d0dec78f" providerId="ADAL" clId="{65D28EB6-7597-4DFA-8FE5-0079B630EC5B}" dt="2023-04-12T05:20:25.508" v="269"/>
          <ac:spMkLst>
            <pc:docMk/>
            <pc:sldMk cId="3577287130" sldId="356"/>
            <ac:spMk id="2" creationId="{F5379F2C-A1D0-8EE4-D328-483FB563A654}"/>
          </ac:spMkLst>
        </pc:spChg>
        <pc:spChg chg="mod">
          <ac:chgData name="Singh, Amrit" userId="193900bb-3852-4986-93e1-5b46d0dec78f" providerId="ADAL" clId="{65D28EB6-7597-4DFA-8FE5-0079B630EC5B}" dt="2023-04-12T05:04:03.173" v="259" actId="20577"/>
          <ac:spMkLst>
            <pc:docMk/>
            <pc:sldMk cId="3577287130" sldId="356"/>
            <ac:spMk id="3" creationId="{3E5FEE2D-79E5-4C1D-8BF7-EE619CA7039A}"/>
          </ac:spMkLst>
        </pc:spChg>
        <pc:spChg chg="mod">
          <ac:chgData name="Singh, Amrit" userId="193900bb-3852-4986-93e1-5b46d0dec78f" providerId="ADAL" clId="{65D28EB6-7597-4DFA-8FE5-0079B630EC5B}" dt="2023-04-12T05:20:28.274" v="272" actId="6549"/>
          <ac:spMkLst>
            <pc:docMk/>
            <pc:sldMk cId="3577287130" sldId="356"/>
            <ac:spMk id="10" creationId="{45E7E3D7-7C3C-84B1-CACD-CB054600932B}"/>
          </ac:spMkLst>
        </pc:spChg>
        <pc:picChg chg="del">
          <ac:chgData name="Singh, Amrit" userId="193900bb-3852-4986-93e1-5b46d0dec78f" providerId="ADAL" clId="{65D28EB6-7597-4DFA-8FE5-0079B630EC5B}" dt="2023-04-12T05:19:59.158" v="260" actId="478"/>
          <ac:picMkLst>
            <pc:docMk/>
            <pc:sldMk cId="3577287130" sldId="356"/>
            <ac:picMk id="4" creationId="{AF2CBA51-E564-8830-7211-5A947639A9BF}"/>
          </ac:picMkLst>
        </pc:picChg>
        <pc:picChg chg="add mod">
          <ac:chgData name="Singh, Amrit" userId="193900bb-3852-4986-93e1-5b46d0dec78f" providerId="ADAL" clId="{65D28EB6-7597-4DFA-8FE5-0079B630EC5B}" dt="2023-04-12T05:20:45.992" v="275" actId="1076"/>
          <ac:picMkLst>
            <pc:docMk/>
            <pc:sldMk cId="3577287130" sldId="356"/>
            <ac:picMk id="6" creationId="{F7FE61F7-1050-CFD3-F437-7805E9631281}"/>
          </ac:picMkLst>
        </pc:picChg>
        <pc:picChg chg="del">
          <ac:chgData name="Singh, Amrit" userId="193900bb-3852-4986-93e1-5b46d0dec78f" providerId="ADAL" clId="{65D28EB6-7597-4DFA-8FE5-0079B630EC5B}" dt="2023-04-12T05:19:59.835" v="261" actId="478"/>
          <ac:picMkLst>
            <pc:docMk/>
            <pc:sldMk cId="3577287130" sldId="356"/>
            <ac:picMk id="12" creationId="{65486883-AAA9-71E0-6451-3C7F9675454D}"/>
          </ac:picMkLst>
        </pc:picChg>
        <pc:picChg chg="add del">
          <ac:chgData name="Singh, Amrit" userId="193900bb-3852-4986-93e1-5b46d0dec78f" providerId="ADAL" clId="{65D28EB6-7597-4DFA-8FE5-0079B630EC5B}" dt="2023-04-12T05:21:35.855" v="282" actId="478"/>
          <ac:picMkLst>
            <pc:docMk/>
            <pc:sldMk cId="3577287130" sldId="356"/>
            <ac:picMk id="13" creationId="{3DE4F13F-5460-25AD-E28B-9FFD0E0B31F1}"/>
          </ac:picMkLst>
        </pc:picChg>
        <pc:picChg chg="add del">
          <ac:chgData name="Singh, Amrit" userId="193900bb-3852-4986-93e1-5b46d0dec78f" providerId="ADAL" clId="{65D28EB6-7597-4DFA-8FE5-0079B630EC5B}" dt="2023-04-12T05:21:35.181" v="281" actId="478"/>
          <ac:picMkLst>
            <pc:docMk/>
            <pc:sldMk cId="3577287130" sldId="356"/>
            <ac:picMk id="15" creationId="{5BF7A33C-3129-D6A9-EBC6-DDACF4D7B310}"/>
          </ac:picMkLst>
        </pc:picChg>
        <pc:picChg chg="add mod">
          <ac:chgData name="Singh, Amrit" userId="193900bb-3852-4986-93e1-5b46d0dec78f" providerId="ADAL" clId="{65D28EB6-7597-4DFA-8FE5-0079B630EC5B}" dt="2023-04-12T05:21:39.851" v="283" actId="14100"/>
          <ac:picMkLst>
            <pc:docMk/>
            <pc:sldMk cId="3577287130" sldId="356"/>
            <ac:picMk id="17" creationId="{22972DC0-5DAC-B1D5-2DBA-4580C7743C71}"/>
          </ac:picMkLst>
        </pc:picChg>
        <pc:picChg chg="add mod">
          <ac:chgData name="Singh, Amrit" userId="193900bb-3852-4986-93e1-5b46d0dec78f" providerId="ADAL" clId="{65D28EB6-7597-4DFA-8FE5-0079B630EC5B}" dt="2023-04-12T05:21:52.557" v="286" actId="1076"/>
          <ac:picMkLst>
            <pc:docMk/>
            <pc:sldMk cId="3577287130" sldId="356"/>
            <ac:picMk id="19" creationId="{C6043C8A-587F-56FB-0842-643179B5F7E0}"/>
          </ac:picMkLst>
        </pc:picChg>
      </pc:sldChg>
      <pc:sldChg chg="addSp delSp modSp mod">
        <pc:chgData name="Singh, Amrit" userId="193900bb-3852-4986-93e1-5b46d0dec78f" providerId="ADAL" clId="{65D28EB6-7597-4DFA-8FE5-0079B630EC5B}" dt="2023-04-12T05:25:29.509" v="377" actId="14100"/>
        <pc:sldMkLst>
          <pc:docMk/>
          <pc:sldMk cId="2886190358" sldId="357"/>
        </pc:sldMkLst>
        <pc:spChg chg="mod">
          <ac:chgData name="Singh, Amrit" userId="193900bb-3852-4986-93e1-5b46d0dec78f" providerId="ADAL" clId="{65D28EB6-7597-4DFA-8FE5-0079B630EC5B}" dt="2023-04-12T05:23:49.826" v="349" actId="20577"/>
          <ac:spMkLst>
            <pc:docMk/>
            <pc:sldMk cId="2886190358" sldId="357"/>
            <ac:spMk id="3" creationId="{3E5FEE2D-79E5-4C1D-8BF7-EE619CA7039A}"/>
          </ac:spMkLst>
        </pc:spChg>
        <pc:spChg chg="mod">
          <ac:chgData name="Singh, Amrit" userId="193900bb-3852-4986-93e1-5b46d0dec78f" providerId="ADAL" clId="{65D28EB6-7597-4DFA-8FE5-0079B630EC5B}" dt="2023-04-12T05:24:32.803" v="367" actId="20577"/>
          <ac:spMkLst>
            <pc:docMk/>
            <pc:sldMk cId="2886190358" sldId="357"/>
            <ac:spMk id="6" creationId="{6551ECB9-850E-E70E-0CE9-26D1D9444BDD}"/>
          </ac:spMkLst>
        </pc:spChg>
        <pc:picChg chg="add mod">
          <ac:chgData name="Singh, Amrit" userId="193900bb-3852-4986-93e1-5b46d0dec78f" providerId="ADAL" clId="{65D28EB6-7597-4DFA-8FE5-0079B630EC5B}" dt="2023-04-12T05:25:23.976" v="375" actId="1076"/>
          <ac:picMkLst>
            <pc:docMk/>
            <pc:sldMk cId="2886190358" sldId="357"/>
            <ac:picMk id="4" creationId="{A5EF689E-1393-7BE5-8587-E12E9C8DECFB}"/>
          </ac:picMkLst>
        </pc:picChg>
        <pc:picChg chg="del">
          <ac:chgData name="Singh, Amrit" userId="193900bb-3852-4986-93e1-5b46d0dec78f" providerId="ADAL" clId="{65D28EB6-7597-4DFA-8FE5-0079B630EC5B}" dt="2023-04-12T05:23:54.234" v="350" actId="478"/>
          <ac:picMkLst>
            <pc:docMk/>
            <pc:sldMk cId="2886190358" sldId="357"/>
            <ac:picMk id="5" creationId="{64E3AB39-4880-629E-DAFB-B0ED2329C551}"/>
          </ac:picMkLst>
        </pc:picChg>
        <pc:picChg chg="del">
          <ac:chgData name="Singh, Amrit" userId="193900bb-3852-4986-93e1-5b46d0dec78f" providerId="ADAL" clId="{65D28EB6-7597-4DFA-8FE5-0079B630EC5B}" dt="2023-04-12T05:23:54.234" v="350" actId="478"/>
          <ac:picMkLst>
            <pc:docMk/>
            <pc:sldMk cId="2886190358" sldId="357"/>
            <ac:picMk id="11" creationId="{C5445468-EE31-1D84-D64C-6B8A1EF10005}"/>
          </ac:picMkLst>
        </pc:picChg>
        <pc:picChg chg="add mod">
          <ac:chgData name="Singh, Amrit" userId="193900bb-3852-4986-93e1-5b46d0dec78f" providerId="ADAL" clId="{65D28EB6-7597-4DFA-8FE5-0079B630EC5B}" dt="2023-04-12T05:25:29.509" v="377" actId="14100"/>
          <ac:picMkLst>
            <pc:docMk/>
            <pc:sldMk cId="2886190358" sldId="357"/>
            <ac:picMk id="12" creationId="{7644A2F8-7518-7416-AC82-0E5A9CBCACCB}"/>
          </ac:picMkLst>
        </pc:picChg>
        <pc:picChg chg="del">
          <ac:chgData name="Singh, Amrit" userId="193900bb-3852-4986-93e1-5b46d0dec78f" providerId="ADAL" clId="{65D28EB6-7597-4DFA-8FE5-0079B630EC5B}" dt="2023-04-12T05:23:54.234" v="350" actId="478"/>
          <ac:picMkLst>
            <pc:docMk/>
            <pc:sldMk cId="2886190358" sldId="357"/>
            <ac:picMk id="14" creationId="{014AC3DD-A798-F64E-D7C0-8A9F73D1670C}"/>
          </ac:picMkLst>
        </pc:picChg>
        <pc:picChg chg="del">
          <ac:chgData name="Singh, Amrit" userId="193900bb-3852-4986-93e1-5b46d0dec78f" providerId="ADAL" clId="{65D28EB6-7597-4DFA-8FE5-0079B630EC5B}" dt="2023-04-12T05:23:54.234" v="350" actId="478"/>
          <ac:picMkLst>
            <pc:docMk/>
            <pc:sldMk cId="2886190358" sldId="357"/>
            <ac:picMk id="17" creationId="{C69D7B64-24A3-E0BE-9544-FD74FFA7EF83}"/>
          </ac:picMkLst>
        </pc:picChg>
      </pc:sldChg>
      <pc:sldChg chg="del">
        <pc:chgData name="Singh, Amrit" userId="193900bb-3852-4986-93e1-5b46d0dec78f" providerId="ADAL" clId="{65D28EB6-7597-4DFA-8FE5-0079B630EC5B}" dt="2023-04-12T06:03:02.991" v="723" actId="47"/>
        <pc:sldMkLst>
          <pc:docMk/>
          <pc:sldMk cId="2652062563" sldId="358"/>
        </pc:sldMkLst>
      </pc:sldChg>
      <pc:sldChg chg="del">
        <pc:chgData name="Singh, Amrit" userId="193900bb-3852-4986-93e1-5b46d0dec78f" providerId="ADAL" clId="{65D28EB6-7597-4DFA-8FE5-0079B630EC5B}" dt="2023-04-12T06:03:02.991" v="723" actId="47"/>
        <pc:sldMkLst>
          <pc:docMk/>
          <pc:sldMk cId="3181357605" sldId="359"/>
        </pc:sldMkLst>
      </pc:sldChg>
      <pc:sldChg chg="del">
        <pc:chgData name="Singh, Amrit" userId="193900bb-3852-4986-93e1-5b46d0dec78f" providerId="ADAL" clId="{65D28EB6-7597-4DFA-8FE5-0079B630EC5B}" dt="2023-04-12T06:03:02.991" v="723" actId="47"/>
        <pc:sldMkLst>
          <pc:docMk/>
          <pc:sldMk cId="910016145" sldId="360"/>
        </pc:sldMkLst>
      </pc:sldChg>
      <pc:sldChg chg="del">
        <pc:chgData name="Singh, Amrit" userId="193900bb-3852-4986-93e1-5b46d0dec78f" providerId="ADAL" clId="{65D28EB6-7597-4DFA-8FE5-0079B630EC5B}" dt="2023-04-12T06:03:02.991" v="723" actId="47"/>
        <pc:sldMkLst>
          <pc:docMk/>
          <pc:sldMk cId="448477986" sldId="361"/>
        </pc:sldMkLst>
      </pc:sldChg>
      <pc:sldChg chg="del">
        <pc:chgData name="Singh, Amrit" userId="193900bb-3852-4986-93e1-5b46d0dec78f" providerId="ADAL" clId="{65D28EB6-7597-4DFA-8FE5-0079B630EC5B}" dt="2023-04-12T06:03:02.991" v="723" actId="47"/>
        <pc:sldMkLst>
          <pc:docMk/>
          <pc:sldMk cId="339996764" sldId="362"/>
        </pc:sldMkLst>
      </pc:sldChg>
      <pc:sldChg chg="del">
        <pc:chgData name="Singh, Amrit" userId="193900bb-3852-4986-93e1-5b46d0dec78f" providerId="ADAL" clId="{65D28EB6-7597-4DFA-8FE5-0079B630EC5B}" dt="2023-04-12T06:03:02.991" v="723" actId="47"/>
        <pc:sldMkLst>
          <pc:docMk/>
          <pc:sldMk cId="1471000159" sldId="363"/>
        </pc:sldMkLst>
      </pc:sldChg>
      <pc:sldChg chg="del">
        <pc:chgData name="Singh, Amrit" userId="193900bb-3852-4986-93e1-5b46d0dec78f" providerId="ADAL" clId="{65D28EB6-7597-4DFA-8FE5-0079B630EC5B}" dt="2023-04-12T06:03:02.991" v="723" actId="47"/>
        <pc:sldMkLst>
          <pc:docMk/>
          <pc:sldMk cId="738045613" sldId="364"/>
        </pc:sldMkLst>
      </pc:sldChg>
      <pc:sldChg chg="del">
        <pc:chgData name="Singh, Amrit" userId="193900bb-3852-4986-93e1-5b46d0dec78f" providerId="ADAL" clId="{65D28EB6-7597-4DFA-8FE5-0079B630EC5B}" dt="2023-04-12T06:03:02.991" v="723" actId="47"/>
        <pc:sldMkLst>
          <pc:docMk/>
          <pc:sldMk cId="1970978164" sldId="365"/>
        </pc:sldMkLst>
      </pc:sldChg>
      <pc:sldChg chg="del">
        <pc:chgData name="Singh, Amrit" userId="193900bb-3852-4986-93e1-5b46d0dec78f" providerId="ADAL" clId="{65D28EB6-7597-4DFA-8FE5-0079B630EC5B}" dt="2023-04-12T06:15:24.036" v="1048" actId="47"/>
        <pc:sldMkLst>
          <pc:docMk/>
          <pc:sldMk cId="4186237010" sldId="366"/>
        </pc:sldMkLst>
      </pc:sldChg>
      <pc:sldChg chg="addSp delSp modSp add mod">
        <pc:chgData name="Singh, Amrit" userId="193900bb-3852-4986-93e1-5b46d0dec78f" providerId="ADAL" clId="{65D28EB6-7597-4DFA-8FE5-0079B630EC5B}" dt="2023-04-12T05:27:57.113" v="450"/>
        <pc:sldMkLst>
          <pc:docMk/>
          <pc:sldMk cId="3051022979" sldId="367"/>
        </pc:sldMkLst>
        <pc:spChg chg="mod">
          <ac:chgData name="Singh, Amrit" userId="193900bb-3852-4986-93e1-5b46d0dec78f" providerId="ADAL" clId="{65D28EB6-7597-4DFA-8FE5-0079B630EC5B}" dt="2023-04-12T05:26:07.182" v="437" actId="20577"/>
          <ac:spMkLst>
            <pc:docMk/>
            <pc:sldMk cId="3051022979" sldId="367"/>
            <ac:spMk id="3" creationId="{3E5FEE2D-79E5-4C1D-8BF7-EE619CA7039A}"/>
          </ac:spMkLst>
        </pc:spChg>
        <pc:spChg chg="mod">
          <ac:chgData name="Singh, Amrit" userId="193900bb-3852-4986-93e1-5b46d0dec78f" providerId="ADAL" clId="{65D28EB6-7597-4DFA-8FE5-0079B630EC5B}" dt="2023-04-12T05:27:57.113" v="450"/>
          <ac:spMkLst>
            <pc:docMk/>
            <pc:sldMk cId="3051022979" sldId="367"/>
            <ac:spMk id="6" creationId="{6551ECB9-850E-E70E-0CE9-26D1D9444BDD}"/>
          </ac:spMkLst>
        </pc:spChg>
        <pc:picChg chg="del">
          <ac:chgData name="Singh, Amrit" userId="193900bb-3852-4986-93e1-5b46d0dec78f" providerId="ADAL" clId="{65D28EB6-7597-4DFA-8FE5-0079B630EC5B}" dt="2023-04-12T05:26:11.793" v="438" actId="478"/>
          <ac:picMkLst>
            <pc:docMk/>
            <pc:sldMk cId="3051022979" sldId="367"/>
            <ac:picMk id="4" creationId="{A5EF689E-1393-7BE5-8587-E12E9C8DECFB}"/>
          </ac:picMkLst>
        </pc:picChg>
        <pc:picChg chg="add mod">
          <ac:chgData name="Singh, Amrit" userId="193900bb-3852-4986-93e1-5b46d0dec78f" providerId="ADAL" clId="{65D28EB6-7597-4DFA-8FE5-0079B630EC5B}" dt="2023-04-12T05:26:32.029" v="441" actId="1076"/>
          <ac:picMkLst>
            <pc:docMk/>
            <pc:sldMk cId="3051022979" sldId="367"/>
            <ac:picMk id="5" creationId="{AFB57DAF-3AE5-EA58-28F6-E4517948B1FB}"/>
          </ac:picMkLst>
        </pc:picChg>
        <pc:picChg chg="add mod">
          <ac:chgData name="Singh, Amrit" userId="193900bb-3852-4986-93e1-5b46d0dec78f" providerId="ADAL" clId="{65D28EB6-7597-4DFA-8FE5-0079B630EC5B}" dt="2023-04-12T05:27:01.478" v="445" actId="1076"/>
          <ac:picMkLst>
            <pc:docMk/>
            <pc:sldMk cId="3051022979" sldId="367"/>
            <ac:picMk id="11" creationId="{3900429F-D14F-4E54-DFA9-ED15664D5F66}"/>
          </ac:picMkLst>
        </pc:picChg>
        <pc:picChg chg="del">
          <ac:chgData name="Singh, Amrit" userId="193900bb-3852-4986-93e1-5b46d0dec78f" providerId="ADAL" clId="{65D28EB6-7597-4DFA-8FE5-0079B630EC5B}" dt="2023-04-12T05:26:11.793" v="438" actId="478"/>
          <ac:picMkLst>
            <pc:docMk/>
            <pc:sldMk cId="3051022979" sldId="367"/>
            <ac:picMk id="12" creationId="{7644A2F8-7518-7416-AC82-0E5A9CBCACCB}"/>
          </ac:picMkLst>
        </pc:picChg>
      </pc:sldChg>
      <pc:sldChg chg="addSp delSp modSp add mod">
        <pc:chgData name="Singh, Amrit" userId="193900bb-3852-4986-93e1-5b46d0dec78f" providerId="ADAL" clId="{65D28EB6-7597-4DFA-8FE5-0079B630EC5B}" dt="2023-04-12T05:31:32.698" v="557" actId="20577"/>
        <pc:sldMkLst>
          <pc:docMk/>
          <pc:sldMk cId="450624432" sldId="368"/>
        </pc:sldMkLst>
        <pc:spChg chg="mod">
          <ac:chgData name="Singh, Amrit" userId="193900bb-3852-4986-93e1-5b46d0dec78f" providerId="ADAL" clId="{65D28EB6-7597-4DFA-8FE5-0079B630EC5B}" dt="2023-04-12T05:31:32.698" v="557" actId="20577"/>
          <ac:spMkLst>
            <pc:docMk/>
            <pc:sldMk cId="450624432" sldId="368"/>
            <ac:spMk id="3" creationId="{3E5FEE2D-79E5-4C1D-8BF7-EE619CA7039A}"/>
          </ac:spMkLst>
        </pc:spChg>
        <pc:spChg chg="mod">
          <ac:chgData name="Singh, Amrit" userId="193900bb-3852-4986-93e1-5b46d0dec78f" providerId="ADAL" clId="{65D28EB6-7597-4DFA-8FE5-0079B630EC5B}" dt="2023-04-12T05:30:09.630" v="500" actId="20577"/>
          <ac:spMkLst>
            <pc:docMk/>
            <pc:sldMk cId="450624432" sldId="368"/>
            <ac:spMk id="6" creationId="{6551ECB9-850E-E70E-0CE9-26D1D9444BDD}"/>
          </ac:spMkLst>
        </pc:spChg>
        <pc:picChg chg="add mod">
          <ac:chgData name="Singh, Amrit" userId="193900bb-3852-4986-93e1-5b46d0dec78f" providerId="ADAL" clId="{65D28EB6-7597-4DFA-8FE5-0079B630EC5B}" dt="2023-04-12T05:30:42.466" v="508" actId="1076"/>
          <ac:picMkLst>
            <pc:docMk/>
            <pc:sldMk cId="450624432" sldId="368"/>
            <ac:picMk id="4" creationId="{F605B453-30C6-C812-B732-829834F08DC8}"/>
          </ac:picMkLst>
        </pc:picChg>
        <pc:picChg chg="del">
          <ac:chgData name="Singh, Amrit" userId="193900bb-3852-4986-93e1-5b46d0dec78f" providerId="ADAL" clId="{65D28EB6-7597-4DFA-8FE5-0079B630EC5B}" dt="2023-04-12T05:27:42.669" v="447" actId="478"/>
          <ac:picMkLst>
            <pc:docMk/>
            <pc:sldMk cId="450624432" sldId="368"/>
            <ac:picMk id="5" creationId="{AFB57DAF-3AE5-EA58-28F6-E4517948B1FB}"/>
          </ac:picMkLst>
        </pc:picChg>
        <pc:picChg chg="del">
          <ac:chgData name="Singh, Amrit" userId="193900bb-3852-4986-93e1-5b46d0dec78f" providerId="ADAL" clId="{65D28EB6-7597-4DFA-8FE5-0079B630EC5B}" dt="2023-04-12T05:27:42.669" v="447" actId="478"/>
          <ac:picMkLst>
            <pc:docMk/>
            <pc:sldMk cId="450624432" sldId="368"/>
            <ac:picMk id="11" creationId="{3900429F-D14F-4E54-DFA9-ED15664D5F66}"/>
          </ac:picMkLst>
        </pc:picChg>
        <pc:picChg chg="add mod">
          <ac:chgData name="Singh, Amrit" userId="193900bb-3852-4986-93e1-5b46d0dec78f" providerId="ADAL" clId="{65D28EB6-7597-4DFA-8FE5-0079B630EC5B}" dt="2023-04-12T05:30:40.423" v="506" actId="1076"/>
          <ac:picMkLst>
            <pc:docMk/>
            <pc:sldMk cId="450624432" sldId="368"/>
            <ac:picMk id="12" creationId="{1DD27FF6-0F23-FE9F-1425-582928D333F8}"/>
          </ac:picMkLst>
        </pc:picChg>
        <pc:picChg chg="add mod">
          <ac:chgData name="Singh, Amrit" userId="193900bb-3852-4986-93e1-5b46d0dec78f" providerId="ADAL" clId="{65D28EB6-7597-4DFA-8FE5-0079B630EC5B}" dt="2023-04-12T05:30:41.463" v="507" actId="1076"/>
          <ac:picMkLst>
            <pc:docMk/>
            <pc:sldMk cId="450624432" sldId="368"/>
            <ac:picMk id="14" creationId="{87CCC1A1-C86E-1E5F-FE37-FE536E2F276C}"/>
          </ac:picMkLst>
        </pc:picChg>
      </pc:sldChg>
      <pc:sldChg chg="modSp add mod">
        <pc:chgData name="Singh, Amrit" userId="193900bb-3852-4986-93e1-5b46d0dec78f" providerId="ADAL" clId="{65D28EB6-7597-4DFA-8FE5-0079B630EC5B}" dt="2023-04-12T06:15:38.022" v="1056"/>
        <pc:sldMkLst>
          <pc:docMk/>
          <pc:sldMk cId="2212892728" sldId="369"/>
        </pc:sldMkLst>
        <pc:spChg chg="mod">
          <ac:chgData name="Singh, Amrit" userId="193900bb-3852-4986-93e1-5b46d0dec78f" providerId="ADAL" clId="{65D28EB6-7597-4DFA-8FE5-0079B630EC5B}" dt="2023-04-12T06:15:38.022" v="1056"/>
          <ac:spMkLst>
            <pc:docMk/>
            <pc:sldMk cId="2212892728" sldId="369"/>
            <ac:spMk id="2" creationId="{B1FE5F11-B7B9-4B80-8C6A-A8A7A7190B77}"/>
          </ac:spMkLst>
        </pc:spChg>
      </pc:sldChg>
      <pc:sldChg chg="addSp delSp modSp add mod">
        <pc:chgData name="Singh, Amrit" userId="193900bb-3852-4986-93e1-5b46d0dec78f" providerId="ADAL" clId="{65D28EB6-7597-4DFA-8FE5-0079B630EC5B}" dt="2023-04-12T06:17:48.491" v="1113" actId="14100"/>
        <pc:sldMkLst>
          <pc:docMk/>
          <pc:sldMk cId="1229924628" sldId="370"/>
        </pc:sldMkLst>
        <pc:spChg chg="mod">
          <ac:chgData name="Singh, Amrit" userId="193900bb-3852-4986-93e1-5b46d0dec78f" providerId="ADAL" clId="{65D28EB6-7597-4DFA-8FE5-0079B630EC5B}" dt="2023-04-12T06:15:56.081" v="1094" actId="20577"/>
          <ac:spMkLst>
            <pc:docMk/>
            <pc:sldMk cId="1229924628" sldId="370"/>
            <ac:spMk id="3" creationId="{3E5FEE2D-79E5-4C1D-8BF7-EE619CA7039A}"/>
          </ac:spMkLst>
        </pc:spChg>
        <pc:spChg chg="mod">
          <ac:chgData name="Singh, Amrit" userId="193900bb-3852-4986-93e1-5b46d0dec78f" providerId="ADAL" clId="{65D28EB6-7597-4DFA-8FE5-0079B630EC5B}" dt="2023-04-12T06:16:41.011" v="1101"/>
          <ac:spMkLst>
            <pc:docMk/>
            <pc:sldMk cId="1229924628" sldId="370"/>
            <ac:spMk id="6" creationId="{D26E88FD-BDEF-7D54-5208-E97153786C88}"/>
          </ac:spMkLst>
        </pc:spChg>
        <pc:picChg chg="del">
          <ac:chgData name="Singh, Amrit" userId="193900bb-3852-4986-93e1-5b46d0dec78f" providerId="ADAL" clId="{65D28EB6-7597-4DFA-8FE5-0079B630EC5B}" dt="2023-04-12T06:16:22.351" v="1095" actId="478"/>
          <ac:picMkLst>
            <pc:docMk/>
            <pc:sldMk cId="1229924628" sldId="370"/>
            <ac:picMk id="4" creationId="{1EAA7B4F-C2BC-F24C-160B-F08E67FF06CA}"/>
          </ac:picMkLst>
        </pc:picChg>
        <pc:picChg chg="add mod">
          <ac:chgData name="Singh, Amrit" userId="193900bb-3852-4986-93e1-5b46d0dec78f" providerId="ADAL" clId="{65D28EB6-7597-4DFA-8FE5-0079B630EC5B}" dt="2023-04-12T06:16:44.936" v="1102" actId="1076"/>
          <ac:picMkLst>
            <pc:docMk/>
            <pc:sldMk cId="1229924628" sldId="370"/>
            <ac:picMk id="5" creationId="{13C48008-6BC1-865F-3C6C-31AEA9BC3C50}"/>
          </ac:picMkLst>
        </pc:picChg>
        <pc:picChg chg="del">
          <ac:chgData name="Singh, Amrit" userId="193900bb-3852-4986-93e1-5b46d0dec78f" providerId="ADAL" clId="{65D28EB6-7597-4DFA-8FE5-0079B630EC5B}" dt="2023-04-12T06:16:22.351" v="1095" actId="478"/>
          <ac:picMkLst>
            <pc:docMk/>
            <pc:sldMk cId="1229924628" sldId="370"/>
            <ac:picMk id="11" creationId="{23A1A18D-94F7-6729-7D30-0462E6C09001}"/>
          </ac:picMkLst>
        </pc:picChg>
        <pc:picChg chg="add mod">
          <ac:chgData name="Singh, Amrit" userId="193900bb-3852-4986-93e1-5b46d0dec78f" providerId="ADAL" clId="{65D28EB6-7597-4DFA-8FE5-0079B630EC5B}" dt="2023-04-12T06:17:19.936" v="1108" actId="1076"/>
          <ac:picMkLst>
            <pc:docMk/>
            <pc:sldMk cId="1229924628" sldId="370"/>
            <ac:picMk id="12" creationId="{1369AD72-C074-AE94-1BD4-2F7002D2633B}"/>
          </ac:picMkLst>
        </pc:picChg>
        <pc:picChg chg="add mod">
          <ac:chgData name="Singh, Amrit" userId="193900bb-3852-4986-93e1-5b46d0dec78f" providerId="ADAL" clId="{65D28EB6-7597-4DFA-8FE5-0079B630EC5B}" dt="2023-04-12T06:17:48.491" v="1113" actId="14100"/>
          <ac:picMkLst>
            <pc:docMk/>
            <pc:sldMk cId="1229924628" sldId="370"/>
            <ac:picMk id="14" creationId="{5F268888-1777-A99C-8626-F1A2B519A7E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2980" y="3871609"/>
            <a:ext cx="5034832" cy="1685433"/>
          </a:xfrm>
        </p:spPr>
        <p:txBody>
          <a:bodyPr/>
          <a:lstStyle/>
          <a:p>
            <a:r>
              <a:rPr lang="en-US" dirty="0"/>
              <a:t>Module 13 Guided Lab - Implementing a Serverless Architecture with AWS Lambda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Made for Professor Lanham A. by Amrit Singh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Open the s3 console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7E3D7-7C3C-84B1-CACD-CB054600932B}"/>
              </a:ext>
            </a:extLst>
          </p:cNvPr>
          <p:cNvSpPr txBox="1"/>
          <p:nvPr/>
        </p:nvSpPr>
        <p:spPr>
          <a:xfrm>
            <a:off x="8849359" y="1595120"/>
            <a:ext cx="32040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On the Services menu, choose S3.</a:t>
            </a:r>
          </a:p>
          <a:p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Create bucket</a:t>
            </a:r>
          </a:p>
          <a:p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For 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Bucket name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enter: inventory-&lt;number&gt; (Replace with a random number)</a:t>
            </a:r>
          </a:p>
          <a:p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lang="en-US" sz="1400" dirty="0"/>
              <a:t>Choose Create bucket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4DF89-94A5-6478-9B9B-32C1635D0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71" y="1595120"/>
            <a:ext cx="7958476" cy="16894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84B768-FC18-C63A-3C4B-E3FB2955F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71" y="3246385"/>
            <a:ext cx="3879141" cy="34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5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Open the properties of the bucket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7E3D7-7C3C-84B1-CACD-CB054600932B}"/>
              </a:ext>
            </a:extLst>
          </p:cNvPr>
          <p:cNvSpPr txBox="1"/>
          <p:nvPr/>
        </p:nvSpPr>
        <p:spPr>
          <a:xfrm>
            <a:off x="8849359" y="1595120"/>
            <a:ext cx="32040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Choose the name of your inventory- bucket.</a:t>
            </a:r>
          </a:p>
          <a:p>
            <a:endParaRPr lang="en-US" sz="1400" dirty="0"/>
          </a:p>
          <a:p>
            <a:r>
              <a:rPr lang="en-US" sz="1400" dirty="0"/>
              <a:t>Choose the Properties tab.</a:t>
            </a:r>
          </a:p>
          <a:p>
            <a:endParaRPr lang="en-US" sz="1400" dirty="0"/>
          </a:p>
          <a:p>
            <a:r>
              <a:rPr lang="en-US" sz="1400" dirty="0"/>
              <a:t>Scroll down to Event notifications.</a:t>
            </a:r>
          </a:p>
          <a:p>
            <a:endParaRPr lang="en-US" sz="1400" dirty="0"/>
          </a:p>
          <a:p>
            <a:r>
              <a:rPr lang="en-US" sz="1400" dirty="0"/>
              <a:t>You will configure an event to trigger when an object is created in the S3 bucket.</a:t>
            </a:r>
          </a:p>
          <a:p>
            <a:endParaRPr lang="en-US" sz="1400" dirty="0"/>
          </a:p>
          <a:p>
            <a:r>
              <a:rPr lang="en-US" sz="1400" dirty="0"/>
              <a:t>Click Create event notification then configure these settings:</a:t>
            </a:r>
          </a:p>
          <a:p>
            <a:r>
              <a:rPr lang="en-US" sz="1400" dirty="0"/>
              <a:t>Name: Load-Inventory</a:t>
            </a:r>
          </a:p>
          <a:p>
            <a:r>
              <a:rPr lang="en-US" sz="1400" dirty="0"/>
              <a:t>Event types:  All object create events</a:t>
            </a:r>
          </a:p>
          <a:p>
            <a:r>
              <a:rPr lang="en-US" sz="1400" dirty="0"/>
              <a:t>Destination: Lambda Function</a:t>
            </a:r>
          </a:p>
          <a:p>
            <a:r>
              <a:rPr lang="en-US" sz="1400" dirty="0"/>
              <a:t>Lambda function: Load-Inventory</a:t>
            </a:r>
          </a:p>
          <a:p>
            <a:r>
              <a:rPr lang="en-US" sz="1400" dirty="0"/>
              <a:t>Choose Save changes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E61F7-1050-CFD3-F437-7805E9631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04" y="1595120"/>
            <a:ext cx="6868391" cy="19763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972DC0-5DAC-B1D5-2DBA-4580C7743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04" y="3589827"/>
            <a:ext cx="3434196" cy="30721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043C8A-587F-56FB-0842-643179B5F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599" y="3545666"/>
            <a:ext cx="3762062" cy="277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8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3: Testing the loading process</a:t>
            </a:r>
          </a:p>
        </p:txBody>
      </p:sp>
    </p:spTree>
    <p:extLst>
      <p:ext uri="{BB962C8B-B14F-4D97-AF65-F5344CB8AC3E}">
        <p14:creationId xmlns:p14="http://schemas.microsoft.com/office/powerpoint/2010/main" val="200023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652"/>
            <a:ext cx="10515600" cy="1325563"/>
          </a:xfrm>
        </p:spPr>
        <p:txBody>
          <a:bodyPr/>
          <a:lstStyle/>
          <a:p>
            <a:r>
              <a:rPr lang="en-US" dirty="0"/>
              <a:t>Download the files from </a:t>
            </a:r>
            <a:r>
              <a:rPr lang="en-US" dirty="0" err="1"/>
              <a:t>aws</a:t>
            </a:r>
            <a:r>
              <a:rPr lang="en-US" dirty="0"/>
              <a:t> labs and then upload them to s3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1ECB9-850E-E70E-0CE9-26D1D9444BDD}"/>
              </a:ext>
            </a:extLst>
          </p:cNvPr>
          <p:cNvSpPr txBox="1"/>
          <p:nvPr/>
        </p:nvSpPr>
        <p:spPr>
          <a:xfrm>
            <a:off x="9133840" y="1570342"/>
            <a:ext cx="29715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Download the inventory files by opening the context (right-click) menu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In the console, return to your S3 bucket by choosing the Objects tab.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Choose Upload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Choose Add files, and select one of the inventory CSV files. (You can choose any inventory file.)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Choose Upload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F689E-1393-7BE5-8587-E12E9C8DE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28" y="1570342"/>
            <a:ext cx="6272645" cy="22389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44A2F8-7518-7416-AC82-0E5A9CBCA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74" y="3809336"/>
            <a:ext cx="2498162" cy="29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9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652"/>
            <a:ext cx="10515600" cy="1325563"/>
          </a:xfrm>
        </p:spPr>
        <p:txBody>
          <a:bodyPr/>
          <a:lstStyle/>
          <a:p>
            <a:r>
              <a:rPr lang="en-US" dirty="0"/>
              <a:t>Open the </a:t>
            </a:r>
            <a:r>
              <a:rPr lang="en-US" dirty="0" err="1"/>
              <a:t>url</a:t>
            </a:r>
            <a:r>
              <a:rPr lang="en-US" dirty="0"/>
              <a:t> from the link in the details button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1ECB9-850E-E70E-0CE9-26D1D9444BDD}"/>
              </a:ext>
            </a:extLst>
          </p:cNvPr>
          <p:cNvSpPr txBox="1"/>
          <p:nvPr/>
        </p:nvSpPr>
        <p:spPr>
          <a:xfrm>
            <a:off x="9133840" y="1570342"/>
            <a:ext cx="2971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At the top of these instructions, choose the Details button, and to the right of AWS, choose the Show button.</a:t>
            </a: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From the Credentials window, copy the Dashboard URL.</a:t>
            </a: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Open a new web browser tab, paste the URL, and press ENTER.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57DAF-3AE5-EA58-28F6-E4517948B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83" y="1570342"/>
            <a:ext cx="6938433" cy="2610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00429F-D14F-4E54-DFA9-ED15664D5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83" y="4206183"/>
            <a:ext cx="4772527" cy="239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22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652"/>
            <a:ext cx="10515600" cy="1325563"/>
          </a:xfrm>
        </p:spPr>
        <p:txBody>
          <a:bodyPr/>
          <a:lstStyle/>
          <a:p>
            <a:r>
              <a:rPr lang="en-US" dirty="0"/>
              <a:t>Go to dynamo </a:t>
            </a:r>
            <a:r>
              <a:rPr lang="en-US" dirty="0" err="1"/>
              <a:t>db</a:t>
            </a:r>
            <a:r>
              <a:rPr lang="en-US" dirty="0"/>
              <a:t> to visualize the data stored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1ECB9-850E-E70E-0CE9-26D1D9444BDD}"/>
              </a:ext>
            </a:extLst>
          </p:cNvPr>
          <p:cNvSpPr txBox="1"/>
          <p:nvPr/>
        </p:nvSpPr>
        <p:spPr>
          <a:xfrm>
            <a:off x="9133840" y="1570342"/>
            <a:ext cx="2971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On the Services menu, choose DynamoDB.</a:t>
            </a: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left navigation pane, choose Tables.</a:t>
            </a: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the Inventory table.</a:t>
            </a: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the Items tab. (Note: click on Explore Table Items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5B453-30C6-C812-B732-829834F0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7" y="1613821"/>
            <a:ext cx="7329491" cy="19878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D27FF6-0F23-FE9F-1425-582928D3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67" y="3665196"/>
            <a:ext cx="5237788" cy="20607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CCC1A1-C86E-1E5F-FE37-FE536E2F2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055" y="3601667"/>
            <a:ext cx="3411940" cy="277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2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4: Configuring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966900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Open the </a:t>
            </a:r>
            <a:r>
              <a:rPr lang="en-IN" dirty="0" err="1"/>
              <a:t>sns</a:t>
            </a:r>
            <a:r>
              <a:rPr lang="en-IN" dirty="0"/>
              <a:t> console and create a new topic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AA391-BD39-9346-F43D-7A8E1E9C28F5}"/>
              </a:ext>
            </a:extLst>
          </p:cNvPr>
          <p:cNvSpPr txBox="1"/>
          <p:nvPr/>
        </p:nvSpPr>
        <p:spPr>
          <a:xfrm>
            <a:off x="8007927" y="1575869"/>
            <a:ext cx="4114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 the Services menu, choose Simple Notification Service.</a:t>
            </a:r>
          </a:p>
          <a:p>
            <a:endParaRPr lang="en-US" sz="1200" dirty="0"/>
          </a:p>
          <a:p>
            <a:r>
              <a:rPr lang="en-US" sz="1200" dirty="0"/>
              <a:t>In the Create topic box, for Topic name, enter: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NoStock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. Keep Standard selected.</a:t>
            </a:r>
          </a:p>
          <a:p>
            <a:endParaRPr lang="en-US" sz="1200" dirty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Choose Create topic</a:t>
            </a:r>
          </a:p>
          <a:p>
            <a:endParaRPr lang="en-US" sz="1200" dirty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endParaRPr lang="en-US" sz="1200" b="0" i="0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  <a:p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8D004-3FC9-925A-C4FE-ABE8A866B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" y="1575869"/>
            <a:ext cx="7938655" cy="22501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5E2F1B7-62EC-9F63-0A15-852E01840695}"/>
              </a:ext>
            </a:extLst>
          </p:cNvPr>
          <p:cNvSpPr/>
          <p:nvPr/>
        </p:nvSpPr>
        <p:spPr>
          <a:xfrm>
            <a:off x="6096000" y="2750764"/>
            <a:ext cx="1685926" cy="3013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36ABA9-6818-B8DA-6BD5-E78BD7C61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" y="3826055"/>
            <a:ext cx="5697683" cy="293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96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Chang ethe subscription settings and configure the following settings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2FB5B-0AAE-DDA6-9133-05BFA2A52352}"/>
              </a:ext>
            </a:extLst>
          </p:cNvPr>
          <p:cNvSpPr txBox="1"/>
          <p:nvPr/>
        </p:nvSpPr>
        <p:spPr>
          <a:xfrm>
            <a:off x="8849360" y="2092960"/>
            <a:ext cx="274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lower half of the page, choose Create subscription and configure these settings:</a:t>
            </a:r>
          </a:p>
          <a:p>
            <a:endParaRPr lang="en-US" dirty="0"/>
          </a:p>
          <a:p>
            <a:r>
              <a:rPr lang="en-US" dirty="0"/>
              <a:t>Protocol: Email</a:t>
            </a:r>
          </a:p>
          <a:p>
            <a:r>
              <a:rPr lang="en-US" dirty="0"/>
              <a:t>Endpoint: Enter your email address</a:t>
            </a:r>
          </a:p>
          <a:p>
            <a:r>
              <a:rPr lang="en-US" dirty="0"/>
              <a:t>Choose Create subscription</a:t>
            </a:r>
          </a:p>
          <a:p>
            <a:r>
              <a:rPr lang="en-US" dirty="0"/>
              <a:t> After you create an email subscription, you will receive a confirmation email message. Open the message and choose the Confirm subscription link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217FE1-6A9C-4D82-4CE7-F8CEFD564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1634518"/>
            <a:ext cx="6764122" cy="48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59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5: Creating a Lambda function to send notifications</a:t>
            </a:r>
          </a:p>
        </p:txBody>
      </p:sp>
    </p:spTree>
    <p:extLst>
      <p:ext uri="{BB962C8B-B14F-4D97-AF65-F5344CB8AC3E}">
        <p14:creationId xmlns:p14="http://schemas.microsoft.com/office/powerpoint/2010/main" val="73020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413" y="2490281"/>
            <a:ext cx="5155659" cy="3686783"/>
          </a:xfrm>
        </p:spPr>
        <p:txBody>
          <a:bodyPr>
            <a:normAutofit/>
          </a:bodyPr>
          <a:lstStyle/>
          <a:p>
            <a:r>
              <a:rPr lang="en-US" dirty="0"/>
              <a:t>Accessing the AWS management console</a:t>
            </a:r>
          </a:p>
          <a:p>
            <a:r>
              <a:rPr lang="en-US" dirty="0"/>
              <a:t>Task 1: Creating a Lambda function to load data</a:t>
            </a:r>
          </a:p>
          <a:p>
            <a:r>
              <a:rPr lang="en-US" dirty="0"/>
              <a:t>Task 2: Logging in as Nikhil and testing access</a:t>
            </a:r>
          </a:p>
          <a:p>
            <a:r>
              <a:rPr lang="en-US" dirty="0"/>
              <a:t>Task 3: Configuring IAM for database administrator user access</a:t>
            </a:r>
          </a:p>
          <a:p>
            <a:r>
              <a:rPr lang="en-US" dirty="0"/>
              <a:t>Task 4: Logging in as the database administrator and resolving the database connectivity issue</a:t>
            </a:r>
          </a:p>
          <a:p>
            <a:r>
              <a:rPr lang="en-US" dirty="0"/>
              <a:t>Task 5: Using the IAM Policy Simulator and creating a custom IAM policy with the visual editor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99"/>
            <a:ext cx="10515600" cy="1325563"/>
          </a:xfrm>
        </p:spPr>
        <p:txBody>
          <a:bodyPr/>
          <a:lstStyle/>
          <a:p>
            <a:r>
              <a:rPr lang="en-US" dirty="0"/>
              <a:t>Return to the lambda console and create a new function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F088D-F3B6-06C5-C068-F56E08AB2CCC}"/>
              </a:ext>
            </a:extLst>
          </p:cNvPr>
          <p:cNvSpPr txBox="1"/>
          <p:nvPr/>
        </p:nvSpPr>
        <p:spPr>
          <a:xfrm>
            <a:off x="8239760" y="1495462"/>
            <a:ext cx="39522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the Services menu, choose Lambda.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Create function and configure these settings: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name:</a:t>
            </a:r>
            <a:r>
              <a:rPr lang="en-US" sz="14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check-stock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Runtime: Python 3.7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Expand  Choose or create an 	execution role.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Execution role: Use an existing 	role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Existing role: Lambda-Check-	Stock-Role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Choose Create function</a:t>
            </a: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E29EF2-ABC2-9517-D521-8042D4254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61" y="1603478"/>
            <a:ext cx="7673900" cy="40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20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Change the code for the lambda function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9E8DEB-6470-ECDD-AF1E-40717299A929}"/>
              </a:ext>
            </a:extLst>
          </p:cNvPr>
          <p:cNvSpPr txBox="1"/>
          <p:nvPr/>
        </p:nvSpPr>
        <p:spPr>
          <a:xfrm>
            <a:off x="8610600" y="1412240"/>
            <a:ext cx="358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Scroll down to the Code source section, and in the Environment pane, choose lambda_function.py.</a:t>
            </a:r>
          </a:p>
          <a:p>
            <a:pPr algn="l"/>
            <a:endParaRPr lang="en-US" sz="1200" b="0" i="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code editor, delete all the code.</a:t>
            </a:r>
          </a:p>
          <a:p>
            <a:pPr algn="l"/>
            <a:endParaRPr lang="en-US" sz="1200" b="0" i="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 the code from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aws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labs, and in the Code Source editor, paste the copied code</a:t>
            </a:r>
          </a:p>
          <a:p>
            <a:pPr algn="l"/>
            <a:endParaRPr lang="en-US" sz="1200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Deploy to save your code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656BC-3A38-420F-FC23-EE2CFDB2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82" y="1545569"/>
            <a:ext cx="7820254" cy="361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87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Scroll to the designer in lambda function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E88FD-BDEF-7D54-5208-E97153786C88}"/>
              </a:ext>
            </a:extLst>
          </p:cNvPr>
          <p:cNvSpPr txBox="1"/>
          <p:nvPr/>
        </p:nvSpPr>
        <p:spPr>
          <a:xfrm>
            <a:off x="7741920" y="1412240"/>
            <a:ext cx="4450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Scroll to the Designer section (which is at the top of the page).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Add trigger and then configure these settings: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Select a trigger: DynamoDB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DynamoDB Table: Inventory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Choose Add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A7B4F-C2BC-F24C-160B-F08E67FF0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78" y="3226175"/>
            <a:ext cx="3058244" cy="32130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A1A18D-94F7-6729-7D30-0462E6C09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2" y="1506681"/>
            <a:ext cx="7087408" cy="169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13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6: Testing the System</a:t>
            </a:r>
          </a:p>
        </p:txBody>
      </p:sp>
    </p:spTree>
    <p:extLst>
      <p:ext uri="{BB962C8B-B14F-4D97-AF65-F5344CB8AC3E}">
        <p14:creationId xmlns:p14="http://schemas.microsoft.com/office/powerpoint/2010/main" val="2212892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 back to s3, and upload a new file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E88FD-BDEF-7D54-5208-E97153786C88}"/>
              </a:ext>
            </a:extLst>
          </p:cNvPr>
          <p:cNvSpPr txBox="1"/>
          <p:nvPr/>
        </p:nvSpPr>
        <p:spPr>
          <a:xfrm>
            <a:off x="7741920" y="1412240"/>
            <a:ext cx="4450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the Services menu, choose S3.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the name of your inventory- bucket.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Upload and upload a different inventory file.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 to the Inventory System Dashboard and refresh  the page.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now be able to use the Store menu to view the inventory from both stores.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48008-6BC1-865F-3C6C-31AEA9BC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0" y="1558236"/>
            <a:ext cx="4589874" cy="4582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69AD72-C074-AE94-1BD4-2F7002D26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544" y="4154716"/>
            <a:ext cx="4589874" cy="22900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268888-1777-A99C-8626-F1A2B519A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150" y="1558236"/>
            <a:ext cx="2719606" cy="118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24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Amrit Singh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aws</a:t>
            </a:r>
            <a:r>
              <a:rPr lang="en-US" dirty="0"/>
              <a:t> labs click on start lab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DDCF91C4-860B-4545-E849-4AD8BC46E14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AD46B-67B6-B06E-CC96-9FE00E0A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399"/>
            <a:ext cx="10515600" cy="48893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36BA10-3456-2E7B-A480-4DB833862EBE}"/>
              </a:ext>
            </a:extLst>
          </p:cNvPr>
          <p:cNvSpPr/>
          <p:nvPr/>
        </p:nvSpPr>
        <p:spPr>
          <a:xfrm>
            <a:off x="7619999" y="1539786"/>
            <a:ext cx="618931" cy="3449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8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Wait to see lab ready status in the window then press x and click on </a:t>
            </a:r>
            <a:r>
              <a:rPr lang="en-US" dirty="0" err="1"/>
              <a:t>aws</a:t>
            </a:r>
            <a:r>
              <a:rPr lang="en-US" dirty="0"/>
              <a:t> to launch console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7F913-6CF6-E691-49FA-AE8C04DA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86" y="1899486"/>
            <a:ext cx="8991240" cy="41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3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1: Creating a Lambda function to load data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OPEN THE LAMBDA CONSOLE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7E3D7-7C3C-84B1-CACD-CB054600932B}"/>
              </a:ext>
            </a:extLst>
          </p:cNvPr>
          <p:cNvSpPr txBox="1"/>
          <p:nvPr/>
        </p:nvSpPr>
        <p:spPr>
          <a:xfrm>
            <a:off x="8849360" y="1595120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AWS Management Console, on the Services menu, choose Lambda.</a:t>
            </a:r>
          </a:p>
          <a:p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Create function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C733E-2A07-18CD-505D-65ACB0ED5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1595120"/>
            <a:ext cx="8149705" cy="304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1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CREATE THE FOLLOWING LAMBDA FUNCTION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844BDE-6FE7-CA12-C89C-E6BF142FEAC0}"/>
              </a:ext>
            </a:extLst>
          </p:cNvPr>
          <p:cNvSpPr txBox="1"/>
          <p:nvPr/>
        </p:nvSpPr>
        <p:spPr>
          <a:xfrm>
            <a:off x="8046720" y="1981200"/>
            <a:ext cx="3307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the following settings:</a:t>
            </a:r>
          </a:p>
          <a:p>
            <a:r>
              <a:rPr lang="en-US" dirty="0"/>
              <a:t>Function name: Load-Inventory</a:t>
            </a:r>
          </a:p>
          <a:p>
            <a:r>
              <a:rPr lang="en-US" dirty="0"/>
              <a:t>Runtime: Python 3.7</a:t>
            </a:r>
          </a:p>
          <a:p>
            <a:r>
              <a:rPr lang="en-US" dirty="0"/>
              <a:t>Expand  Choose or create an execution role.</a:t>
            </a:r>
          </a:p>
          <a:p>
            <a:r>
              <a:rPr lang="en-US" dirty="0"/>
              <a:t>Execution role: Use an existing role</a:t>
            </a:r>
          </a:p>
          <a:p>
            <a:r>
              <a:rPr lang="en-US" dirty="0"/>
              <a:t>Existing role: Lambda-Load-Inventory-Role</a:t>
            </a:r>
          </a:p>
          <a:p>
            <a:endParaRPr lang="en-US" dirty="0"/>
          </a:p>
          <a:p>
            <a:r>
              <a:rPr lang="en-US" dirty="0"/>
              <a:t>Choose Create function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2ABD57-E0E8-606B-36C6-7A6ED1DCB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05" y="2040107"/>
            <a:ext cx="6839352" cy="396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CONFIGURE THE CODE FROM AWS LABS IN THE LAMBDA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7E3D7-7C3C-84B1-CACD-CB054600932B}"/>
              </a:ext>
            </a:extLst>
          </p:cNvPr>
          <p:cNvSpPr txBox="1"/>
          <p:nvPr/>
        </p:nvSpPr>
        <p:spPr>
          <a:xfrm>
            <a:off x="7990609" y="1595120"/>
            <a:ext cx="4062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Scroll down to the Code source section, and in the Environment pane, choose lambda_function.py.</a:t>
            </a:r>
          </a:p>
          <a:p>
            <a:endParaRPr lang="en-US" sz="140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40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code editor, delete all the code.</a:t>
            </a:r>
          </a:p>
          <a:p>
            <a:endParaRPr lang="en-US" sz="140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40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Code source editor, copy and paste the following code from AWS LABS</a:t>
            </a:r>
          </a:p>
          <a:p>
            <a:endParaRPr lang="en-US" sz="140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1400" dirty="0"/>
              <a:t>Choose Deploy to save your changes.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BF10F-93B6-D0F1-BE68-6C09A67EB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73" y="1595120"/>
            <a:ext cx="7401237" cy="343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1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2: Configuring an Amazon S3 event</a:t>
            </a:r>
          </a:p>
        </p:txBody>
      </p:sp>
    </p:spTree>
    <p:extLst>
      <p:ext uri="{BB962C8B-B14F-4D97-AF65-F5344CB8AC3E}">
        <p14:creationId xmlns:p14="http://schemas.microsoft.com/office/powerpoint/2010/main" val="62992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{31445813-9591-42B5-853D-0D86C627885D}tf67328976_win32</Template>
  <TotalTime>5558</TotalTime>
  <Words>974</Words>
  <Application>Microsoft Office PowerPoint</Application>
  <PresentationFormat>Widescreen</PresentationFormat>
  <Paragraphs>190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Lucida Console</vt:lpstr>
      <vt:lpstr>Open Sans</vt:lpstr>
      <vt:lpstr>Tenorite</vt:lpstr>
      <vt:lpstr>Office Theme</vt:lpstr>
      <vt:lpstr>Module 13 Guided Lab - Implementing a Serverless Architecture with AWS Lambda</vt:lpstr>
      <vt:lpstr>AGENDA</vt:lpstr>
      <vt:lpstr>In aws labs click on start lab </vt:lpstr>
      <vt:lpstr>Wait to see lab ready status in the window then press x and click on aws to launch console</vt:lpstr>
      <vt:lpstr>Task 1: Creating a Lambda function to load data</vt:lpstr>
      <vt:lpstr>OPEN THE LAMBDA CONSOLE</vt:lpstr>
      <vt:lpstr>CREATE THE FOLLOWING LAMBDA FUNCTION</vt:lpstr>
      <vt:lpstr>CONFIGURE THE CODE FROM AWS LABS IN THE LAMBDA CODE</vt:lpstr>
      <vt:lpstr>Task 2: Configuring an Amazon S3 event</vt:lpstr>
      <vt:lpstr>Open the s3 console</vt:lpstr>
      <vt:lpstr>Open the properties of the bucket</vt:lpstr>
      <vt:lpstr>Task 3: Testing the loading process</vt:lpstr>
      <vt:lpstr>Download the files from aws labs and then upload them to s3</vt:lpstr>
      <vt:lpstr>Open the url from the link in the details button</vt:lpstr>
      <vt:lpstr>Go to dynamo db to visualize the data stored</vt:lpstr>
      <vt:lpstr>Task 4: Configuring notifications</vt:lpstr>
      <vt:lpstr>Open the sns console and create a new topic</vt:lpstr>
      <vt:lpstr>Chang ethe subscription settings and configure the following settings</vt:lpstr>
      <vt:lpstr>Task 5: Creating a Lambda function to send notifications</vt:lpstr>
      <vt:lpstr>Return to the lambda console and create a new function</vt:lpstr>
      <vt:lpstr>Change the code for the lambda function</vt:lpstr>
      <vt:lpstr>Scroll to the designer in lambda function</vt:lpstr>
      <vt:lpstr>Task 6: Testing the System</vt:lpstr>
      <vt:lpstr>Go back to s3, and upload a new file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Singh, Amrit</dc:creator>
  <cp:lastModifiedBy>Singh, Amrit</cp:lastModifiedBy>
  <cp:revision>5</cp:revision>
  <dcterms:created xsi:type="dcterms:W3CDTF">2022-11-23T20:54:37Z</dcterms:created>
  <dcterms:modified xsi:type="dcterms:W3CDTF">2023-04-12T06:17:49Z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2022-12-20T18:11:50Z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c8ea75f9-c6ad-4f15-bf96-828bf2d12088</vt:lpwstr>
  </property>
  <property fmtid="{D5CDD505-2E9C-101B-9397-08002B2CF9AE}" pid="9" name="MSIP_Label_4044bd30-2ed7-4c9d-9d12-46200872a97b_ContentBits">
    <vt:lpwstr>0</vt:lpwstr>
  </property>
</Properties>
</file>