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317" r:id="rId7"/>
    <p:sldId id="319" r:id="rId8"/>
    <p:sldId id="262" r:id="rId9"/>
    <p:sldId id="332" r:id="rId10"/>
    <p:sldId id="281" r:id="rId11"/>
    <p:sldId id="355" r:id="rId12"/>
    <p:sldId id="356" r:id="rId13"/>
    <p:sldId id="333" r:id="rId14"/>
    <p:sldId id="357" r:id="rId15"/>
    <p:sldId id="367" r:id="rId16"/>
    <p:sldId id="368" r:id="rId17"/>
    <p:sldId id="298" r:id="rId18"/>
    <p:sldId id="272" r:id="rId19"/>
    <p:sldId id="273" r:id="rId20"/>
    <p:sldId id="371" r:id="rId21"/>
    <p:sldId id="372" r:id="rId22"/>
    <p:sldId id="373" r:id="rId23"/>
    <p:sldId id="374" r:id="rId24"/>
    <p:sldId id="375" r:id="rId25"/>
    <p:sldId id="376" r:id="rId26"/>
    <p:sldId id="321" r:id="rId27"/>
    <p:sldId id="305" r:id="rId28"/>
    <p:sldId id="335" r:id="rId29"/>
    <p:sldId id="307" r:id="rId30"/>
    <p:sldId id="369" r:id="rId31"/>
    <p:sldId id="37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7CF73-5EF7-4812-A2F5-5B562F62965E}" v="42" dt="2023-04-28T05:43:52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Amrit" userId="193900bb-3852-4986-93e1-5b46d0dec78f" providerId="ADAL" clId="{6517CF73-5EF7-4812-A2F5-5B562F62965E}"/>
    <pc:docChg chg="undo custSel addSld delSld modSld">
      <pc:chgData name="Singh, Amrit" userId="193900bb-3852-4986-93e1-5b46d0dec78f" providerId="ADAL" clId="{6517CF73-5EF7-4812-A2F5-5B562F62965E}" dt="2023-04-28T05:44:43.376" v="1210"/>
      <pc:docMkLst>
        <pc:docMk/>
      </pc:docMkLst>
      <pc:sldChg chg="modSp mod">
        <pc:chgData name="Singh, Amrit" userId="193900bb-3852-4986-93e1-5b46d0dec78f" providerId="ADAL" clId="{6517CF73-5EF7-4812-A2F5-5B562F62965E}" dt="2023-04-21T06:41:59.256" v="2"/>
        <pc:sldMkLst>
          <pc:docMk/>
          <pc:sldMk cId="2586058810" sldId="256"/>
        </pc:sldMkLst>
        <pc:spChg chg="mod">
          <ac:chgData name="Singh, Amrit" userId="193900bb-3852-4986-93e1-5b46d0dec78f" providerId="ADAL" clId="{6517CF73-5EF7-4812-A2F5-5B562F62965E}" dt="2023-04-21T06:41:59.256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Singh, Amrit" userId="193900bb-3852-4986-93e1-5b46d0dec78f" providerId="ADAL" clId="{6517CF73-5EF7-4812-A2F5-5B562F62965E}" dt="2023-04-28T02:36:30.142" v="258" actId="27636"/>
        <pc:sldMkLst>
          <pc:docMk/>
          <pc:sldMk cId="1713219598" sldId="257"/>
        </pc:sldMkLst>
        <pc:spChg chg="mod">
          <ac:chgData name="Singh, Amrit" userId="193900bb-3852-4986-93e1-5b46d0dec78f" providerId="ADAL" clId="{6517CF73-5EF7-4812-A2F5-5B562F62965E}" dt="2023-04-28T02:36:30.142" v="258" actId="27636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Singh, Amrit" userId="193900bb-3852-4986-93e1-5b46d0dec78f" providerId="ADAL" clId="{6517CF73-5EF7-4812-A2F5-5B562F62965E}" dt="2023-04-28T02:36:43.740" v="261"/>
        <pc:sldMkLst>
          <pc:docMk/>
          <pc:sldMk cId="379728094" sldId="262"/>
        </pc:sldMkLst>
        <pc:spChg chg="mod">
          <ac:chgData name="Singh, Amrit" userId="193900bb-3852-4986-93e1-5b46d0dec78f" providerId="ADAL" clId="{6517CF73-5EF7-4812-A2F5-5B562F62965E}" dt="2023-04-28T02:36:43.740" v="261"/>
          <ac:spMkLst>
            <pc:docMk/>
            <pc:sldMk cId="379728094" sldId="262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517CF73-5EF7-4812-A2F5-5B562F62965E}" dt="2023-04-28T03:12:56.188" v="528" actId="1076"/>
        <pc:sldMkLst>
          <pc:docMk/>
          <pc:sldMk cId="973496004" sldId="272"/>
        </pc:sldMkLst>
        <pc:spChg chg="mod">
          <ac:chgData name="Singh, Amrit" userId="193900bb-3852-4986-93e1-5b46d0dec78f" providerId="ADAL" clId="{6517CF73-5EF7-4812-A2F5-5B562F62965E}" dt="2023-04-28T03:00:39.706" v="374" actId="20577"/>
          <ac:spMkLst>
            <pc:docMk/>
            <pc:sldMk cId="973496004" sldId="272"/>
            <ac:spMk id="3" creationId="{3E5FEE2D-79E5-4C1D-8BF7-EE619CA7039A}"/>
          </ac:spMkLst>
        </pc:spChg>
        <pc:spChg chg="mod">
          <ac:chgData name="Singh, Amrit" userId="193900bb-3852-4986-93e1-5b46d0dec78f" providerId="ADAL" clId="{6517CF73-5EF7-4812-A2F5-5B562F62965E}" dt="2023-04-28T03:03:16.995" v="403"/>
          <ac:spMkLst>
            <pc:docMk/>
            <pc:sldMk cId="973496004" sldId="272"/>
            <ac:spMk id="6" creationId="{BD6AA391-BD39-9346-F43D-7A8E1E9C28F5}"/>
          </ac:spMkLst>
        </pc:spChg>
        <pc:spChg chg="add del">
          <ac:chgData name="Singh, Amrit" userId="193900bb-3852-4986-93e1-5b46d0dec78f" providerId="ADAL" clId="{6517CF73-5EF7-4812-A2F5-5B562F62965E}" dt="2023-04-28T03:03:16.986" v="401"/>
          <ac:spMkLst>
            <pc:docMk/>
            <pc:sldMk cId="973496004" sldId="272"/>
            <ac:spMk id="13" creationId="{C18C8BFB-5B9F-BFC3-31F8-3F3DAF2C363C}"/>
          </ac:spMkLst>
        </pc:spChg>
        <pc:spChg chg="mod">
          <ac:chgData name="Singh, Amrit" userId="193900bb-3852-4986-93e1-5b46d0dec78f" providerId="ADAL" clId="{6517CF73-5EF7-4812-A2F5-5B562F62965E}" dt="2023-04-28T03:01:30.277" v="384" actId="14100"/>
          <ac:spMkLst>
            <pc:docMk/>
            <pc:sldMk cId="973496004" sldId="272"/>
            <ac:spMk id="14" creationId="{85E2F1B7-62EC-9F63-0A15-852E01840695}"/>
          </ac:spMkLst>
        </pc:spChg>
        <pc:picChg chg="add mod ord">
          <ac:chgData name="Singh, Amrit" userId="193900bb-3852-4986-93e1-5b46d0dec78f" providerId="ADAL" clId="{6517CF73-5EF7-4812-A2F5-5B562F62965E}" dt="2023-04-28T03:02:50.125" v="395" actId="14100"/>
          <ac:picMkLst>
            <pc:docMk/>
            <pc:sldMk cId="973496004" sldId="272"/>
            <ac:picMk id="4" creationId="{213EFFEE-246D-1AAF-18B6-4889798DA043}"/>
          </ac:picMkLst>
        </pc:picChg>
        <pc:picChg chg="del mod">
          <ac:chgData name="Singh, Amrit" userId="193900bb-3852-4986-93e1-5b46d0dec78f" providerId="ADAL" clId="{6517CF73-5EF7-4812-A2F5-5B562F62965E}" dt="2023-04-28T03:01:07.131" v="376" actId="478"/>
          <ac:picMkLst>
            <pc:docMk/>
            <pc:sldMk cId="973496004" sldId="272"/>
            <ac:picMk id="5" creationId="{CB78D004-3FC9-925A-C4FE-ABE8A866BF71}"/>
          </ac:picMkLst>
        </pc:picChg>
        <pc:picChg chg="del">
          <ac:chgData name="Singh, Amrit" userId="193900bb-3852-4986-93e1-5b46d0dec78f" providerId="ADAL" clId="{6517CF73-5EF7-4812-A2F5-5B562F62965E}" dt="2023-04-28T03:01:07.131" v="376" actId="478"/>
          <ac:picMkLst>
            <pc:docMk/>
            <pc:sldMk cId="973496004" sldId="272"/>
            <ac:picMk id="11" creationId="{7336ABA9-6818-B8DA-6BD5-E78BD7C61C7E}"/>
          </ac:picMkLst>
        </pc:picChg>
        <pc:picChg chg="add del mod">
          <ac:chgData name="Singh, Amrit" userId="193900bb-3852-4986-93e1-5b46d0dec78f" providerId="ADAL" clId="{6517CF73-5EF7-4812-A2F5-5B562F62965E}" dt="2023-04-28T03:12:49.539" v="525" actId="478"/>
          <ac:picMkLst>
            <pc:docMk/>
            <pc:sldMk cId="973496004" sldId="272"/>
            <ac:picMk id="12" creationId="{611FB908-21CD-5D71-A613-AF019BE57C4C}"/>
          </ac:picMkLst>
        </pc:picChg>
        <pc:picChg chg="add del mod">
          <ac:chgData name="Singh, Amrit" userId="193900bb-3852-4986-93e1-5b46d0dec78f" providerId="ADAL" clId="{6517CF73-5EF7-4812-A2F5-5B562F62965E}" dt="2023-04-28T03:06:41.620" v="407" actId="478"/>
          <ac:picMkLst>
            <pc:docMk/>
            <pc:sldMk cId="973496004" sldId="272"/>
            <ac:picMk id="16" creationId="{D7E296A8-9ED6-E756-DE90-74BB114D70E4}"/>
          </ac:picMkLst>
        </pc:picChg>
        <pc:picChg chg="add mod">
          <ac:chgData name="Singh, Amrit" userId="193900bb-3852-4986-93e1-5b46d0dec78f" providerId="ADAL" clId="{6517CF73-5EF7-4812-A2F5-5B562F62965E}" dt="2023-04-28T03:12:56.188" v="528" actId="1076"/>
          <ac:picMkLst>
            <pc:docMk/>
            <pc:sldMk cId="973496004" sldId="272"/>
            <ac:picMk id="18" creationId="{1DE74636-9F58-6B9C-3D70-A20BE215D307}"/>
          </ac:picMkLst>
        </pc:picChg>
      </pc:sldChg>
      <pc:sldChg chg="addSp delSp modSp mod">
        <pc:chgData name="Singh, Amrit" userId="193900bb-3852-4986-93e1-5b46d0dec78f" providerId="ADAL" clId="{6517CF73-5EF7-4812-A2F5-5B562F62965E}" dt="2023-04-28T03:11:04.171" v="504"/>
        <pc:sldMkLst>
          <pc:docMk/>
          <pc:sldMk cId="3867959826" sldId="273"/>
        </pc:sldMkLst>
        <pc:spChg chg="mod">
          <ac:chgData name="Singh, Amrit" userId="193900bb-3852-4986-93e1-5b46d0dec78f" providerId="ADAL" clId="{6517CF73-5EF7-4812-A2F5-5B562F62965E}" dt="2023-04-28T03:11:04.171" v="504"/>
          <ac:spMkLst>
            <pc:docMk/>
            <pc:sldMk cId="3867959826" sldId="273"/>
            <ac:spMk id="2" creationId="{FC02FB5B-0AAE-DDA6-9133-05BFA2A52352}"/>
          </ac:spMkLst>
        </pc:spChg>
        <pc:spChg chg="mod">
          <ac:chgData name="Singh, Amrit" userId="193900bb-3852-4986-93e1-5b46d0dec78f" providerId="ADAL" clId="{6517CF73-5EF7-4812-A2F5-5B562F62965E}" dt="2023-04-28T03:07:04.486" v="463" actId="20577"/>
          <ac:spMkLst>
            <pc:docMk/>
            <pc:sldMk cId="3867959826" sldId="273"/>
            <ac:spMk id="3" creationId="{3E5FEE2D-79E5-4C1D-8BF7-EE619CA7039A}"/>
          </ac:spMkLst>
        </pc:spChg>
        <pc:spChg chg="add del">
          <ac:chgData name="Singh, Amrit" userId="193900bb-3852-4986-93e1-5b46d0dec78f" providerId="ADAL" clId="{6517CF73-5EF7-4812-A2F5-5B562F62965E}" dt="2023-04-28T03:09:52.562" v="475"/>
          <ac:spMkLst>
            <pc:docMk/>
            <pc:sldMk cId="3867959826" sldId="273"/>
            <ac:spMk id="12" creationId="{85471E9F-C591-F454-F2E0-EB1411FBE317}"/>
          </ac:spMkLst>
        </pc:spChg>
        <pc:picChg chg="add mod">
          <ac:chgData name="Singh, Amrit" userId="193900bb-3852-4986-93e1-5b46d0dec78f" providerId="ADAL" clId="{6517CF73-5EF7-4812-A2F5-5B562F62965E}" dt="2023-04-28T03:06:52.857" v="412" actId="1076"/>
          <ac:picMkLst>
            <pc:docMk/>
            <pc:sldMk cId="3867959826" sldId="273"/>
            <ac:picMk id="5" creationId="{2F70ED0B-8B6B-D62A-8676-DACD15C90981}"/>
          </ac:picMkLst>
        </pc:picChg>
        <pc:picChg chg="del">
          <ac:chgData name="Singh, Amrit" userId="193900bb-3852-4986-93e1-5b46d0dec78f" providerId="ADAL" clId="{6517CF73-5EF7-4812-A2F5-5B562F62965E}" dt="2023-04-28T03:06:45.722" v="408" actId="478"/>
          <ac:picMkLst>
            <pc:docMk/>
            <pc:sldMk cId="3867959826" sldId="273"/>
            <ac:picMk id="10" creationId="{2F217FE1-6A9C-4D82-4CE7-F8CEFD5642E0}"/>
          </ac:picMkLst>
        </pc:picChg>
        <pc:picChg chg="add mod">
          <ac:chgData name="Singh, Amrit" userId="193900bb-3852-4986-93e1-5b46d0dec78f" providerId="ADAL" clId="{6517CF73-5EF7-4812-A2F5-5B562F62965E}" dt="2023-04-28T03:09:27.640" v="467" actId="1076"/>
          <ac:picMkLst>
            <pc:docMk/>
            <pc:sldMk cId="3867959826" sldId="273"/>
            <ac:picMk id="11" creationId="{C3F1D556-51AE-C30E-F552-71DCA6927D77}"/>
          </ac:picMkLst>
        </pc:picChg>
      </pc:sldChg>
      <pc:sldChg chg="modSp mod">
        <pc:chgData name="Singh, Amrit" userId="193900bb-3852-4986-93e1-5b46d0dec78f" providerId="ADAL" clId="{6517CF73-5EF7-4812-A2F5-5B562F62965E}" dt="2023-04-28T02:38:00.851" v="264"/>
        <pc:sldMkLst>
          <pc:docMk/>
          <pc:sldMk cId="629928692" sldId="281"/>
        </pc:sldMkLst>
        <pc:spChg chg="mod">
          <ac:chgData name="Singh, Amrit" userId="193900bb-3852-4986-93e1-5b46d0dec78f" providerId="ADAL" clId="{6517CF73-5EF7-4812-A2F5-5B562F62965E}" dt="2023-04-28T02:38:00.851" v="264"/>
          <ac:spMkLst>
            <pc:docMk/>
            <pc:sldMk cId="629928692" sldId="281"/>
            <ac:spMk id="2" creationId="{B1FE5F11-B7B9-4B80-8C6A-A8A7A7190B77}"/>
          </ac:spMkLst>
        </pc:spChg>
      </pc:sldChg>
      <pc:sldChg chg="modSp mod">
        <pc:chgData name="Singh, Amrit" userId="193900bb-3852-4986-93e1-5b46d0dec78f" providerId="ADAL" clId="{6517CF73-5EF7-4812-A2F5-5B562F62965E}" dt="2023-04-28T03:00:06.220" v="332"/>
        <pc:sldMkLst>
          <pc:docMk/>
          <pc:sldMk cId="3966900556" sldId="298"/>
        </pc:sldMkLst>
        <pc:spChg chg="mod">
          <ac:chgData name="Singh, Amrit" userId="193900bb-3852-4986-93e1-5b46d0dec78f" providerId="ADAL" clId="{6517CF73-5EF7-4812-A2F5-5B562F62965E}" dt="2023-04-28T03:00:06.220" v="332"/>
          <ac:spMkLst>
            <pc:docMk/>
            <pc:sldMk cId="3966900556" sldId="298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517CF73-5EF7-4812-A2F5-5B562F62965E}" dt="2023-04-28T03:33:16.715" v="1001"/>
        <pc:sldMkLst>
          <pc:docMk/>
          <pc:sldMk cId="4069120785" sldId="305"/>
        </pc:sldMkLst>
        <pc:spChg chg="mod">
          <ac:chgData name="Singh, Amrit" userId="193900bb-3852-4986-93e1-5b46d0dec78f" providerId="ADAL" clId="{6517CF73-5EF7-4812-A2F5-5B562F62965E}" dt="2023-04-28T03:33:16.715" v="1001"/>
          <ac:spMkLst>
            <pc:docMk/>
            <pc:sldMk cId="4069120785" sldId="305"/>
            <ac:spMk id="5" creationId="{BFEF088D-F3B6-06C5-C068-F56E08AB2CCC}"/>
          </ac:spMkLst>
        </pc:spChg>
        <pc:picChg chg="add mod">
          <ac:chgData name="Singh, Amrit" userId="193900bb-3852-4986-93e1-5b46d0dec78f" providerId="ADAL" clId="{6517CF73-5EF7-4812-A2F5-5B562F62965E}" dt="2023-04-28T03:32:04.221" v="973" actId="1076"/>
          <ac:picMkLst>
            <pc:docMk/>
            <pc:sldMk cId="4069120785" sldId="305"/>
            <ac:picMk id="4" creationId="{CAB19FDD-F07D-C09A-49F3-413BB39687B6}"/>
          </ac:picMkLst>
        </pc:picChg>
        <pc:picChg chg="del">
          <ac:chgData name="Singh, Amrit" userId="193900bb-3852-4986-93e1-5b46d0dec78f" providerId="ADAL" clId="{6517CF73-5EF7-4812-A2F5-5B562F62965E}" dt="2023-04-28T03:32:00.557" v="971" actId="478"/>
          <ac:picMkLst>
            <pc:docMk/>
            <pc:sldMk cId="4069120785" sldId="305"/>
            <ac:picMk id="13" creationId="{1FE29EF2-ABC2-9517-D521-8042D42547CD}"/>
          </ac:picMkLst>
        </pc:picChg>
      </pc:sldChg>
      <pc:sldChg chg="addSp delSp modSp mod">
        <pc:chgData name="Singh, Amrit" userId="193900bb-3852-4986-93e1-5b46d0dec78f" providerId="ADAL" clId="{6517CF73-5EF7-4812-A2F5-5B562F62965E}" dt="2023-04-28T05:43:52.249" v="1157"/>
        <pc:sldMkLst>
          <pc:docMk/>
          <pc:sldMk cId="665813935" sldId="307"/>
        </pc:sldMkLst>
        <pc:spChg chg="mod">
          <ac:chgData name="Singh, Amrit" userId="193900bb-3852-4986-93e1-5b46d0dec78f" providerId="ADAL" clId="{6517CF73-5EF7-4812-A2F5-5B562F62965E}" dt="2023-04-28T05:43:52.249" v="1157"/>
          <ac:spMkLst>
            <pc:docMk/>
            <pc:sldMk cId="665813935" sldId="307"/>
            <ac:spMk id="6" creationId="{D26E88FD-BDEF-7D54-5208-E97153786C88}"/>
          </ac:spMkLst>
        </pc:spChg>
        <pc:spChg chg="add del">
          <ac:chgData name="Singh, Amrit" userId="193900bb-3852-4986-93e1-5b46d0dec78f" providerId="ADAL" clId="{6517CF73-5EF7-4812-A2F5-5B562F62965E}" dt="2023-04-28T05:42:09.404" v="1110"/>
          <ac:spMkLst>
            <pc:docMk/>
            <pc:sldMk cId="665813935" sldId="307"/>
            <ac:spMk id="15" creationId="{96292956-D137-024B-8E93-6BDD3EE0CC18}"/>
          </ac:spMkLst>
        </pc:spChg>
        <pc:spChg chg="add del">
          <ac:chgData name="Singh, Amrit" userId="193900bb-3852-4986-93e1-5b46d0dec78f" providerId="ADAL" clId="{6517CF73-5EF7-4812-A2F5-5B562F62965E}" dt="2023-04-28T05:42:09.404" v="1110"/>
          <ac:spMkLst>
            <pc:docMk/>
            <pc:sldMk cId="665813935" sldId="307"/>
            <ac:spMk id="17" creationId="{BF067CE3-AA4E-F33B-DA13-02906F7A71BB}"/>
          </ac:spMkLst>
        </pc:spChg>
        <pc:spChg chg="add del">
          <ac:chgData name="Singh, Amrit" userId="193900bb-3852-4986-93e1-5b46d0dec78f" providerId="ADAL" clId="{6517CF73-5EF7-4812-A2F5-5B562F62965E}" dt="2023-04-28T05:42:22.335" v="1115"/>
          <ac:spMkLst>
            <pc:docMk/>
            <pc:sldMk cId="665813935" sldId="307"/>
            <ac:spMk id="18" creationId="{C7C94A05-3B7D-0058-9736-BEFF3823C87F}"/>
          </ac:spMkLst>
        </pc:spChg>
        <pc:spChg chg="add del">
          <ac:chgData name="Singh, Amrit" userId="193900bb-3852-4986-93e1-5b46d0dec78f" providerId="ADAL" clId="{6517CF73-5EF7-4812-A2F5-5B562F62965E}" dt="2023-04-28T05:42:39.192" v="1124"/>
          <ac:spMkLst>
            <pc:docMk/>
            <pc:sldMk cId="665813935" sldId="307"/>
            <ac:spMk id="19" creationId="{6132EA94-4215-592E-AB86-72347555BC0A}"/>
          </ac:spMkLst>
        </pc:spChg>
        <pc:spChg chg="add del">
          <ac:chgData name="Singh, Amrit" userId="193900bb-3852-4986-93e1-5b46d0dec78f" providerId="ADAL" clId="{6517CF73-5EF7-4812-A2F5-5B562F62965E}" dt="2023-04-28T05:43:03.167" v="1133"/>
          <ac:spMkLst>
            <pc:docMk/>
            <pc:sldMk cId="665813935" sldId="307"/>
            <ac:spMk id="20" creationId="{D09CD3F6-4F55-BF49-693B-1DF4EFA218B0}"/>
          </ac:spMkLst>
        </pc:spChg>
        <pc:spChg chg="add del">
          <ac:chgData name="Singh, Amrit" userId="193900bb-3852-4986-93e1-5b46d0dec78f" providerId="ADAL" clId="{6517CF73-5EF7-4812-A2F5-5B562F62965E}" dt="2023-04-28T05:43:36.522" v="1145"/>
          <ac:spMkLst>
            <pc:docMk/>
            <pc:sldMk cId="665813935" sldId="307"/>
            <ac:spMk id="21" creationId="{311830F9-51C0-562E-E073-0D10B9B2387D}"/>
          </ac:spMkLst>
        </pc:spChg>
        <pc:spChg chg="add del">
          <ac:chgData name="Singh, Amrit" userId="193900bb-3852-4986-93e1-5b46d0dec78f" providerId="ADAL" clId="{6517CF73-5EF7-4812-A2F5-5B562F62965E}" dt="2023-04-28T05:43:52.242" v="1155"/>
          <ac:spMkLst>
            <pc:docMk/>
            <pc:sldMk cId="665813935" sldId="307"/>
            <ac:spMk id="22" creationId="{8441A4BF-708F-5CB4-5CF9-8AD44E790F65}"/>
          </ac:spMkLst>
        </pc:spChg>
        <pc:graphicFrameChg chg="add del mod">
          <ac:chgData name="Singh, Amrit" userId="193900bb-3852-4986-93e1-5b46d0dec78f" providerId="ADAL" clId="{6517CF73-5EF7-4812-A2F5-5B562F62965E}" dt="2023-04-28T05:42:09.404" v="1110"/>
          <ac:graphicFrameMkLst>
            <pc:docMk/>
            <pc:sldMk cId="665813935" sldId="307"/>
            <ac:graphicFrameMk id="16" creationId="{E896853C-0786-141C-DD74-D6A79F7486E9}"/>
          </ac:graphicFrameMkLst>
        </pc:graphicFrameChg>
        <pc:picChg chg="del">
          <ac:chgData name="Singh, Amrit" userId="193900bb-3852-4986-93e1-5b46d0dec78f" providerId="ADAL" clId="{6517CF73-5EF7-4812-A2F5-5B562F62965E}" dt="2023-04-28T03:38:13.121" v="1018" actId="478"/>
          <ac:picMkLst>
            <pc:docMk/>
            <pc:sldMk cId="665813935" sldId="307"/>
            <ac:picMk id="4" creationId="{1EAA7B4F-C2BC-F24C-160B-F08E67FF06CA}"/>
          </ac:picMkLst>
        </pc:picChg>
        <pc:picChg chg="add mod">
          <ac:chgData name="Singh, Amrit" userId="193900bb-3852-4986-93e1-5b46d0dec78f" providerId="ADAL" clId="{6517CF73-5EF7-4812-A2F5-5B562F62965E}" dt="2023-04-28T05:43:21.291" v="1139" actId="1076"/>
          <ac:picMkLst>
            <pc:docMk/>
            <pc:sldMk cId="665813935" sldId="307"/>
            <ac:picMk id="5" creationId="{6296004C-F7E0-EBF5-E829-67832A4700A7}"/>
          </ac:picMkLst>
        </pc:picChg>
        <pc:picChg chg="del">
          <ac:chgData name="Singh, Amrit" userId="193900bb-3852-4986-93e1-5b46d0dec78f" providerId="ADAL" clId="{6517CF73-5EF7-4812-A2F5-5B562F62965E}" dt="2023-04-28T03:38:13.121" v="1018" actId="478"/>
          <ac:picMkLst>
            <pc:docMk/>
            <pc:sldMk cId="665813935" sldId="307"/>
            <ac:picMk id="11" creationId="{23A1A18D-94F7-6729-7D30-0462E6C09001}"/>
          </ac:picMkLst>
        </pc:picChg>
        <pc:picChg chg="add mod">
          <ac:chgData name="Singh, Amrit" userId="193900bb-3852-4986-93e1-5b46d0dec78f" providerId="ADAL" clId="{6517CF73-5EF7-4812-A2F5-5B562F62965E}" dt="2023-04-28T05:43:24.316" v="1140" actId="1076"/>
          <ac:picMkLst>
            <pc:docMk/>
            <pc:sldMk cId="665813935" sldId="307"/>
            <ac:picMk id="12" creationId="{A036FB49-E239-BA92-B99B-3B5AA2DCF780}"/>
          </ac:picMkLst>
        </pc:picChg>
        <pc:picChg chg="add mod">
          <ac:chgData name="Singh, Amrit" userId="193900bb-3852-4986-93e1-5b46d0dec78f" providerId="ADAL" clId="{6517CF73-5EF7-4812-A2F5-5B562F62965E}" dt="2023-04-28T05:43:30.087" v="1142" actId="14100"/>
          <ac:picMkLst>
            <pc:docMk/>
            <pc:sldMk cId="665813935" sldId="307"/>
            <ac:picMk id="14" creationId="{5DEF8D90-49C5-29CF-626A-BAE839FDE242}"/>
          </ac:picMkLst>
        </pc:picChg>
      </pc:sldChg>
      <pc:sldChg chg="modSp mod">
        <pc:chgData name="Singh, Amrit" userId="193900bb-3852-4986-93e1-5b46d0dec78f" providerId="ADAL" clId="{6517CF73-5EF7-4812-A2F5-5B562F62965E}" dt="2023-04-28T03:30:55.829" v="967"/>
        <pc:sldMkLst>
          <pc:docMk/>
          <pc:sldMk cId="730200059" sldId="321"/>
        </pc:sldMkLst>
        <pc:spChg chg="mod">
          <ac:chgData name="Singh, Amrit" userId="193900bb-3852-4986-93e1-5b46d0dec78f" providerId="ADAL" clId="{6517CF73-5EF7-4812-A2F5-5B562F62965E}" dt="2023-04-28T03:30:55.829" v="967"/>
          <ac:spMkLst>
            <pc:docMk/>
            <pc:sldMk cId="730200059" sldId="321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517CF73-5EF7-4812-A2F5-5B562F62965E}" dt="2023-04-21T06:47:00.123" v="45" actId="20577"/>
        <pc:sldMkLst>
          <pc:docMk/>
          <pc:sldMk cId="2289319394" sldId="332"/>
        </pc:sldMkLst>
        <pc:spChg chg="mod">
          <ac:chgData name="Singh, Amrit" userId="193900bb-3852-4986-93e1-5b46d0dec78f" providerId="ADAL" clId="{6517CF73-5EF7-4812-A2F5-5B562F62965E}" dt="2023-04-21T06:47:00.123" v="45" actId="20577"/>
          <ac:spMkLst>
            <pc:docMk/>
            <pc:sldMk cId="2289319394" sldId="332"/>
            <ac:spMk id="3" creationId="{3E5FEE2D-79E5-4C1D-8BF7-EE619CA7039A}"/>
          </ac:spMkLst>
        </pc:spChg>
        <pc:spChg chg="mod">
          <ac:chgData name="Singh, Amrit" userId="193900bb-3852-4986-93e1-5b46d0dec78f" providerId="ADAL" clId="{6517CF73-5EF7-4812-A2F5-5B562F62965E}" dt="2023-04-21T06:46:44.200" v="21" actId="20577"/>
          <ac:spMkLst>
            <pc:docMk/>
            <pc:sldMk cId="2289319394" sldId="332"/>
            <ac:spMk id="10" creationId="{45E7E3D7-7C3C-84B1-CACD-CB054600932B}"/>
          </ac:spMkLst>
        </pc:spChg>
        <pc:picChg chg="add mod">
          <ac:chgData name="Singh, Amrit" userId="193900bb-3852-4986-93e1-5b46d0dec78f" providerId="ADAL" clId="{6517CF73-5EF7-4812-A2F5-5B562F62965E}" dt="2023-04-21T06:44:10.201" v="11" actId="14100"/>
          <ac:picMkLst>
            <pc:docMk/>
            <pc:sldMk cId="2289319394" sldId="332"/>
            <ac:picMk id="4" creationId="{98EED629-FAB5-E2AC-B1F6-D6DC29EEE65C}"/>
          </ac:picMkLst>
        </pc:picChg>
        <pc:picChg chg="del">
          <ac:chgData name="Singh, Amrit" userId="193900bb-3852-4986-93e1-5b46d0dec78f" providerId="ADAL" clId="{6517CF73-5EF7-4812-A2F5-5B562F62965E}" dt="2023-04-21T06:43:54.106" v="7" actId="478"/>
          <ac:picMkLst>
            <pc:docMk/>
            <pc:sldMk cId="2289319394" sldId="332"/>
            <ac:picMk id="5" creationId="{0A5C733E-2A07-18CD-505D-65ACB0ED53A0}"/>
          </ac:picMkLst>
        </pc:picChg>
      </pc:sldChg>
      <pc:sldChg chg="modSp mod">
        <pc:chgData name="Singh, Amrit" userId="193900bb-3852-4986-93e1-5b46d0dec78f" providerId="ADAL" clId="{6517CF73-5EF7-4812-A2F5-5B562F62965E}" dt="2023-04-21T06:54:24.107" v="104"/>
        <pc:sldMkLst>
          <pc:docMk/>
          <pc:sldMk cId="2000230586" sldId="333"/>
        </pc:sldMkLst>
        <pc:spChg chg="mod">
          <ac:chgData name="Singh, Amrit" userId="193900bb-3852-4986-93e1-5b46d0dec78f" providerId="ADAL" clId="{6517CF73-5EF7-4812-A2F5-5B562F62965E}" dt="2023-04-21T06:54:24.107" v="104"/>
          <ac:spMkLst>
            <pc:docMk/>
            <pc:sldMk cId="2000230586" sldId="333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517CF73-5EF7-4812-A2F5-5B562F62965E}" dt="2023-04-28T05:41:15.063" v="1095"/>
        <pc:sldMkLst>
          <pc:docMk/>
          <pc:sldMk cId="1447287024" sldId="335"/>
        </pc:sldMkLst>
        <pc:spChg chg="mod">
          <ac:chgData name="Singh, Amrit" userId="193900bb-3852-4986-93e1-5b46d0dec78f" providerId="ADAL" clId="{6517CF73-5EF7-4812-A2F5-5B562F62965E}" dt="2023-04-28T05:41:15.063" v="1095"/>
          <ac:spMkLst>
            <pc:docMk/>
            <pc:sldMk cId="1447287024" sldId="335"/>
            <ac:spMk id="15" creationId="{CB9E8DEB-6470-ECDD-AF1E-40717299A929}"/>
          </ac:spMkLst>
        </pc:spChg>
        <pc:spChg chg="add del">
          <ac:chgData name="Singh, Amrit" userId="193900bb-3852-4986-93e1-5b46d0dec78f" providerId="ADAL" clId="{6517CF73-5EF7-4812-A2F5-5B562F62965E}" dt="2023-04-28T05:41:15.055" v="1093"/>
          <ac:spMkLst>
            <pc:docMk/>
            <pc:sldMk cId="1447287024" sldId="335"/>
            <ac:spMk id="16" creationId="{956C48C2-6A52-115B-145C-816FC43449D3}"/>
          </ac:spMkLst>
        </pc:spChg>
        <pc:picChg chg="del">
          <ac:chgData name="Singh, Amrit" userId="193900bb-3852-4986-93e1-5b46d0dec78f" providerId="ADAL" clId="{6517CF73-5EF7-4812-A2F5-5B562F62965E}" dt="2023-04-28T03:34:21.222" v="1002" actId="478"/>
          <ac:picMkLst>
            <pc:docMk/>
            <pc:sldMk cId="1447287024" sldId="335"/>
            <ac:picMk id="4" creationId="{A2F656BC-3A38-420F-FC23-EE2CFDB226FD}"/>
          </ac:picMkLst>
        </pc:picChg>
        <pc:picChg chg="add mod">
          <ac:chgData name="Singh, Amrit" userId="193900bb-3852-4986-93e1-5b46d0dec78f" providerId="ADAL" clId="{6517CF73-5EF7-4812-A2F5-5B562F62965E}" dt="2023-04-28T03:34:26.434" v="1005" actId="14100"/>
          <ac:picMkLst>
            <pc:docMk/>
            <pc:sldMk cId="1447287024" sldId="335"/>
            <ac:picMk id="5" creationId="{133C8A88-E4D9-606A-193E-A63934100E3A}"/>
          </ac:picMkLst>
        </pc:picChg>
        <pc:picChg chg="add mod">
          <ac:chgData name="Singh, Amrit" userId="193900bb-3852-4986-93e1-5b46d0dec78f" providerId="ADAL" clId="{6517CF73-5EF7-4812-A2F5-5B562F62965E}" dt="2023-04-28T03:35:56.895" v="1008" actId="1076"/>
          <ac:picMkLst>
            <pc:docMk/>
            <pc:sldMk cId="1447287024" sldId="335"/>
            <ac:picMk id="10" creationId="{69B59C5A-2BC0-B8D6-9036-2C3D91E905A6}"/>
          </ac:picMkLst>
        </pc:picChg>
        <pc:picChg chg="add mod">
          <ac:chgData name="Singh, Amrit" userId="193900bb-3852-4986-93e1-5b46d0dec78f" providerId="ADAL" clId="{6517CF73-5EF7-4812-A2F5-5B562F62965E}" dt="2023-04-28T03:36:56.919" v="1013" actId="1076"/>
          <ac:picMkLst>
            <pc:docMk/>
            <pc:sldMk cId="1447287024" sldId="335"/>
            <ac:picMk id="12" creationId="{7328B496-8542-F7A6-7C2D-B9C96F9BB975}"/>
          </ac:picMkLst>
        </pc:picChg>
        <pc:picChg chg="add mod">
          <ac:chgData name="Singh, Amrit" userId="193900bb-3852-4986-93e1-5b46d0dec78f" providerId="ADAL" clId="{6517CF73-5EF7-4812-A2F5-5B562F62965E}" dt="2023-04-28T03:37:40.787" v="1017" actId="14100"/>
          <ac:picMkLst>
            <pc:docMk/>
            <pc:sldMk cId="1447287024" sldId="335"/>
            <ac:picMk id="14" creationId="{8F040F1D-E62A-B163-1B90-BDE38B953B3F}"/>
          </ac:picMkLst>
        </pc:picChg>
      </pc:sldChg>
      <pc:sldChg chg="del">
        <pc:chgData name="Singh, Amrit" userId="193900bb-3852-4986-93e1-5b46d0dec78f" providerId="ADAL" clId="{6517CF73-5EF7-4812-A2F5-5B562F62965E}" dt="2023-04-21T06:47:02.369" v="46" actId="47"/>
        <pc:sldMkLst>
          <pc:docMk/>
          <pc:sldMk cId="342236491" sldId="353"/>
        </pc:sldMkLst>
      </pc:sldChg>
      <pc:sldChg chg="del">
        <pc:chgData name="Singh, Amrit" userId="193900bb-3852-4986-93e1-5b46d0dec78f" providerId="ADAL" clId="{6517CF73-5EF7-4812-A2F5-5B562F62965E}" dt="2023-04-21T06:47:03.344" v="47" actId="47"/>
        <pc:sldMkLst>
          <pc:docMk/>
          <pc:sldMk cId="2681811833" sldId="354"/>
        </pc:sldMkLst>
      </pc:sldChg>
      <pc:sldChg chg="addSp delSp modSp mod">
        <pc:chgData name="Singh, Amrit" userId="193900bb-3852-4986-93e1-5b46d0dec78f" providerId="ADAL" clId="{6517CF73-5EF7-4812-A2F5-5B562F62965E}" dt="2023-04-21T06:50:00.148" v="62" actId="1076"/>
        <pc:sldMkLst>
          <pc:docMk/>
          <pc:sldMk cId="506256023" sldId="355"/>
        </pc:sldMkLst>
        <pc:spChg chg="mod">
          <ac:chgData name="Singh, Amrit" userId="193900bb-3852-4986-93e1-5b46d0dec78f" providerId="ADAL" clId="{6517CF73-5EF7-4812-A2F5-5B562F62965E}" dt="2023-04-21T06:49:50.104" v="61"/>
          <ac:spMkLst>
            <pc:docMk/>
            <pc:sldMk cId="506256023" sldId="355"/>
            <ac:spMk id="10" creationId="{45E7E3D7-7C3C-84B1-CACD-CB054600932B}"/>
          </ac:spMkLst>
        </pc:spChg>
        <pc:picChg chg="add mod">
          <ac:chgData name="Singh, Amrit" userId="193900bb-3852-4986-93e1-5b46d0dec78f" providerId="ADAL" clId="{6517CF73-5EF7-4812-A2F5-5B562F62965E}" dt="2023-04-21T06:49:04.212" v="54" actId="14100"/>
          <ac:picMkLst>
            <pc:docMk/>
            <pc:sldMk cId="506256023" sldId="355"/>
            <ac:picMk id="4" creationId="{9A96BB91-CA7B-E98E-F0B5-169645D6B740}"/>
          </ac:picMkLst>
        </pc:picChg>
        <pc:picChg chg="add mod">
          <ac:chgData name="Singh, Amrit" userId="193900bb-3852-4986-93e1-5b46d0dec78f" providerId="ADAL" clId="{6517CF73-5EF7-4812-A2F5-5B562F62965E}" dt="2023-04-21T06:50:00.148" v="62" actId="1076"/>
          <ac:picMkLst>
            <pc:docMk/>
            <pc:sldMk cId="506256023" sldId="355"/>
            <ac:picMk id="11" creationId="{E7C6A136-ACEF-8762-7389-F1F8883F1153}"/>
          </ac:picMkLst>
        </pc:picChg>
        <pc:picChg chg="del">
          <ac:chgData name="Singh, Amrit" userId="193900bb-3852-4986-93e1-5b46d0dec78f" providerId="ADAL" clId="{6517CF73-5EF7-4812-A2F5-5B562F62965E}" dt="2023-04-21T06:48:47.149" v="51" actId="478"/>
          <ac:picMkLst>
            <pc:docMk/>
            <pc:sldMk cId="506256023" sldId="355"/>
            <ac:picMk id="14" creationId="{0E84B768-FC18-C63A-3C4B-E3FB2955FFB4}"/>
          </ac:picMkLst>
        </pc:picChg>
      </pc:sldChg>
      <pc:sldChg chg="addSp delSp modSp mod">
        <pc:chgData name="Singh, Amrit" userId="193900bb-3852-4986-93e1-5b46d0dec78f" providerId="ADAL" clId="{6517CF73-5EF7-4812-A2F5-5B562F62965E}" dt="2023-04-21T06:53:59.516" v="101" actId="14100"/>
        <pc:sldMkLst>
          <pc:docMk/>
          <pc:sldMk cId="3577287130" sldId="356"/>
        </pc:sldMkLst>
        <pc:spChg chg="mod">
          <ac:chgData name="Singh, Amrit" userId="193900bb-3852-4986-93e1-5b46d0dec78f" providerId="ADAL" clId="{6517CF73-5EF7-4812-A2F5-5B562F62965E}" dt="2023-04-21T06:50:21.816" v="88" actId="20577"/>
          <ac:spMkLst>
            <pc:docMk/>
            <pc:sldMk cId="3577287130" sldId="356"/>
            <ac:spMk id="3" creationId="{3E5FEE2D-79E5-4C1D-8BF7-EE619CA7039A}"/>
          </ac:spMkLst>
        </pc:spChg>
        <pc:spChg chg="mod">
          <ac:chgData name="Singh, Amrit" userId="193900bb-3852-4986-93e1-5b46d0dec78f" providerId="ADAL" clId="{6517CF73-5EF7-4812-A2F5-5B562F62965E}" dt="2023-04-21T06:53:59.516" v="101" actId="14100"/>
          <ac:spMkLst>
            <pc:docMk/>
            <pc:sldMk cId="3577287130" sldId="356"/>
            <ac:spMk id="10" creationId="{45E7E3D7-7C3C-84B1-CACD-CB054600932B}"/>
          </ac:spMkLst>
        </pc:spChg>
        <pc:picChg chg="add mod">
          <ac:chgData name="Singh, Amrit" userId="193900bb-3852-4986-93e1-5b46d0dec78f" providerId="ADAL" clId="{6517CF73-5EF7-4812-A2F5-5B562F62965E}" dt="2023-04-21T06:53:21.707" v="95" actId="14100"/>
          <ac:picMkLst>
            <pc:docMk/>
            <pc:sldMk cId="3577287130" sldId="356"/>
            <ac:picMk id="4" creationId="{939143E5-BA3E-846F-2B9B-E820E24EBA77}"/>
          </ac:picMkLst>
        </pc:picChg>
        <pc:picChg chg="del mod">
          <ac:chgData name="Singh, Amrit" userId="193900bb-3852-4986-93e1-5b46d0dec78f" providerId="ADAL" clId="{6517CF73-5EF7-4812-A2F5-5B562F62965E}" dt="2023-04-21T06:53:07.025" v="90" actId="478"/>
          <ac:picMkLst>
            <pc:docMk/>
            <pc:sldMk cId="3577287130" sldId="356"/>
            <ac:picMk id="6" creationId="{F7FE61F7-1050-CFD3-F437-7805E9631281}"/>
          </ac:picMkLst>
        </pc:picChg>
        <pc:picChg chg="add mod">
          <ac:chgData name="Singh, Amrit" userId="193900bb-3852-4986-93e1-5b46d0dec78f" providerId="ADAL" clId="{6517CF73-5EF7-4812-A2F5-5B562F62965E}" dt="2023-04-21T06:53:39.564" v="97" actId="1076"/>
          <ac:picMkLst>
            <pc:docMk/>
            <pc:sldMk cId="3577287130" sldId="356"/>
            <ac:picMk id="11" creationId="{AC6F1BD5-C239-75EF-D25F-D747813BF6DB}"/>
          </ac:picMkLst>
        </pc:picChg>
        <pc:picChg chg="del">
          <ac:chgData name="Singh, Amrit" userId="193900bb-3852-4986-93e1-5b46d0dec78f" providerId="ADAL" clId="{6517CF73-5EF7-4812-A2F5-5B562F62965E}" dt="2023-04-21T06:53:08.259" v="91" actId="478"/>
          <ac:picMkLst>
            <pc:docMk/>
            <pc:sldMk cId="3577287130" sldId="356"/>
            <ac:picMk id="17" creationId="{22972DC0-5DAC-B1D5-2DBA-4580C7743C71}"/>
          </ac:picMkLst>
        </pc:picChg>
        <pc:picChg chg="del">
          <ac:chgData name="Singh, Amrit" userId="193900bb-3852-4986-93e1-5b46d0dec78f" providerId="ADAL" clId="{6517CF73-5EF7-4812-A2F5-5B562F62965E}" dt="2023-04-21T06:53:09.443" v="92" actId="478"/>
          <ac:picMkLst>
            <pc:docMk/>
            <pc:sldMk cId="3577287130" sldId="356"/>
            <ac:picMk id="19" creationId="{C6043C8A-587F-56FB-0842-643179B5F7E0}"/>
          </ac:picMkLst>
        </pc:picChg>
      </pc:sldChg>
      <pc:sldChg chg="addSp delSp modSp mod">
        <pc:chgData name="Singh, Amrit" userId="193900bb-3852-4986-93e1-5b46d0dec78f" providerId="ADAL" clId="{6517CF73-5EF7-4812-A2F5-5B562F62965E}" dt="2023-04-21T06:59:50.389" v="134" actId="14100"/>
        <pc:sldMkLst>
          <pc:docMk/>
          <pc:sldMk cId="2886190358" sldId="357"/>
        </pc:sldMkLst>
        <pc:spChg chg="mod">
          <ac:chgData name="Singh, Amrit" userId="193900bb-3852-4986-93e1-5b46d0dec78f" providerId="ADAL" clId="{6517CF73-5EF7-4812-A2F5-5B562F62965E}" dt="2023-04-21T06:59:50.389" v="134" actId="14100"/>
          <ac:spMkLst>
            <pc:docMk/>
            <pc:sldMk cId="2886190358" sldId="357"/>
            <ac:spMk id="6" creationId="{6551ECB9-850E-E70E-0CE9-26D1D9444BDD}"/>
          </ac:spMkLst>
        </pc:spChg>
        <pc:spChg chg="add del">
          <ac:chgData name="Singh, Amrit" userId="193900bb-3852-4986-93e1-5b46d0dec78f" providerId="ADAL" clId="{6517CF73-5EF7-4812-A2F5-5B562F62965E}" dt="2023-04-21T06:59:31.267" v="124"/>
          <ac:spMkLst>
            <pc:docMk/>
            <pc:sldMk cId="2886190358" sldId="357"/>
            <ac:spMk id="15" creationId="{4E04A267-6151-9EEC-AAAD-170CA86088C2}"/>
          </ac:spMkLst>
        </pc:spChg>
        <pc:picChg chg="del">
          <ac:chgData name="Singh, Amrit" userId="193900bb-3852-4986-93e1-5b46d0dec78f" providerId="ADAL" clId="{6517CF73-5EF7-4812-A2F5-5B562F62965E}" dt="2023-04-21T06:55:56.922" v="105" actId="478"/>
          <ac:picMkLst>
            <pc:docMk/>
            <pc:sldMk cId="2886190358" sldId="357"/>
            <ac:picMk id="4" creationId="{A5EF689E-1393-7BE5-8587-E12E9C8DECFB}"/>
          </ac:picMkLst>
        </pc:picChg>
        <pc:picChg chg="add mod">
          <ac:chgData name="Singh, Amrit" userId="193900bb-3852-4986-93e1-5b46d0dec78f" providerId="ADAL" clId="{6517CF73-5EF7-4812-A2F5-5B562F62965E}" dt="2023-04-21T06:56:12.397" v="109" actId="14100"/>
          <ac:picMkLst>
            <pc:docMk/>
            <pc:sldMk cId="2886190358" sldId="357"/>
            <ac:picMk id="5" creationId="{5A4BCE91-F398-5FE2-AD56-53B4F13C90DC}"/>
          </ac:picMkLst>
        </pc:picChg>
        <pc:picChg chg="add mod">
          <ac:chgData name="Singh, Amrit" userId="193900bb-3852-4986-93e1-5b46d0dec78f" providerId="ADAL" clId="{6517CF73-5EF7-4812-A2F5-5B562F62965E}" dt="2023-04-21T06:57:08.291" v="113" actId="14100"/>
          <ac:picMkLst>
            <pc:docMk/>
            <pc:sldMk cId="2886190358" sldId="357"/>
            <ac:picMk id="11" creationId="{555F5782-CA61-D680-E8BB-B44B3A89B141}"/>
          </ac:picMkLst>
        </pc:picChg>
        <pc:picChg chg="del">
          <ac:chgData name="Singh, Amrit" userId="193900bb-3852-4986-93e1-5b46d0dec78f" providerId="ADAL" clId="{6517CF73-5EF7-4812-A2F5-5B562F62965E}" dt="2023-04-21T06:55:56.922" v="105" actId="478"/>
          <ac:picMkLst>
            <pc:docMk/>
            <pc:sldMk cId="2886190358" sldId="357"/>
            <ac:picMk id="12" creationId="{7644A2F8-7518-7416-AC82-0E5A9CBCACCB}"/>
          </ac:picMkLst>
        </pc:picChg>
        <pc:picChg chg="add mod">
          <ac:chgData name="Singh, Amrit" userId="193900bb-3852-4986-93e1-5b46d0dec78f" providerId="ADAL" clId="{6517CF73-5EF7-4812-A2F5-5B562F62965E}" dt="2023-04-21T06:58:26.076" v="116" actId="1076"/>
          <ac:picMkLst>
            <pc:docMk/>
            <pc:sldMk cId="2886190358" sldId="357"/>
            <ac:picMk id="14" creationId="{F5088B28-2384-75B1-4734-7A4CE0BAC1C2}"/>
          </ac:picMkLst>
        </pc:picChg>
      </pc:sldChg>
      <pc:sldChg chg="addSp delSp modSp mod">
        <pc:chgData name="Singh, Amrit" userId="193900bb-3852-4986-93e1-5b46d0dec78f" providerId="ADAL" clId="{6517CF73-5EF7-4812-A2F5-5B562F62965E}" dt="2023-04-21T15:16:16.860" v="237" actId="20577"/>
        <pc:sldMkLst>
          <pc:docMk/>
          <pc:sldMk cId="3051022979" sldId="367"/>
        </pc:sldMkLst>
        <pc:spChg chg="mod">
          <ac:chgData name="Singh, Amrit" userId="193900bb-3852-4986-93e1-5b46d0dec78f" providerId="ADAL" clId="{6517CF73-5EF7-4812-A2F5-5B562F62965E}" dt="2023-04-21T07:01:33.758" v="233" actId="20577"/>
          <ac:spMkLst>
            <pc:docMk/>
            <pc:sldMk cId="3051022979" sldId="367"/>
            <ac:spMk id="3" creationId="{3E5FEE2D-79E5-4C1D-8BF7-EE619CA7039A}"/>
          </ac:spMkLst>
        </pc:spChg>
        <pc:spChg chg="mod">
          <ac:chgData name="Singh, Amrit" userId="193900bb-3852-4986-93e1-5b46d0dec78f" providerId="ADAL" clId="{6517CF73-5EF7-4812-A2F5-5B562F62965E}" dt="2023-04-21T15:16:16.860" v="237" actId="20577"/>
          <ac:spMkLst>
            <pc:docMk/>
            <pc:sldMk cId="3051022979" sldId="367"/>
            <ac:spMk id="6" creationId="{6551ECB9-850E-E70E-0CE9-26D1D9444BDD}"/>
          </ac:spMkLst>
        </pc:spChg>
        <pc:picChg chg="add mod">
          <ac:chgData name="Singh, Amrit" userId="193900bb-3852-4986-93e1-5b46d0dec78f" providerId="ADAL" clId="{6517CF73-5EF7-4812-A2F5-5B562F62965E}" dt="2023-04-21T07:00:48.363" v="139" actId="14100"/>
          <ac:picMkLst>
            <pc:docMk/>
            <pc:sldMk cId="3051022979" sldId="367"/>
            <ac:picMk id="4" creationId="{6DE86BEF-2D4C-D008-AF66-1A93B7CF9DBA}"/>
          </ac:picMkLst>
        </pc:picChg>
        <pc:picChg chg="del">
          <ac:chgData name="Singh, Amrit" userId="193900bb-3852-4986-93e1-5b46d0dec78f" providerId="ADAL" clId="{6517CF73-5EF7-4812-A2F5-5B562F62965E}" dt="2023-04-21T07:00:19.691" v="135" actId="478"/>
          <ac:picMkLst>
            <pc:docMk/>
            <pc:sldMk cId="3051022979" sldId="367"/>
            <ac:picMk id="5" creationId="{AFB57DAF-3AE5-EA58-28F6-E4517948B1FB}"/>
          </ac:picMkLst>
        </pc:picChg>
        <pc:picChg chg="del">
          <ac:chgData name="Singh, Amrit" userId="193900bb-3852-4986-93e1-5b46d0dec78f" providerId="ADAL" clId="{6517CF73-5EF7-4812-A2F5-5B562F62965E}" dt="2023-04-21T07:00:19.691" v="135" actId="478"/>
          <ac:picMkLst>
            <pc:docMk/>
            <pc:sldMk cId="3051022979" sldId="367"/>
            <ac:picMk id="11" creationId="{3900429F-D14F-4E54-DFA9-ED15664D5F66}"/>
          </ac:picMkLst>
        </pc:picChg>
      </pc:sldChg>
      <pc:sldChg chg="addSp delSp modSp mod">
        <pc:chgData name="Singh, Amrit" userId="193900bb-3852-4986-93e1-5b46d0dec78f" providerId="ADAL" clId="{6517CF73-5EF7-4812-A2F5-5B562F62965E}" dt="2023-04-28T02:59:45.410" v="329" actId="14100"/>
        <pc:sldMkLst>
          <pc:docMk/>
          <pc:sldMk cId="450624432" sldId="368"/>
        </pc:sldMkLst>
        <pc:spChg chg="mod">
          <ac:chgData name="Singh, Amrit" userId="193900bb-3852-4986-93e1-5b46d0dec78f" providerId="ADAL" clId="{6517CF73-5EF7-4812-A2F5-5B562F62965E}" dt="2023-04-28T02:56:42.110" v="301" actId="20577"/>
          <ac:spMkLst>
            <pc:docMk/>
            <pc:sldMk cId="450624432" sldId="368"/>
            <ac:spMk id="3" creationId="{3E5FEE2D-79E5-4C1D-8BF7-EE619CA7039A}"/>
          </ac:spMkLst>
        </pc:spChg>
        <pc:spChg chg="mod">
          <ac:chgData name="Singh, Amrit" userId="193900bb-3852-4986-93e1-5b46d0dec78f" providerId="ADAL" clId="{6517CF73-5EF7-4812-A2F5-5B562F62965E}" dt="2023-04-28T02:57:20.672" v="319" actId="20577"/>
          <ac:spMkLst>
            <pc:docMk/>
            <pc:sldMk cId="450624432" sldId="368"/>
            <ac:spMk id="6" creationId="{6551ECB9-850E-E70E-0CE9-26D1D9444BDD}"/>
          </ac:spMkLst>
        </pc:spChg>
        <pc:picChg chg="del mod">
          <ac:chgData name="Singh, Amrit" userId="193900bb-3852-4986-93e1-5b46d0dec78f" providerId="ADAL" clId="{6517CF73-5EF7-4812-A2F5-5B562F62965E}" dt="2023-04-28T02:56:45.102" v="303" actId="478"/>
          <ac:picMkLst>
            <pc:docMk/>
            <pc:sldMk cId="450624432" sldId="368"/>
            <ac:picMk id="4" creationId="{F605B453-30C6-C812-B732-829834F08DC8}"/>
          </ac:picMkLst>
        </pc:picChg>
        <pc:picChg chg="add mod">
          <ac:chgData name="Singh, Amrit" userId="193900bb-3852-4986-93e1-5b46d0dec78f" providerId="ADAL" clId="{6517CF73-5EF7-4812-A2F5-5B562F62965E}" dt="2023-04-28T02:58:09.516" v="322" actId="14100"/>
          <ac:picMkLst>
            <pc:docMk/>
            <pc:sldMk cId="450624432" sldId="368"/>
            <ac:picMk id="5" creationId="{EA35C197-32AA-4755-79FA-9BCA1E4AB758}"/>
          </ac:picMkLst>
        </pc:picChg>
        <pc:picChg chg="add mod">
          <ac:chgData name="Singh, Amrit" userId="193900bb-3852-4986-93e1-5b46d0dec78f" providerId="ADAL" clId="{6517CF73-5EF7-4812-A2F5-5B562F62965E}" dt="2023-04-28T02:59:17.890" v="325" actId="1076"/>
          <ac:picMkLst>
            <pc:docMk/>
            <pc:sldMk cId="450624432" sldId="368"/>
            <ac:picMk id="11" creationId="{8F2B22BF-46CA-05A7-6F43-1EC5DAA7DCB2}"/>
          </ac:picMkLst>
        </pc:picChg>
        <pc:picChg chg="del">
          <ac:chgData name="Singh, Amrit" userId="193900bb-3852-4986-93e1-5b46d0dec78f" providerId="ADAL" clId="{6517CF73-5EF7-4812-A2F5-5B562F62965E}" dt="2023-04-28T02:56:45.102" v="303" actId="478"/>
          <ac:picMkLst>
            <pc:docMk/>
            <pc:sldMk cId="450624432" sldId="368"/>
            <ac:picMk id="12" creationId="{1DD27FF6-0F23-FE9F-1425-582928D333F8}"/>
          </ac:picMkLst>
        </pc:picChg>
        <pc:picChg chg="del">
          <ac:chgData name="Singh, Amrit" userId="193900bb-3852-4986-93e1-5b46d0dec78f" providerId="ADAL" clId="{6517CF73-5EF7-4812-A2F5-5B562F62965E}" dt="2023-04-28T02:56:45.102" v="303" actId="478"/>
          <ac:picMkLst>
            <pc:docMk/>
            <pc:sldMk cId="450624432" sldId="368"/>
            <ac:picMk id="14" creationId="{87CCC1A1-C86E-1E5F-FE37-FE536E2F276C}"/>
          </ac:picMkLst>
        </pc:picChg>
        <pc:picChg chg="add mod">
          <ac:chgData name="Singh, Amrit" userId="193900bb-3852-4986-93e1-5b46d0dec78f" providerId="ADAL" clId="{6517CF73-5EF7-4812-A2F5-5B562F62965E}" dt="2023-04-28T02:59:45.410" v="329" actId="14100"/>
          <ac:picMkLst>
            <pc:docMk/>
            <pc:sldMk cId="450624432" sldId="368"/>
            <ac:picMk id="15" creationId="{B891FEF0-BDC3-60C1-910C-CA561CB06E46}"/>
          </ac:picMkLst>
        </pc:picChg>
      </pc:sldChg>
      <pc:sldChg chg="modSp mod">
        <pc:chgData name="Singh, Amrit" userId="193900bb-3852-4986-93e1-5b46d0dec78f" providerId="ADAL" clId="{6517CF73-5EF7-4812-A2F5-5B562F62965E}" dt="2023-04-28T05:44:04.079" v="1160"/>
        <pc:sldMkLst>
          <pc:docMk/>
          <pc:sldMk cId="2212892728" sldId="369"/>
        </pc:sldMkLst>
        <pc:spChg chg="mod">
          <ac:chgData name="Singh, Amrit" userId="193900bb-3852-4986-93e1-5b46d0dec78f" providerId="ADAL" clId="{6517CF73-5EF7-4812-A2F5-5B562F62965E}" dt="2023-04-28T05:44:04.079" v="1160"/>
          <ac:spMkLst>
            <pc:docMk/>
            <pc:sldMk cId="2212892728" sldId="369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517CF73-5EF7-4812-A2F5-5B562F62965E}" dt="2023-04-28T05:44:43.376" v="1210"/>
        <pc:sldMkLst>
          <pc:docMk/>
          <pc:sldMk cId="1229924628" sldId="370"/>
        </pc:sldMkLst>
        <pc:spChg chg="mod">
          <ac:chgData name="Singh, Amrit" userId="193900bb-3852-4986-93e1-5b46d0dec78f" providerId="ADAL" clId="{6517CF73-5EF7-4812-A2F5-5B562F62965E}" dt="2023-04-28T05:44:25.842" v="1206" actId="20577"/>
          <ac:spMkLst>
            <pc:docMk/>
            <pc:sldMk cId="1229924628" sldId="370"/>
            <ac:spMk id="3" creationId="{3E5FEE2D-79E5-4C1D-8BF7-EE619CA7039A}"/>
          </ac:spMkLst>
        </pc:spChg>
        <pc:spChg chg="mod">
          <ac:chgData name="Singh, Amrit" userId="193900bb-3852-4986-93e1-5b46d0dec78f" providerId="ADAL" clId="{6517CF73-5EF7-4812-A2F5-5B562F62965E}" dt="2023-04-28T05:44:43.376" v="1210"/>
          <ac:spMkLst>
            <pc:docMk/>
            <pc:sldMk cId="1229924628" sldId="370"/>
            <ac:spMk id="6" creationId="{D26E88FD-BDEF-7D54-5208-E97153786C88}"/>
          </ac:spMkLst>
        </pc:spChg>
        <pc:picChg chg="add mod">
          <ac:chgData name="Singh, Amrit" userId="193900bb-3852-4986-93e1-5b46d0dec78f" providerId="ADAL" clId="{6517CF73-5EF7-4812-A2F5-5B562F62965E}" dt="2023-04-28T05:44:10.856" v="1163" actId="1076"/>
          <ac:picMkLst>
            <pc:docMk/>
            <pc:sldMk cId="1229924628" sldId="370"/>
            <ac:picMk id="4" creationId="{0D631342-4F8C-B756-776F-C8821B8EECD8}"/>
          </ac:picMkLst>
        </pc:picChg>
        <pc:picChg chg="del">
          <ac:chgData name="Singh, Amrit" userId="193900bb-3852-4986-93e1-5b46d0dec78f" providerId="ADAL" clId="{6517CF73-5EF7-4812-A2F5-5B562F62965E}" dt="2023-04-28T03:40:47.747" v="1023" actId="478"/>
          <ac:picMkLst>
            <pc:docMk/>
            <pc:sldMk cId="1229924628" sldId="370"/>
            <ac:picMk id="5" creationId="{13C48008-6BC1-865F-3C6C-31AEA9BC3C50}"/>
          </ac:picMkLst>
        </pc:picChg>
        <pc:picChg chg="del">
          <ac:chgData name="Singh, Amrit" userId="193900bb-3852-4986-93e1-5b46d0dec78f" providerId="ADAL" clId="{6517CF73-5EF7-4812-A2F5-5B562F62965E}" dt="2023-04-28T03:40:47.747" v="1023" actId="478"/>
          <ac:picMkLst>
            <pc:docMk/>
            <pc:sldMk cId="1229924628" sldId="370"/>
            <ac:picMk id="12" creationId="{1369AD72-C074-AE94-1BD4-2F7002D2633B}"/>
          </ac:picMkLst>
        </pc:picChg>
        <pc:picChg chg="del">
          <ac:chgData name="Singh, Amrit" userId="193900bb-3852-4986-93e1-5b46d0dec78f" providerId="ADAL" clId="{6517CF73-5EF7-4812-A2F5-5B562F62965E}" dt="2023-04-28T03:40:47.747" v="1023" actId="478"/>
          <ac:picMkLst>
            <pc:docMk/>
            <pc:sldMk cId="1229924628" sldId="370"/>
            <ac:picMk id="14" creationId="{5F268888-1777-A99C-8626-F1A2B519A7E9}"/>
          </ac:picMkLst>
        </pc:picChg>
      </pc:sldChg>
      <pc:sldChg chg="addSp delSp modSp add mod">
        <pc:chgData name="Singh, Amrit" userId="193900bb-3852-4986-93e1-5b46d0dec78f" providerId="ADAL" clId="{6517CF73-5EF7-4812-A2F5-5B562F62965E}" dt="2023-04-28T03:16:38.092" v="597"/>
        <pc:sldMkLst>
          <pc:docMk/>
          <pc:sldMk cId="129850041" sldId="371"/>
        </pc:sldMkLst>
        <pc:spChg chg="mod">
          <ac:chgData name="Singh, Amrit" userId="193900bb-3852-4986-93e1-5b46d0dec78f" providerId="ADAL" clId="{6517CF73-5EF7-4812-A2F5-5B562F62965E}" dt="2023-04-28T03:16:38.092" v="597"/>
          <ac:spMkLst>
            <pc:docMk/>
            <pc:sldMk cId="129850041" sldId="371"/>
            <ac:spMk id="2" creationId="{FC02FB5B-0AAE-DDA6-9133-05BFA2A52352}"/>
          </ac:spMkLst>
        </pc:spChg>
        <pc:spChg chg="mod">
          <ac:chgData name="Singh, Amrit" userId="193900bb-3852-4986-93e1-5b46d0dec78f" providerId="ADAL" clId="{6517CF73-5EF7-4812-A2F5-5B562F62965E}" dt="2023-04-28T03:11:15.486" v="512" actId="20577"/>
          <ac:spMkLst>
            <pc:docMk/>
            <pc:sldMk cId="129850041" sldId="371"/>
            <ac:spMk id="3" creationId="{3E5FEE2D-79E5-4C1D-8BF7-EE619CA7039A}"/>
          </ac:spMkLst>
        </pc:spChg>
        <pc:spChg chg="add del">
          <ac:chgData name="Singh, Amrit" userId="193900bb-3852-4986-93e1-5b46d0dec78f" providerId="ADAL" clId="{6517CF73-5EF7-4812-A2F5-5B562F62965E}" dt="2023-04-28T03:12:12.379" v="519"/>
          <ac:spMkLst>
            <pc:docMk/>
            <pc:sldMk cId="129850041" sldId="371"/>
            <ac:spMk id="10" creationId="{A23F0587-C82B-1FC3-D341-4B18F51BB2A2}"/>
          </ac:spMkLst>
        </pc:spChg>
        <pc:picChg chg="del mod">
          <ac:chgData name="Singh, Amrit" userId="193900bb-3852-4986-93e1-5b46d0dec78f" providerId="ADAL" clId="{6517CF73-5EF7-4812-A2F5-5B562F62965E}" dt="2023-04-28T03:11:18.099" v="514" actId="478"/>
          <ac:picMkLst>
            <pc:docMk/>
            <pc:sldMk cId="129850041" sldId="371"/>
            <ac:picMk id="5" creationId="{2F70ED0B-8B6B-D62A-8676-DACD15C90981}"/>
          </ac:picMkLst>
        </pc:picChg>
        <pc:picChg chg="add mod">
          <ac:chgData name="Singh, Amrit" userId="193900bb-3852-4986-93e1-5b46d0dec78f" providerId="ADAL" clId="{6517CF73-5EF7-4812-A2F5-5B562F62965E}" dt="2023-04-28T03:12:03.643" v="516" actId="1076"/>
          <ac:picMkLst>
            <pc:docMk/>
            <pc:sldMk cId="129850041" sldId="371"/>
            <ac:picMk id="6" creationId="{2EA49AEF-9AA6-827E-8510-A203D50F01A9}"/>
          </ac:picMkLst>
        </pc:picChg>
        <pc:picChg chg="del">
          <ac:chgData name="Singh, Amrit" userId="193900bb-3852-4986-93e1-5b46d0dec78f" providerId="ADAL" clId="{6517CF73-5EF7-4812-A2F5-5B562F62965E}" dt="2023-04-28T03:11:18.099" v="514" actId="478"/>
          <ac:picMkLst>
            <pc:docMk/>
            <pc:sldMk cId="129850041" sldId="371"/>
            <ac:picMk id="11" creationId="{C3F1D556-51AE-C30E-F552-71DCA6927D77}"/>
          </ac:picMkLst>
        </pc:picChg>
        <pc:picChg chg="add del mod">
          <ac:chgData name="Singh, Amrit" userId="193900bb-3852-4986-93e1-5b46d0dec78f" providerId="ADAL" clId="{6517CF73-5EF7-4812-A2F5-5B562F62965E}" dt="2023-04-28T03:15:49.539" v="581" actId="478"/>
          <ac:picMkLst>
            <pc:docMk/>
            <pc:sldMk cId="129850041" sldId="371"/>
            <ac:picMk id="13" creationId="{188DB793-1829-3B0A-F36B-89252275D49C}"/>
          </ac:picMkLst>
        </pc:picChg>
        <pc:picChg chg="add mod">
          <ac:chgData name="Singh, Amrit" userId="193900bb-3852-4986-93e1-5b46d0dec78f" providerId="ADAL" clId="{6517CF73-5EF7-4812-A2F5-5B562F62965E}" dt="2023-04-28T03:16:04.212" v="584" actId="14100"/>
          <ac:picMkLst>
            <pc:docMk/>
            <pc:sldMk cId="129850041" sldId="371"/>
            <ac:picMk id="15" creationId="{4C04EA15-0F63-3D80-9567-15A882C0FFC9}"/>
          </ac:picMkLst>
        </pc:picChg>
      </pc:sldChg>
      <pc:sldChg chg="addSp delSp modSp add mod">
        <pc:chgData name="Singh, Amrit" userId="193900bb-3852-4986-93e1-5b46d0dec78f" providerId="ADAL" clId="{6517CF73-5EF7-4812-A2F5-5B562F62965E}" dt="2023-04-28T03:19:23.365" v="701" actId="20577"/>
        <pc:sldMkLst>
          <pc:docMk/>
          <pc:sldMk cId="3804047183" sldId="372"/>
        </pc:sldMkLst>
        <pc:spChg chg="mod">
          <ac:chgData name="Singh, Amrit" userId="193900bb-3852-4986-93e1-5b46d0dec78f" providerId="ADAL" clId="{6517CF73-5EF7-4812-A2F5-5B562F62965E}" dt="2023-04-28T03:19:23.365" v="701" actId="20577"/>
          <ac:spMkLst>
            <pc:docMk/>
            <pc:sldMk cId="3804047183" sldId="372"/>
            <ac:spMk id="2" creationId="{FC02FB5B-0AAE-DDA6-9133-05BFA2A52352}"/>
          </ac:spMkLst>
        </pc:spChg>
        <pc:spChg chg="mod">
          <ac:chgData name="Singh, Amrit" userId="193900bb-3852-4986-93e1-5b46d0dec78f" providerId="ADAL" clId="{6517CF73-5EF7-4812-A2F5-5B562F62965E}" dt="2023-04-28T03:18:15.622" v="678" actId="20577"/>
          <ac:spMkLst>
            <pc:docMk/>
            <pc:sldMk cId="3804047183" sldId="372"/>
            <ac:spMk id="3" creationId="{3E5FEE2D-79E5-4C1D-8BF7-EE619CA7039A}"/>
          </ac:spMkLst>
        </pc:spChg>
        <pc:picChg chg="add mod">
          <ac:chgData name="Singh, Amrit" userId="193900bb-3852-4986-93e1-5b46d0dec78f" providerId="ADAL" clId="{6517CF73-5EF7-4812-A2F5-5B562F62965E}" dt="2023-04-28T03:19:14.175" v="683" actId="14100"/>
          <ac:picMkLst>
            <pc:docMk/>
            <pc:sldMk cId="3804047183" sldId="372"/>
            <ac:picMk id="5" creationId="{37D0D13A-B2B6-7482-61F2-D1AFF96921E2}"/>
          </ac:picMkLst>
        </pc:picChg>
        <pc:picChg chg="del">
          <ac:chgData name="Singh, Amrit" userId="193900bb-3852-4986-93e1-5b46d0dec78f" providerId="ADAL" clId="{6517CF73-5EF7-4812-A2F5-5B562F62965E}" dt="2023-04-28T03:17:48.259" v="662" actId="478"/>
          <ac:picMkLst>
            <pc:docMk/>
            <pc:sldMk cId="3804047183" sldId="372"/>
            <ac:picMk id="6" creationId="{2EA49AEF-9AA6-827E-8510-A203D50F01A9}"/>
          </ac:picMkLst>
        </pc:picChg>
        <pc:picChg chg="add mod">
          <ac:chgData name="Singh, Amrit" userId="193900bb-3852-4986-93e1-5b46d0dec78f" providerId="ADAL" clId="{6517CF73-5EF7-4812-A2F5-5B562F62965E}" dt="2023-04-28T03:19:17.972" v="685" actId="1076"/>
          <ac:picMkLst>
            <pc:docMk/>
            <pc:sldMk cId="3804047183" sldId="372"/>
            <ac:picMk id="11" creationId="{9FBAC488-E12C-6F5C-23AF-88A84BC758B4}"/>
          </ac:picMkLst>
        </pc:picChg>
        <pc:picChg chg="del">
          <ac:chgData name="Singh, Amrit" userId="193900bb-3852-4986-93e1-5b46d0dec78f" providerId="ADAL" clId="{6517CF73-5EF7-4812-A2F5-5B562F62965E}" dt="2023-04-28T03:17:49.409" v="663" actId="478"/>
          <ac:picMkLst>
            <pc:docMk/>
            <pc:sldMk cId="3804047183" sldId="372"/>
            <ac:picMk id="15" creationId="{4C04EA15-0F63-3D80-9567-15A882C0FFC9}"/>
          </ac:picMkLst>
        </pc:picChg>
      </pc:sldChg>
      <pc:sldChg chg="addSp delSp modSp add mod">
        <pc:chgData name="Singh, Amrit" userId="193900bb-3852-4986-93e1-5b46d0dec78f" providerId="ADAL" clId="{6517CF73-5EF7-4812-A2F5-5B562F62965E}" dt="2023-04-28T03:21:53.018" v="788" actId="20577"/>
        <pc:sldMkLst>
          <pc:docMk/>
          <pc:sldMk cId="843128759" sldId="373"/>
        </pc:sldMkLst>
        <pc:spChg chg="mod">
          <ac:chgData name="Singh, Amrit" userId="193900bb-3852-4986-93e1-5b46d0dec78f" providerId="ADAL" clId="{6517CF73-5EF7-4812-A2F5-5B562F62965E}" dt="2023-04-28T03:21:53.018" v="788" actId="20577"/>
          <ac:spMkLst>
            <pc:docMk/>
            <pc:sldMk cId="843128759" sldId="373"/>
            <ac:spMk id="2" creationId="{FC02FB5B-0AAE-DDA6-9133-05BFA2A52352}"/>
          </ac:spMkLst>
        </pc:spChg>
        <pc:spChg chg="mod">
          <ac:chgData name="Singh, Amrit" userId="193900bb-3852-4986-93e1-5b46d0dec78f" providerId="ADAL" clId="{6517CF73-5EF7-4812-A2F5-5B562F62965E}" dt="2023-04-28T03:19:48.626" v="755" actId="20577"/>
          <ac:spMkLst>
            <pc:docMk/>
            <pc:sldMk cId="843128759" sldId="373"/>
            <ac:spMk id="3" creationId="{3E5FEE2D-79E5-4C1D-8BF7-EE619CA7039A}"/>
          </ac:spMkLst>
        </pc:spChg>
        <pc:picChg chg="del mod">
          <ac:chgData name="Singh, Amrit" userId="193900bb-3852-4986-93e1-5b46d0dec78f" providerId="ADAL" clId="{6517CF73-5EF7-4812-A2F5-5B562F62965E}" dt="2023-04-28T03:20:18.851" v="757" actId="478"/>
          <ac:picMkLst>
            <pc:docMk/>
            <pc:sldMk cId="843128759" sldId="373"/>
            <ac:picMk id="5" creationId="{37D0D13A-B2B6-7482-61F2-D1AFF96921E2}"/>
          </ac:picMkLst>
        </pc:picChg>
        <pc:picChg chg="add del mod">
          <ac:chgData name="Singh, Amrit" userId="193900bb-3852-4986-93e1-5b46d0dec78f" providerId="ADAL" clId="{6517CF73-5EF7-4812-A2F5-5B562F62965E}" dt="2023-04-28T03:20:45.143" v="762" actId="478"/>
          <ac:picMkLst>
            <pc:docMk/>
            <pc:sldMk cId="843128759" sldId="373"/>
            <ac:picMk id="6" creationId="{A8324C68-1366-A7A8-D75E-EE534E255B8E}"/>
          </ac:picMkLst>
        </pc:picChg>
        <pc:picChg chg="del">
          <ac:chgData name="Singh, Amrit" userId="193900bb-3852-4986-93e1-5b46d0dec78f" providerId="ADAL" clId="{6517CF73-5EF7-4812-A2F5-5B562F62965E}" dt="2023-04-28T03:20:18.851" v="757" actId="478"/>
          <ac:picMkLst>
            <pc:docMk/>
            <pc:sldMk cId="843128759" sldId="373"/>
            <ac:picMk id="11" creationId="{9FBAC488-E12C-6F5C-23AF-88A84BC758B4}"/>
          </ac:picMkLst>
        </pc:picChg>
        <pc:picChg chg="add mod">
          <ac:chgData name="Singh, Amrit" userId="193900bb-3852-4986-93e1-5b46d0dec78f" providerId="ADAL" clId="{6517CF73-5EF7-4812-A2F5-5B562F62965E}" dt="2023-04-28T03:20:59.115" v="766" actId="1076"/>
          <ac:picMkLst>
            <pc:docMk/>
            <pc:sldMk cId="843128759" sldId="373"/>
            <ac:picMk id="12" creationId="{535C502A-6887-9CD8-0061-8C9B4DE5CFCA}"/>
          </ac:picMkLst>
        </pc:picChg>
      </pc:sldChg>
      <pc:sldChg chg="addSp delSp modSp add mod">
        <pc:chgData name="Singh, Amrit" userId="193900bb-3852-4986-93e1-5b46d0dec78f" providerId="ADAL" clId="{6517CF73-5EF7-4812-A2F5-5B562F62965E}" dt="2023-04-28T03:27:17.281" v="841" actId="478"/>
        <pc:sldMkLst>
          <pc:docMk/>
          <pc:sldMk cId="2580328119" sldId="374"/>
        </pc:sldMkLst>
        <pc:spChg chg="mod">
          <ac:chgData name="Singh, Amrit" userId="193900bb-3852-4986-93e1-5b46d0dec78f" providerId="ADAL" clId="{6517CF73-5EF7-4812-A2F5-5B562F62965E}" dt="2023-04-28T03:26:49.592" v="834"/>
          <ac:spMkLst>
            <pc:docMk/>
            <pc:sldMk cId="2580328119" sldId="374"/>
            <ac:spMk id="2" creationId="{FC02FB5B-0AAE-DDA6-9133-05BFA2A52352}"/>
          </ac:spMkLst>
        </pc:spChg>
        <pc:spChg chg="mod">
          <ac:chgData name="Singh, Amrit" userId="193900bb-3852-4986-93e1-5b46d0dec78f" providerId="ADAL" clId="{6517CF73-5EF7-4812-A2F5-5B562F62965E}" dt="2023-04-28T03:23:21.099" v="807" actId="20577"/>
          <ac:spMkLst>
            <pc:docMk/>
            <pc:sldMk cId="2580328119" sldId="374"/>
            <ac:spMk id="3" creationId="{3E5FEE2D-79E5-4C1D-8BF7-EE619CA7039A}"/>
          </ac:spMkLst>
        </pc:spChg>
        <pc:picChg chg="add mod">
          <ac:chgData name="Singh, Amrit" userId="193900bb-3852-4986-93e1-5b46d0dec78f" providerId="ADAL" clId="{6517CF73-5EF7-4812-A2F5-5B562F62965E}" dt="2023-04-28T03:24:21.480" v="819" actId="14100"/>
          <ac:picMkLst>
            <pc:docMk/>
            <pc:sldMk cId="2580328119" sldId="374"/>
            <ac:picMk id="5" creationId="{8356432E-F359-9C69-0B03-48CF19F9BEA8}"/>
          </ac:picMkLst>
        </pc:picChg>
        <pc:picChg chg="add mod">
          <ac:chgData name="Singh, Amrit" userId="193900bb-3852-4986-93e1-5b46d0dec78f" providerId="ADAL" clId="{6517CF73-5EF7-4812-A2F5-5B562F62965E}" dt="2023-04-28T03:25:41.309" v="824" actId="1076"/>
          <ac:picMkLst>
            <pc:docMk/>
            <pc:sldMk cId="2580328119" sldId="374"/>
            <ac:picMk id="10" creationId="{4A6A3BCB-7846-BEE0-EE98-6139D9F4C14E}"/>
          </ac:picMkLst>
        </pc:picChg>
        <pc:picChg chg="del mod">
          <ac:chgData name="Singh, Amrit" userId="193900bb-3852-4986-93e1-5b46d0dec78f" providerId="ADAL" clId="{6517CF73-5EF7-4812-A2F5-5B562F62965E}" dt="2023-04-28T03:23:36.336" v="809" actId="478"/>
          <ac:picMkLst>
            <pc:docMk/>
            <pc:sldMk cId="2580328119" sldId="374"/>
            <ac:picMk id="12" creationId="{535C502A-6887-9CD8-0061-8C9B4DE5CFCA}"/>
          </ac:picMkLst>
        </pc:picChg>
        <pc:picChg chg="add mod">
          <ac:chgData name="Singh, Amrit" userId="193900bb-3852-4986-93e1-5b46d0dec78f" providerId="ADAL" clId="{6517CF73-5EF7-4812-A2F5-5B562F62965E}" dt="2023-04-28T03:27:03.664" v="837" actId="1076"/>
          <ac:picMkLst>
            <pc:docMk/>
            <pc:sldMk cId="2580328119" sldId="374"/>
            <ac:picMk id="13" creationId="{7BEE8AF9-590F-0F38-1D80-05A0447A4879}"/>
          </ac:picMkLst>
        </pc:picChg>
        <pc:picChg chg="add del">
          <ac:chgData name="Singh, Amrit" userId="193900bb-3852-4986-93e1-5b46d0dec78f" providerId="ADAL" clId="{6517CF73-5EF7-4812-A2F5-5B562F62965E}" dt="2023-04-28T03:27:14.472" v="839" actId="478"/>
          <ac:picMkLst>
            <pc:docMk/>
            <pc:sldMk cId="2580328119" sldId="374"/>
            <ac:picMk id="15" creationId="{CDC44860-2C1F-4E4E-076B-92BAD5370348}"/>
          </ac:picMkLst>
        </pc:picChg>
        <pc:picChg chg="add del">
          <ac:chgData name="Singh, Amrit" userId="193900bb-3852-4986-93e1-5b46d0dec78f" providerId="ADAL" clId="{6517CF73-5EF7-4812-A2F5-5B562F62965E}" dt="2023-04-28T03:27:17.281" v="841" actId="478"/>
          <ac:picMkLst>
            <pc:docMk/>
            <pc:sldMk cId="2580328119" sldId="374"/>
            <ac:picMk id="17" creationId="{28BA3FCF-965B-5272-BEAC-CF6836BE2927}"/>
          </ac:picMkLst>
        </pc:picChg>
      </pc:sldChg>
      <pc:sldChg chg="addSp delSp modSp add mod">
        <pc:chgData name="Singh, Amrit" userId="193900bb-3852-4986-93e1-5b46d0dec78f" providerId="ADAL" clId="{6517CF73-5EF7-4812-A2F5-5B562F62965E}" dt="2023-04-28T03:29:01.967" v="900"/>
        <pc:sldMkLst>
          <pc:docMk/>
          <pc:sldMk cId="3553296392" sldId="375"/>
        </pc:sldMkLst>
        <pc:spChg chg="mod">
          <ac:chgData name="Singh, Amrit" userId="193900bb-3852-4986-93e1-5b46d0dec78f" providerId="ADAL" clId="{6517CF73-5EF7-4812-A2F5-5B562F62965E}" dt="2023-04-28T03:29:01.967" v="900"/>
          <ac:spMkLst>
            <pc:docMk/>
            <pc:sldMk cId="3553296392" sldId="375"/>
            <ac:spMk id="2" creationId="{FC02FB5B-0AAE-DDA6-9133-05BFA2A52352}"/>
          </ac:spMkLst>
        </pc:spChg>
        <pc:spChg chg="mod">
          <ac:chgData name="Singh, Amrit" userId="193900bb-3852-4986-93e1-5b46d0dec78f" providerId="ADAL" clId="{6517CF73-5EF7-4812-A2F5-5B562F62965E}" dt="2023-04-28T03:27:34.244" v="877" actId="20577"/>
          <ac:spMkLst>
            <pc:docMk/>
            <pc:sldMk cId="3553296392" sldId="375"/>
            <ac:spMk id="3" creationId="{3E5FEE2D-79E5-4C1D-8BF7-EE619CA7039A}"/>
          </ac:spMkLst>
        </pc:spChg>
        <pc:picChg chg="add del mod">
          <ac:chgData name="Singh, Amrit" userId="193900bb-3852-4986-93e1-5b46d0dec78f" providerId="ADAL" clId="{6517CF73-5EF7-4812-A2F5-5B562F62965E}" dt="2023-04-28T03:28:09.893" v="884" actId="478"/>
          <ac:picMkLst>
            <pc:docMk/>
            <pc:sldMk cId="3553296392" sldId="375"/>
            <ac:picMk id="4" creationId="{6D3883DE-7BE1-AD64-5155-177A756BD77D}"/>
          </ac:picMkLst>
        </pc:picChg>
        <pc:picChg chg="del">
          <ac:chgData name="Singh, Amrit" userId="193900bb-3852-4986-93e1-5b46d0dec78f" providerId="ADAL" clId="{6517CF73-5EF7-4812-A2F5-5B562F62965E}" dt="2023-04-28T03:28:09.893" v="884" actId="478"/>
          <ac:picMkLst>
            <pc:docMk/>
            <pc:sldMk cId="3553296392" sldId="375"/>
            <ac:picMk id="5" creationId="{8356432E-F359-9C69-0B03-48CF19F9BEA8}"/>
          </ac:picMkLst>
        </pc:picChg>
        <pc:picChg chg="add del mod">
          <ac:chgData name="Singh, Amrit" userId="193900bb-3852-4986-93e1-5b46d0dec78f" providerId="ADAL" clId="{6517CF73-5EF7-4812-A2F5-5B562F62965E}" dt="2023-04-28T03:28:09.893" v="884" actId="478"/>
          <ac:picMkLst>
            <pc:docMk/>
            <pc:sldMk cId="3553296392" sldId="375"/>
            <ac:picMk id="6" creationId="{D31FA7D7-740C-BC02-D30F-A142E5034283}"/>
          </ac:picMkLst>
        </pc:picChg>
        <pc:picChg chg="del mod">
          <ac:chgData name="Singh, Amrit" userId="193900bb-3852-4986-93e1-5b46d0dec78f" providerId="ADAL" clId="{6517CF73-5EF7-4812-A2F5-5B562F62965E}" dt="2023-04-28T03:28:15.948" v="889" actId="478"/>
          <ac:picMkLst>
            <pc:docMk/>
            <pc:sldMk cId="3553296392" sldId="375"/>
            <ac:picMk id="10" creationId="{4A6A3BCB-7846-BEE0-EE98-6139D9F4C14E}"/>
          </ac:picMkLst>
        </pc:picChg>
        <pc:picChg chg="add mod">
          <ac:chgData name="Singh, Amrit" userId="193900bb-3852-4986-93e1-5b46d0dec78f" providerId="ADAL" clId="{6517CF73-5EF7-4812-A2F5-5B562F62965E}" dt="2023-04-28T03:28:24.893" v="892" actId="14100"/>
          <ac:picMkLst>
            <pc:docMk/>
            <pc:sldMk cId="3553296392" sldId="375"/>
            <ac:picMk id="12" creationId="{69CB7DB5-2FBE-C8FF-E90B-285DE5CFA097}"/>
          </ac:picMkLst>
        </pc:picChg>
        <pc:picChg chg="del">
          <ac:chgData name="Singh, Amrit" userId="193900bb-3852-4986-93e1-5b46d0dec78f" providerId="ADAL" clId="{6517CF73-5EF7-4812-A2F5-5B562F62965E}" dt="2023-04-28T03:28:15.948" v="889" actId="478"/>
          <ac:picMkLst>
            <pc:docMk/>
            <pc:sldMk cId="3553296392" sldId="375"/>
            <ac:picMk id="13" creationId="{7BEE8AF9-590F-0F38-1D80-05A0447A4879}"/>
          </ac:picMkLst>
        </pc:picChg>
        <pc:picChg chg="add del mod">
          <ac:chgData name="Singh, Amrit" userId="193900bb-3852-4986-93e1-5b46d0dec78f" providerId="ADAL" clId="{6517CF73-5EF7-4812-A2F5-5B562F62965E}" dt="2023-04-28T03:28:12.875" v="888" actId="478"/>
          <ac:picMkLst>
            <pc:docMk/>
            <pc:sldMk cId="3553296392" sldId="375"/>
            <ac:picMk id="14" creationId="{1203E40C-FFC6-29F0-0A27-0DBF33981374}"/>
          </ac:picMkLst>
        </pc:picChg>
        <pc:picChg chg="add del mod">
          <ac:chgData name="Singh, Amrit" userId="193900bb-3852-4986-93e1-5b46d0dec78f" providerId="ADAL" clId="{6517CF73-5EF7-4812-A2F5-5B562F62965E}" dt="2023-04-28T03:28:12.875" v="888" actId="478"/>
          <ac:picMkLst>
            <pc:docMk/>
            <pc:sldMk cId="3553296392" sldId="375"/>
            <ac:picMk id="15" creationId="{88C9879B-8C5C-D42D-5DAD-BAAA7E01CE51}"/>
          </ac:picMkLst>
        </pc:picChg>
        <pc:picChg chg="add mod">
          <ac:chgData name="Singh, Amrit" userId="193900bb-3852-4986-93e1-5b46d0dec78f" providerId="ADAL" clId="{6517CF73-5EF7-4812-A2F5-5B562F62965E}" dt="2023-04-28T03:28:51.140" v="895" actId="1076"/>
          <ac:picMkLst>
            <pc:docMk/>
            <pc:sldMk cId="3553296392" sldId="375"/>
            <ac:picMk id="17" creationId="{2F58D56E-E4F4-D8DF-0B2A-2F368E853AE3}"/>
          </ac:picMkLst>
        </pc:picChg>
      </pc:sldChg>
      <pc:sldChg chg="addSp delSp modSp add mod">
        <pc:chgData name="Singh, Amrit" userId="193900bb-3852-4986-93e1-5b46d0dec78f" providerId="ADAL" clId="{6517CF73-5EF7-4812-A2F5-5B562F62965E}" dt="2023-04-28T03:30:33.165" v="964" actId="1076"/>
        <pc:sldMkLst>
          <pc:docMk/>
          <pc:sldMk cId="2759252244" sldId="376"/>
        </pc:sldMkLst>
        <pc:spChg chg="mod">
          <ac:chgData name="Singh, Amrit" userId="193900bb-3852-4986-93e1-5b46d0dec78f" providerId="ADAL" clId="{6517CF73-5EF7-4812-A2F5-5B562F62965E}" dt="2023-04-28T03:30:10.946" v="961"/>
          <ac:spMkLst>
            <pc:docMk/>
            <pc:sldMk cId="2759252244" sldId="376"/>
            <ac:spMk id="2" creationId="{FC02FB5B-0AAE-DDA6-9133-05BFA2A52352}"/>
          </ac:spMkLst>
        </pc:spChg>
        <pc:spChg chg="mod">
          <ac:chgData name="Singh, Amrit" userId="193900bb-3852-4986-93e1-5b46d0dec78f" providerId="ADAL" clId="{6517CF73-5EF7-4812-A2F5-5B562F62965E}" dt="2023-04-28T03:30:03.726" v="958" actId="20577"/>
          <ac:spMkLst>
            <pc:docMk/>
            <pc:sldMk cId="2759252244" sldId="376"/>
            <ac:spMk id="3" creationId="{3E5FEE2D-79E5-4C1D-8BF7-EE619CA7039A}"/>
          </ac:spMkLst>
        </pc:spChg>
        <pc:picChg chg="add del mod">
          <ac:chgData name="Singh, Amrit" userId="193900bb-3852-4986-93e1-5b46d0dec78f" providerId="ADAL" clId="{6517CF73-5EF7-4812-A2F5-5B562F62965E}" dt="2023-04-28T03:29:26.178" v="903" actId="478"/>
          <ac:picMkLst>
            <pc:docMk/>
            <pc:sldMk cId="2759252244" sldId="376"/>
            <ac:picMk id="4" creationId="{B0EBF188-0B0F-9336-5414-4F3AA3D19651}"/>
          </ac:picMkLst>
        </pc:picChg>
        <pc:picChg chg="add mod">
          <ac:chgData name="Singh, Amrit" userId="193900bb-3852-4986-93e1-5b46d0dec78f" providerId="ADAL" clId="{6517CF73-5EF7-4812-A2F5-5B562F62965E}" dt="2023-04-28T03:30:33.165" v="964" actId="1076"/>
          <ac:picMkLst>
            <pc:docMk/>
            <pc:sldMk cId="2759252244" sldId="376"/>
            <ac:picMk id="6" creationId="{7D153EC4-F29E-FFCC-1B1C-B08EEC3B51C9}"/>
          </ac:picMkLst>
        </pc:picChg>
        <pc:picChg chg="del">
          <ac:chgData name="Singh, Amrit" userId="193900bb-3852-4986-93e1-5b46d0dec78f" providerId="ADAL" clId="{6517CF73-5EF7-4812-A2F5-5B562F62965E}" dt="2023-04-28T03:29:27.758" v="904" actId="478"/>
          <ac:picMkLst>
            <pc:docMk/>
            <pc:sldMk cId="2759252244" sldId="376"/>
            <ac:picMk id="12" creationId="{69CB7DB5-2FBE-C8FF-E90B-285DE5CFA097}"/>
          </ac:picMkLst>
        </pc:picChg>
        <pc:picChg chg="del">
          <ac:chgData name="Singh, Amrit" userId="193900bb-3852-4986-93e1-5b46d0dec78f" providerId="ADAL" clId="{6517CF73-5EF7-4812-A2F5-5B562F62965E}" dt="2023-04-28T03:29:26.178" v="903" actId="478"/>
          <ac:picMkLst>
            <pc:docMk/>
            <pc:sldMk cId="2759252244" sldId="376"/>
            <ac:picMk id="17" creationId="{2F58D56E-E4F4-D8DF-0B2A-2F368E853AE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r>
              <a:rPr lang="en-US" dirty="0"/>
              <a:t>Module 14 Guided Lab - Hybrid Storage and Data Migration with AWS Storage Gateway File 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3: Enabling cross-Region replication</a:t>
            </a:r>
          </a:p>
        </p:txBody>
      </p:sp>
    </p:spTree>
    <p:extLst>
      <p:ext uri="{BB962C8B-B14F-4D97-AF65-F5344CB8AC3E}">
        <p14:creationId xmlns:p14="http://schemas.microsoft.com/office/powerpoint/2010/main" val="200023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Download the files from </a:t>
            </a:r>
            <a:r>
              <a:rPr lang="en-US" dirty="0" err="1"/>
              <a:t>aws</a:t>
            </a:r>
            <a:r>
              <a:rPr lang="en-US" dirty="0"/>
              <a:t> labs and then upload them to s3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8406246" y="1570342"/>
            <a:ext cx="36991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Select the name of the source bucket that you created in the US East (Ohio) Region.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Select the Management tab and under Replication rules select Create replication rule</a:t>
            </a:r>
          </a:p>
          <a:p>
            <a:pPr algn="l"/>
            <a:r>
              <a:rPr lang="en-US" sz="1400" dirty="0"/>
              <a:t>Configure the Replication rule: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Replication rule name: </a:t>
            </a:r>
            <a:r>
              <a:rPr lang="en-US" sz="1400" dirty="0" err="1"/>
              <a:t>crr</a:t>
            </a:r>
            <a:r>
              <a:rPr lang="en-US" sz="1400" dirty="0"/>
              <a:t>-full-bucket</a:t>
            </a:r>
          </a:p>
          <a:p>
            <a:pPr algn="l"/>
            <a:r>
              <a:rPr lang="en-US" sz="1400" dirty="0"/>
              <a:t>Status Enabled</a:t>
            </a:r>
          </a:p>
          <a:p>
            <a:pPr algn="l"/>
            <a:r>
              <a:rPr lang="en-US" sz="1400" dirty="0"/>
              <a:t>Source bucket:</a:t>
            </a:r>
          </a:p>
          <a:p>
            <a:pPr algn="l"/>
            <a:r>
              <a:rPr lang="en-US" sz="1400" dirty="0"/>
              <a:t>For Choose a rule scope, select  Apply to all objects in the bucket</a:t>
            </a:r>
          </a:p>
          <a:p>
            <a:pPr algn="l"/>
            <a:r>
              <a:rPr lang="en-US" sz="1400" dirty="0"/>
              <a:t>Destination:</a:t>
            </a:r>
          </a:p>
          <a:p>
            <a:pPr algn="l"/>
            <a:r>
              <a:rPr lang="en-US" sz="1400" dirty="0"/>
              <a:t> Choose a bucket in this account</a:t>
            </a:r>
          </a:p>
          <a:p>
            <a:pPr algn="l"/>
            <a:r>
              <a:rPr lang="en-US" sz="1400" dirty="0"/>
              <a:t>Choose Browse S3 and select the bucket you created in the US West (Oregon) Region.</a:t>
            </a:r>
          </a:p>
          <a:p>
            <a:pPr algn="l"/>
            <a:r>
              <a:rPr lang="en-US" sz="1400" dirty="0"/>
              <a:t>Select Choose path</a:t>
            </a:r>
          </a:p>
          <a:p>
            <a:pPr algn="l"/>
            <a:r>
              <a:rPr lang="en-US" sz="1400" dirty="0"/>
              <a:t>IAM role: S3-CRR-Role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CE91-F398-5FE2-AD56-53B4F13C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4" y="1628214"/>
            <a:ext cx="4603679" cy="298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5F5782-CA61-D680-E8BB-B44B3A89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31" y="1628214"/>
            <a:ext cx="3141287" cy="2986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088B28-2384-75B1-4734-7A4CE0BAC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36" y="4614274"/>
            <a:ext cx="2918713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9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Don’t replicate existing objects and save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9133840" y="1570342"/>
            <a:ext cx="2971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Save. When prompted, if you want to replicate existing objects, choose No, and then </a:t>
            </a:r>
            <a:r>
              <a:rPr lang="en-US" sz="1400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Submit 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86BEF-2D4C-D008-AF66-1A93B7CF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377"/>
            <a:ext cx="7162800" cy="37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Upload the files to s3 source bucket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9133840" y="1570342"/>
            <a:ext cx="29715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and select the link to the bucket you created in the US East (Ohio) Region.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Upload to upload a file from your local computer to the bucket.</a:t>
            </a:r>
          </a:p>
          <a:p>
            <a:pPr algn="l"/>
            <a:r>
              <a:rPr lang="en-US" sz="1400" dirty="0"/>
              <a:t>Choose Add files, locate and open the file, then choose Upload </a:t>
            </a:r>
          </a:p>
          <a:p>
            <a:pPr algn="l"/>
            <a:r>
              <a:rPr lang="en-US" sz="1400" dirty="0"/>
              <a:t>Wait for the file to upload, then choose Close. Return to the bucket you created in the US West (Oregon) Region. </a:t>
            </a:r>
          </a:p>
          <a:p>
            <a:pPr algn="l"/>
            <a:r>
              <a:rPr lang="en-US" sz="1400" dirty="0"/>
              <a:t>The file that you uploaded should also now have been copied to this bucket.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5C197-32AA-4755-79FA-9BCA1E4A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7" y="1545215"/>
            <a:ext cx="5443443" cy="2012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2B22BF-46CA-05A7-6F43-1EC5DAA7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7" y="3557961"/>
            <a:ext cx="5231584" cy="1729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1FEF0-BDC3-60C1-910C-CA561CB06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7" y="5287851"/>
            <a:ext cx="4594852" cy="15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2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4: Configuring the File Gateway and creating an NFS file share</a:t>
            </a:r>
          </a:p>
        </p:txBody>
      </p:sp>
    </p:spTree>
    <p:extLst>
      <p:ext uri="{BB962C8B-B14F-4D97-AF65-F5344CB8AC3E}">
        <p14:creationId xmlns:p14="http://schemas.microsoft.com/office/powerpoint/2010/main" val="396690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EFFEE-246D-1AAF-18B6-4889798D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4" y="1627348"/>
            <a:ext cx="7169727" cy="17763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Open the storage gateway page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AA391-BD39-9346-F43D-7A8E1E9C28F5}"/>
              </a:ext>
            </a:extLst>
          </p:cNvPr>
          <p:cNvSpPr txBox="1"/>
          <p:nvPr/>
        </p:nvSpPr>
        <p:spPr>
          <a:xfrm>
            <a:off x="8007927" y="1575869"/>
            <a:ext cx="41148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 search box to the right of  Services, search for and choose Storage Gateway to open the Storage Gateway console.</a:t>
            </a:r>
          </a:p>
          <a:p>
            <a:r>
              <a:rPr lang="en-US" sz="1200" dirty="0"/>
              <a:t>At the top-right of the console, verify that the current Region is N. Virginia.</a:t>
            </a:r>
          </a:p>
          <a:p>
            <a:endParaRPr lang="en-US" sz="1200" dirty="0"/>
          </a:p>
          <a:p>
            <a:r>
              <a:rPr lang="en-US" sz="1200" dirty="0"/>
              <a:t>Choose Create gateway then begin configuring the Step 1: Set up gateway settings:</a:t>
            </a:r>
          </a:p>
          <a:p>
            <a:endParaRPr lang="en-US" sz="1200" dirty="0"/>
          </a:p>
          <a:p>
            <a:r>
              <a:rPr lang="en-US" sz="1200" dirty="0"/>
              <a:t>Gateway name: File Gateway</a:t>
            </a:r>
          </a:p>
          <a:p>
            <a:endParaRPr lang="en-US" sz="1200" dirty="0"/>
          </a:p>
          <a:p>
            <a:r>
              <a:rPr lang="en-US" sz="1200" dirty="0"/>
              <a:t>Gateway time zone: Choose GMT -5:00 Eastern Time (US &amp; Canada), Bogota, Lima</a:t>
            </a:r>
          </a:p>
          <a:p>
            <a:endParaRPr lang="en-US" sz="1200" dirty="0"/>
          </a:p>
          <a:p>
            <a:r>
              <a:rPr lang="en-US" sz="1200" dirty="0"/>
              <a:t>Gateway type: Amazon S3 File Gateway</a:t>
            </a:r>
          </a:p>
          <a:p>
            <a:endParaRPr lang="en-US" sz="1200" dirty="0"/>
          </a:p>
          <a:p>
            <a:r>
              <a:rPr lang="en-US" sz="1200" dirty="0"/>
              <a:t>Host platform: choose Amazon EC2, then choose the Launch instance button.</a:t>
            </a:r>
          </a:p>
          <a:p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E2F1B7-62EC-9F63-0A15-852E01840695}"/>
              </a:ext>
            </a:extLst>
          </p:cNvPr>
          <p:cNvSpPr/>
          <p:nvPr/>
        </p:nvSpPr>
        <p:spPr>
          <a:xfrm>
            <a:off x="6982691" y="1627348"/>
            <a:ext cx="457200" cy="170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E74636-9F58-6B9C-3D70-A20BE215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4" y="3454346"/>
            <a:ext cx="2279520" cy="31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EC2 SETTINGS AS SHOWN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2FB5B-0AAE-DDA6-9133-05BFA2A52352}"/>
              </a:ext>
            </a:extLst>
          </p:cNvPr>
          <p:cNvSpPr txBox="1"/>
          <p:nvPr/>
        </p:nvSpPr>
        <p:spPr>
          <a:xfrm>
            <a:off x="8803333" y="1571200"/>
            <a:ext cx="32132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 Launch an instance screen, begin configuring the gateway as described:</a:t>
            </a:r>
          </a:p>
          <a:p>
            <a:r>
              <a:rPr lang="en-US" sz="1200" dirty="0"/>
              <a:t>Name: File Gateway Appliance</a:t>
            </a:r>
          </a:p>
          <a:p>
            <a:r>
              <a:rPr lang="en-US" sz="1200" dirty="0"/>
              <a:t>AMI from catalog: Accept the default </a:t>
            </a:r>
            <a:r>
              <a:rPr lang="en-US" sz="1200" dirty="0" err="1"/>
              <a:t>aws</a:t>
            </a:r>
            <a:r>
              <a:rPr lang="en-US" sz="1200" dirty="0"/>
              <a:t>-storage-gateway AMI.</a:t>
            </a:r>
          </a:p>
          <a:p>
            <a:r>
              <a:rPr lang="en-US" sz="1200" dirty="0"/>
              <a:t>Instance type: Select the t2.xlarge instance type</a:t>
            </a:r>
          </a:p>
          <a:p>
            <a:r>
              <a:rPr lang="en-US" sz="1200" dirty="0"/>
              <a:t>Key pair name - required: choose the existing </a:t>
            </a:r>
            <a:r>
              <a:rPr lang="en-US" sz="1200" dirty="0" err="1"/>
              <a:t>vockey</a:t>
            </a:r>
            <a:r>
              <a:rPr lang="en-US" sz="1200" dirty="0"/>
              <a:t> key pair. 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Configure the network and security group settings for the gateway.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Next to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Amazon Ember"/>
              </a:rPr>
              <a:t>Network settings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,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Edit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, then configure: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VPC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: On-Prem-VPC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Subnet: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Amazon Ember"/>
              </a:rPr>
              <a:t>On-Prem-Subnet</a:t>
            </a:r>
            <a:endParaRPr lang="en-US" sz="1200" b="0" i="0" dirty="0">
              <a:solidFill>
                <a:srgbClr val="333333"/>
              </a:solidFill>
              <a:effectLst/>
              <a:latin typeface="Amazon Emb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Auto-assign public IP: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Amazon Ember"/>
              </a:rPr>
              <a:t>Enable</a:t>
            </a:r>
            <a:endParaRPr lang="en-US" sz="1200" b="0" i="0" dirty="0">
              <a:solidFill>
                <a:srgbClr val="333333"/>
              </a:solidFill>
              <a:effectLst/>
              <a:latin typeface="Amazon Emb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Under Firewall (security groups),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Select an existing security group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For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Common security groups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Select the security group with 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Amazon Ember"/>
              </a:rPr>
              <a:t>FileGatewayAccess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 in the name</a:t>
            </a:r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Amazon Ember"/>
              </a:rPr>
              <a:t>Also select the security group with </a:t>
            </a:r>
            <a:r>
              <a:rPr lang="en-US" sz="1200" dirty="0" err="1">
                <a:solidFill>
                  <a:srgbClr val="333333"/>
                </a:solidFill>
                <a:latin typeface="Amazon Ember"/>
              </a:rPr>
              <a:t>OnPremSshAccess</a:t>
            </a:r>
            <a:r>
              <a:rPr lang="en-US" sz="1200" dirty="0">
                <a:solidFill>
                  <a:srgbClr val="333333"/>
                </a:solidFill>
                <a:latin typeface="Amazon Ember"/>
              </a:rPr>
              <a:t> in the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Verify that both security group now appear as selected (details on each will appear in boxes in the console)</a:t>
            </a:r>
            <a:endParaRPr lang="en-US" sz="1200" dirty="0">
              <a:solidFill>
                <a:srgbClr val="333333"/>
              </a:solidFill>
              <a:latin typeface="Amazon Emb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0ED0B-8B6B-D62A-8676-DACD15C90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571200"/>
            <a:ext cx="4101947" cy="528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1D556-51AE-C30E-F552-71DCA692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87" y="1571200"/>
            <a:ext cx="3777646" cy="45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EC2 storage AS SHOWN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2FB5B-0AAE-DDA6-9133-05BFA2A52352}"/>
              </a:ext>
            </a:extLst>
          </p:cNvPr>
          <p:cNvSpPr txBox="1"/>
          <p:nvPr/>
        </p:nvSpPr>
        <p:spPr>
          <a:xfrm>
            <a:off x="7489915" y="1571200"/>
            <a:ext cx="4526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Configure the storage settings for the gateway.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In the Configure storage panel, notice there is already an entry to create one 80GiB root volume.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Choose Add new volume 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Set the size of the EBS volume to 150GiB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Finish creating the gateway.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A Success message displays</a:t>
            </a:r>
          </a:p>
          <a:p>
            <a:pPr algn="l"/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Monitor the status of the deployment and wait for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Status Checks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 to complete.</a:t>
            </a:r>
            <a:endParaRPr lang="en-US" sz="1200" b="1" dirty="0">
              <a:solidFill>
                <a:srgbClr val="FFFFFF"/>
              </a:solidFill>
              <a:latin typeface="Amazon Ember"/>
            </a:endParaRPr>
          </a:p>
          <a:p>
            <a:pPr algn="l"/>
            <a:endParaRPr lang="en-US" sz="1200" b="1" i="0" dirty="0">
              <a:solidFill>
                <a:srgbClr val="FFFFFF"/>
              </a:solidFill>
              <a:effectLst/>
              <a:latin typeface="Amazon Ember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Select your File Gateway instance, then in the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Amazon Ember"/>
              </a:rPr>
              <a:t>Details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 tab below, locate the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Public IPv4 address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 and copy it. 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49AEF-9AA6-827E-8510-A203D50F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1" y="1627710"/>
            <a:ext cx="4526672" cy="2270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04EA15-0F63-3D80-9567-15A882C0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01" y="3898667"/>
            <a:ext cx="5851663" cy="28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</a:t>
            </a:r>
            <a:r>
              <a:rPr lang="en-US" dirty="0" err="1"/>
              <a:t>aws</a:t>
            </a:r>
            <a:r>
              <a:rPr lang="en-US" dirty="0"/>
              <a:t> connect option of the file storage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2FB5B-0AAE-DDA6-9133-05BFA2A52352}"/>
              </a:ext>
            </a:extLst>
          </p:cNvPr>
          <p:cNvSpPr txBox="1"/>
          <p:nvPr/>
        </p:nvSpPr>
        <p:spPr>
          <a:xfrm>
            <a:off x="7489915" y="1571200"/>
            <a:ext cx="4526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Configure the Step 2: Connect to AWS settings: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For the Service endpoint, select Publicly accessible, and then choose Next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In the Gateway connection options: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For IP address, paste in the IPv4 Public IP address that you copied from your File Gateway Appliance instance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Choose Next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In the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Step 3: Review and activate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 settings screen choose Activate Gateway</a:t>
            </a:r>
            <a:endParaRPr lang="en-US" sz="1200" dirty="0">
              <a:solidFill>
                <a:srgbClr val="333333"/>
              </a:solidFill>
              <a:latin typeface="Amazon Emb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0D13A-B2B6-7482-61F2-D1AFF969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01" y="1571200"/>
            <a:ext cx="3815449" cy="3852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BAC488-E12C-6F5C-23AF-88A84BC7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50" y="1571200"/>
            <a:ext cx="3083803" cy="32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4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gateway step 4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2FB5B-0AAE-DDA6-9133-05BFA2A52352}"/>
              </a:ext>
            </a:extLst>
          </p:cNvPr>
          <p:cNvSpPr txBox="1"/>
          <p:nvPr/>
        </p:nvSpPr>
        <p:spPr>
          <a:xfrm>
            <a:off x="7489915" y="1571200"/>
            <a:ext cx="4526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Configure the Step 4: Configure gateway settings: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CloudWatch log group: Deactivate logging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CloudWatch alarms: No Alarm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Choose Configure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Wait for the local disks status to show that it finished processing (approximately 1 minute).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After the processing is complete, go to Allocated to and select Cache. 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Choose Save changes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5C502A-6887-9CD8-0061-8C9B4DE5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9" y="1548213"/>
            <a:ext cx="3673633" cy="48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2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13" y="2490281"/>
            <a:ext cx="5155659" cy="36867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1: Reviewing the lab architecture</a:t>
            </a:r>
          </a:p>
          <a:p>
            <a:r>
              <a:rPr lang="en-US" dirty="0"/>
              <a:t>Task 2: Creating the primary and secondary S3 buckets</a:t>
            </a:r>
          </a:p>
          <a:p>
            <a:r>
              <a:rPr lang="en-US" dirty="0"/>
              <a:t>Task 3: Enabling cross-Region replication</a:t>
            </a:r>
          </a:p>
          <a:p>
            <a:r>
              <a:rPr lang="en-US" dirty="0"/>
              <a:t>Task 4: Configuring the File Gateway and creating an NFS file share</a:t>
            </a:r>
          </a:p>
          <a:p>
            <a:r>
              <a:rPr lang="en-US" dirty="0"/>
              <a:t>Task 5: Mounting the file share to the Linux instance and migrating the data</a:t>
            </a:r>
          </a:p>
          <a:p>
            <a:r>
              <a:rPr lang="en-US" dirty="0"/>
              <a:t>Task 6: Verifying that the data is migrated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file share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2FB5B-0AAE-DDA6-9133-05BFA2A52352}"/>
              </a:ext>
            </a:extLst>
          </p:cNvPr>
          <p:cNvSpPr txBox="1"/>
          <p:nvPr/>
        </p:nvSpPr>
        <p:spPr>
          <a:xfrm>
            <a:off x="7489915" y="1571200"/>
            <a:ext cx="45266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Start creating a file share.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Wait for the File Gateway status to change to Running (approximately 1–2 minutes)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From the left side panel, choose File shares.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Choose Create file share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On the Amazon S3 storage settings screen, configure these settings: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Storage class for new objects: S3 Standard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Object metadata: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 Guess MIME type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 Give bucket owner full control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 Enable Requester Pays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Access your S3 bucket: Use an existing IAM role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IAM role: Paste the </a:t>
            </a:r>
            <a:r>
              <a:rPr lang="en-US" sz="1200" dirty="0" err="1">
                <a:solidFill>
                  <a:srgbClr val="333333"/>
                </a:solidFill>
                <a:latin typeface="Amazon Ember"/>
              </a:rPr>
              <a:t>FgwIamPolicyARN</a:t>
            </a:r>
            <a:r>
              <a:rPr lang="en-US" sz="1200" dirty="0">
                <a:solidFill>
                  <a:srgbClr val="333333"/>
                </a:solidFill>
                <a:latin typeface="Amazon Ember"/>
              </a:rPr>
              <a:t>, which you can retrieve by following these instructions –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Choose the Details dropdown menu above these instructions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Select Show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Copy the </a:t>
            </a:r>
            <a:r>
              <a:rPr lang="en-US" sz="1200" dirty="0" err="1">
                <a:solidFill>
                  <a:srgbClr val="333333"/>
                </a:solidFill>
                <a:latin typeface="Amazon Ember"/>
              </a:rPr>
              <a:t>FgwIamPolicyARN</a:t>
            </a:r>
            <a:r>
              <a:rPr lang="en-US" sz="1200" dirty="0">
                <a:solidFill>
                  <a:srgbClr val="333333"/>
                </a:solidFill>
                <a:latin typeface="Amazon Ember"/>
              </a:rPr>
              <a:t> value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Choose Next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6432E-F359-9C69-0B03-48CF19F9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508"/>
            <a:ext cx="7180118" cy="1707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A3BCB-7846-BEE0-EE98-6139D9F4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019"/>
            <a:ext cx="2877345" cy="33481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EE8AF9-590F-0F38-1D80-05A0447A4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45" y="3272520"/>
            <a:ext cx="3960178" cy="35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28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file access settings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2FB5B-0AAE-DDA6-9133-05BFA2A52352}"/>
              </a:ext>
            </a:extLst>
          </p:cNvPr>
          <p:cNvSpPr txBox="1"/>
          <p:nvPr/>
        </p:nvSpPr>
        <p:spPr>
          <a:xfrm>
            <a:off x="7489915" y="1571200"/>
            <a:ext cx="4526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In the File access settings screen, accept the default settings.</a:t>
            </a: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Choose Next</a:t>
            </a:r>
          </a:p>
          <a:p>
            <a:endParaRPr lang="en-US" sz="12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200" dirty="0">
                <a:solidFill>
                  <a:srgbClr val="333333"/>
                </a:solidFill>
                <a:latin typeface="Amazon Ember"/>
              </a:rPr>
              <a:t>Scroll to the bottom of the Review and create screen, then select Create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CB7DB5-2FBE-C8FF-E90B-285DE5CF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2" y="1571199"/>
            <a:ext cx="3693468" cy="5066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58D56E-E4F4-D8DF-0B2A-2F368E85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097" y="1571199"/>
            <a:ext cx="3381757" cy="44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9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the command to mount the </a:t>
            </a:r>
            <a:r>
              <a:rPr lang="en-US" dirty="0" err="1"/>
              <a:t>fileshare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2FB5B-0AAE-DDA6-9133-05BFA2A52352}"/>
              </a:ext>
            </a:extLst>
          </p:cNvPr>
          <p:cNvSpPr txBox="1"/>
          <p:nvPr/>
        </p:nvSpPr>
        <p:spPr>
          <a:xfrm>
            <a:off x="7489915" y="1571200"/>
            <a:ext cx="4526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Select the file share that you just created by choosing the link.</a:t>
            </a:r>
          </a:p>
          <a:p>
            <a:endParaRPr lang="en-US" sz="1200" b="0" i="0" dirty="0">
              <a:solidFill>
                <a:srgbClr val="333333"/>
              </a:solidFill>
              <a:effectLst/>
              <a:latin typeface="Amazon Ember"/>
            </a:endParaRP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 </a:t>
            </a:r>
          </a:p>
          <a:p>
            <a:endParaRPr lang="en-US" sz="1200" b="0" i="0" dirty="0">
              <a:solidFill>
                <a:srgbClr val="333333"/>
              </a:solidFill>
              <a:effectLst/>
              <a:latin typeface="Amazon Ember"/>
            </a:endParaRP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At the bottom of the screen, note the command to mount the file share on Linux. You will need it for the next task.</a:t>
            </a:r>
            <a:endParaRPr lang="en-US" sz="1200" dirty="0">
              <a:solidFill>
                <a:srgbClr val="333333"/>
              </a:solidFill>
              <a:latin typeface="Amazon Emb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53EC4-F29E-FFCC-1B1C-B08EEC3B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489915" cy="36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5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5: Mounting the file share to the Linux instance and migrating the data</a:t>
            </a:r>
          </a:p>
        </p:txBody>
      </p:sp>
    </p:spTree>
    <p:extLst>
      <p:ext uri="{BB962C8B-B14F-4D97-AF65-F5344CB8AC3E}">
        <p14:creationId xmlns:p14="http://schemas.microsoft.com/office/powerpoint/2010/main" val="73020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99"/>
            <a:ext cx="10515600" cy="1325563"/>
          </a:xfrm>
        </p:spPr>
        <p:txBody>
          <a:bodyPr/>
          <a:lstStyle/>
          <a:p>
            <a:r>
              <a:rPr lang="en-US" dirty="0"/>
              <a:t>Return to the lambda console and create a new function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F088D-F3B6-06C5-C068-F56E08AB2CCC}"/>
              </a:ext>
            </a:extLst>
          </p:cNvPr>
          <p:cNvSpPr txBox="1"/>
          <p:nvPr/>
        </p:nvSpPr>
        <p:spPr>
          <a:xfrm>
            <a:off x="8239760" y="1495462"/>
            <a:ext cx="39522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 to the On-Prem Linux Server instance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Above these instructions that you are currently reading, choose the Details dropdown menu, and then select Show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Credentials window opens.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the Download PPK button and save the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labsuser.ppk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the </a:t>
            </a:r>
            <a:r>
              <a:rPr lang="en-US" sz="1400" dirty="0" err="1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OnPremLinuxInstance</a:t>
            </a: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address, if it is displayed.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Exit the Details panel by choosing the 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To use SSH to access the EC2 instance, you must use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PuTTY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Amazon Ember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Open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putty.exe</a:t>
            </a: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19FDD-F07D-C09A-49F3-413BB396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1" y="1641294"/>
            <a:ext cx="8062659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the code for the lambda function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E8DEB-6470-ECDD-AF1E-40717299A929}"/>
              </a:ext>
            </a:extLst>
          </p:cNvPr>
          <p:cNvSpPr txBox="1"/>
          <p:nvPr/>
        </p:nvSpPr>
        <p:spPr>
          <a:xfrm>
            <a:off x="8610600" y="1412240"/>
            <a:ext cx="358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To keep the PuTTY session open for a longer period of time, configure the PuTTY timeout: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Connection</a:t>
            </a:r>
            <a:endParaRPr lang="en-US" sz="1200" b="0" i="0" dirty="0">
              <a:solidFill>
                <a:srgbClr val="333333"/>
              </a:solidFill>
              <a:effectLst/>
              <a:latin typeface="Amazon Emb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Amazon Ember"/>
              </a:rPr>
              <a:t>Seconds between keepalives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:30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Configure your PuTTY session by using the following settings.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33333"/>
              </a:solidFill>
              <a:effectLst/>
              <a:latin typeface="Amazon Emb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Choose Session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Host Name (or IP address): Paste the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Amazon Ember"/>
              </a:rPr>
              <a:t>OnPremLinuxInstance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 for the instance you noted earlier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Alternatively, return to the Amazon EC2 console and choose Instances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Select the instance you want to connect 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In the Description tab, copy the IPv4 Public IP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Back in PuTTY, in the Connection list, expand  SSH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Choose Auth and expand  Credentials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Under Private key file for authentication: Choose Browse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Browse to and select the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Amazon Ember"/>
              </a:rPr>
              <a:t>labsuser.ppk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 file that you downloaded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To select the file, choose Open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Choose Open again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Amazon Ember"/>
              </a:rPr>
              <a:t>To trust and connect to the host, choose Accept.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are prompted with login as, enter: ec2-user</a:t>
            </a:r>
          </a:p>
          <a:p>
            <a:pPr algn="l"/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action connects you to the EC2 instance.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C8A88-E4D9-606A-193E-A6393410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53" y="1690688"/>
            <a:ext cx="2948447" cy="2683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B59C5A-2BC0-B8D6-9036-2C3D91E90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690688"/>
            <a:ext cx="3581400" cy="3226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8B496-8542-F7A6-7C2D-B9C96F9BB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3" y="4356904"/>
            <a:ext cx="2594834" cy="2342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040F1D-E62A-B163-1B90-BDE38B953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398" y="5020084"/>
            <a:ext cx="2743200" cy="17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87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Scroll to the designer in lambda function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On the Linux instance, to view the data that exists on this server, enter the following command: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ls /media/data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Create the directory that will be used to synchronize data with your S3 bucket by using the following command:</a:t>
            </a:r>
          </a:p>
          <a:p>
            <a:pPr algn="l"/>
            <a:r>
              <a:rPr lang="pt-BR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sudo mkdir -p /mnt/nfs/s3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Mount the file share on the Linux instance by using the command that you located in the Storage Gateway file shares details screen at the end of the last task.</a:t>
            </a:r>
            <a:endParaRPr lang="pt-BR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sudo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mount -t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nfs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-o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nolock,hard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&lt;File-Gateway-appliance-private-IP-address&gt;:/&lt;S3-bucket-name&gt; /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nfs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/s3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Verify that the share was mounted correctly by entering the following command:</a:t>
            </a:r>
          </a:p>
          <a:p>
            <a:pPr algn="l"/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df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–h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that you created the mount point, you can copy the data that you want to migrate to Amazon S3 into the share by using this command: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cp -v /media/data/*.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nfs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6004C-F7E0-EBF5-E829-67832A47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240"/>
            <a:ext cx="4837823" cy="3041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6FB49-E239-BA92-B99B-3B5AA2DC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496553"/>
            <a:ext cx="4837823" cy="1954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F8D90-49C5-29CF-626A-BAE839FDE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822" y="1690688"/>
            <a:ext cx="2813575" cy="17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6: Verifying that the data is migrated</a:t>
            </a:r>
          </a:p>
        </p:txBody>
      </p:sp>
    </p:spTree>
    <p:extLst>
      <p:ext uri="{BB962C8B-B14F-4D97-AF65-F5344CB8AC3E}">
        <p14:creationId xmlns:p14="http://schemas.microsoft.com/office/powerpoint/2010/main" val="221289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to s3, and validate the new files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In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Services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 search box, search for and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S3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 to open the S3 console.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Select the bucket that you created in the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Amazon Ember"/>
              </a:rPr>
              <a:t>US East (Ohio)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 Region.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Verify that the 20 image files are listed.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Return to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Buckets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 page and select the bucket that you created in the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Amazon Ember"/>
              </a:rPr>
              <a:t>US West (Oregon)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 Region.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Verify that the images files were replicated to this bucket, based on the policy that you created earlier.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31342-4F8C-B756-776F-C8821B8E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1" y="1587777"/>
            <a:ext cx="7085452" cy="36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24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1: Reviewing the lab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Explore the environment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49360" y="1595120"/>
            <a:ext cx="32248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 Linux EC2 instance that emulates an on-premises server is deployed to the us-east-1 (N. Virginia) Region. The Storage Gateway virtual appliance is deployed to the same Region as the Linux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ED629-FAB5-E2AC-B1F6-D6DC29EE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616059"/>
            <a:ext cx="8249920" cy="12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1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2: Creating the primary and secondary S3 buckets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s3 console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49359" y="1595120"/>
            <a:ext cx="32040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 the Services menu, choose S3.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Create bucket</a:t>
            </a:r>
          </a:p>
          <a:p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Choose Create bucket then configure these settings:</a:t>
            </a:r>
          </a:p>
          <a:p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Bucket name: Create a name that you can remember easily. It must be globally unique.</a:t>
            </a:r>
          </a:p>
          <a:p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Region: US East (Ohio) us-east-2</a:t>
            </a:r>
          </a:p>
          <a:p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Bucket Versioning: Enable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4DF89-94A5-6478-9B9B-32C1635D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71" y="1595120"/>
            <a:ext cx="7958476" cy="1689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96BB91-CA7B-E98E-F0B5-169645D6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71" y="3281100"/>
            <a:ext cx="4525931" cy="2402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C6A136-ACEF-8762-7389-F1F8883F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002" y="4728032"/>
            <a:ext cx="5944115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a new bucket in s3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32273" y="1595120"/>
            <a:ext cx="3221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Repeat the previous steps in this task to create a second bucket with the following configuration:</a:t>
            </a:r>
          </a:p>
          <a:p>
            <a:endParaRPr lang="en-US" sz="1400" dirty="0"/>
          </a:p>
          <a:p>
            <a:r>
              <a:rPr lang="en-US" sz="1400" dirty="0"/>
              <a:t>Bucket name: Create a name you can easily remember. It must be globally unique.</a:t>
            </a:r>
          </a:p>
          <a:p>
            <a:r>
              <a:rPr lang="en-US" sz="1400" dirty="0"/>
              <a:t>Region: US West (Oregon) us-west-2</a:t>
            </a:r>
          </a:p>
          <a:p>
            <a:r>
              <a:rPr lang="en-US" sz="1400" dirty="0"/>
              <a:t>Versioning: Enable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143E5-BA3E-846F-2B9B-E820E24E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29" y="1595120"/>
            <a:ext cx="4507136" cy="2413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F1BD5-C239-75EF-D25F-D747813B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6" y="4038649"/>
            <a:ext cx="5852667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8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6268</TotalTime>
  <Words>1845</Words>
  <Application>Microsoft Office PowerPoint</Application>
  <PresentationFormat>Widescreen</PresentationFormat>
  <Paragraphs>275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Amazon Ember</vt:lpstr>
      <vt:lpstr>Arial</vt:lpstr>
      <vt:lpstr>Calibri</vt:lpstr>
      <vt:lpstr>Open Sans</vt:lpstr>
      <vt:lpstr>Tenorite</vt:lpstr>
      <vt:lpstr>Office Theme</vt:lpstr>
      <vt:lpstr>Module 14 Guided Lab - Hybrid Storage and Data Migration with AWS Storage Gateway File Gateway</vt:lpstr>
      <vt:lpstr>AGENDA</vt:lpstr>
      <vt:lpstr>In aws labs click on start lab </vt:lpstr>
      <vt:lpstr>Wait to see lab ready status in the window then press x and click on aws to launch console</vt:lpstr>
      <vt:lpstr>Task 1: Reviewing the lab architecture</vt:lpstr>
      <vt:lpstr>Explore the environment</vt:lpstr>
      <vt:lpstr>Task 2: Creating the primary and secondary S3 buckets</vt:lpstr>
      <vt:lpstr>Open the s3 console</vt:lpstr>
      <vt:lpstr>Create a new bucket in s3</vt:lpstr>
      <vt:lpstr>Task 3: Enabling cross-Region replication</vt:lpstr>
      <vt:lpstr>Download the files from aws labs and then upload them to s3</vt:lpstr>
      <vt:lpstr>Don’t replicate existing objects and save</vt:lpstr>
      <vt:lpstr>Upload the files to s3 source bucket</vt:lpstr>
      <vt:lpstr>Task 4: Configuring the File Gateway and creating an NFS file share</vt:lpstr>
      <vt:lpstr>Open the storage gateway page</vt:lpstr>
      <vt:lpstr>CONFIGURE THE EC2 SETTINGS AS SHOWN</vt:lpstr>
      <vt:lpstr>CONFIGURE THE EC2 storage AS SHOWN</vt:lpstr>
      <vt:lpstr>Configure the aws connect option of the file storage</vt:lpstr>
      <vt:lpstr>Configure the gateway step 4</vt:lpstr>
      <vt:lpstr>Create file share</vt:lpstr>
      <vt:lpstr>Configure the file access settings</vt:lpstr>
      <vt:lpstr>Copy the command to mount the fileshare</vt:lpstr>
      <vt:lpstr>Task 5: Mounting the file share to the Linux instance and migrating the data</vt:lpstr>
      <vt:lpstr>Return to the lambda console and create a new function</vt:lpstr>
      <vt:lpstr>Change the code for the lambda function</vt:lpstr>
      <vt:lpstr>Scroll to the designer in lambda function</vt:lpstr>
      <vt:lpstr>Task 6: Verifying that the data is migrated</vt:lpstr>
      <vt:lpstr>Go back to s3, and validate the new files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6</cp:revision>
  <dcterms:created xsi:type="dcterms:W3CDTF">2022-11-23T20:54:37Z</dcterms:created>
  <dcterms:modified xsi:type="dcterms:W3CDTF">2023-04-28T05:44:53Z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