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317" r:id="rId7"/>
    <p:sldId id="319" r:id="rId8"/>
    <p:sldId id="262" r:id="rId9"/>
    <p:sldId id="268" r:id="rId10"/>
    <p:sldId id="272" r:id="rId11"/>
    <p:sldId id="273" r:id="rId12"/>
    <p:sldId id="274" r:id="rId13"/>
    <p:sldId id="323" r:id="rId14"/>
    <p:sldId id="324" r:id="rId15"/>
    <p:sldId id="325" r:id="rId16"/>
    <p:sldId id="326" r:id="rId17"/>
    <p:sldId id="328" r:id="rId18"/>
    <p:sldId id="329" r:id="rId19"/>
    <p:sldId id="281" r:id="rId20"/>
    <p:sldId id="276" r:id="rId21"/>
    <p:sldId id="330" r:id="rId22"/>
    <p:sldId id="331" r:id="rId23"/>
    <p:sldId id="298" r:id="rId24"/>
    <p:sldId id="282" r:id="rId25"/>
    <p:sldId id="300" r:id="rId26"/>
    <p:sldId id="301" r:id="rId27"/>
    <p:sldId id="302" r:id="rId28"/>
    <p:sldId id="321" r:id="rId29"/>
    <p:sldId id="305" r:id="rId30"/>
    <p:sldId id="306" r:id="rId31"/>
    <p:sldId id="307" r:id="rId32"/>
    <p:sldId id="308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r>
              <a:rPr lang="en-US" dirty="0"/>
              <a:t>Module 3 Guided Lab - Hosting a Static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Uncheck block public access setting and acknowledge the settings and then click create bucket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1495E4-210C-7F50-0D8B-6826343F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01" y="1874555"/>
            <a:ext cx="5563999" cy="3683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D0C0F-9C59-0BCF-C3B0-2F9FB0E4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01" y="5558000"/>
            <a:ext cx="5563999" cy="1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the bucket and then select properties and then click on edit tags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F9878-F3F4-BD14-0493-CFCA950F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90" y="1958447"/>
            <a:ext cx="8838850" cy="4130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F624DE-5C5A-9D49-4F5D-438AE4E1779B}"/>
              </a:ext>
            </a:extLst>
          </p:cNvPr>
          <p:cNvSpPr/>
          <p:nvPr/>
        </p:nvSpPr>
        <p:spPr>
          <a:xfrm>
            <a:off x="10028903" y="5358581"/>
            <a:ext cx="383108" cy="1671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22172CF-C3EA-9FC1-1A8C-6FE2000D7FEA}"/>
              </a:ext>
            </a:extLst>
          </p:cNvPr>
          <p:cNvSpPr/>
          <p:nvPr/>
        </p:nvSpPr>
        <p:spPr>
          <a:xfrm>
            <a:off x="8024930" y="3820738"/>
            <a:ext cx="2593910" cy="804280"/>
          </a:xfrm>
          <a:prstGeom prst="wedgeRectCallout">
            <a:avLst>
              <a:gd name="adj1" fmla="val 32062"/>
              <a:gd name="adj2" fmla="val 144091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Edit</a:t>
            </a:r>
          </a:p>
        </p:txBody>
      </p:sp>
    </p:spTree>
    <p:extLst>
      <p:ext uri="{BB962C8B-B14F-4D97-AF65-F5344CB8AC3E}">
        <p14:creationId xmlns:p14="http://schemas.microsoft.com/office/powerpoint/2010/main" val="383515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add tags with key – Department and value – marketing and then save changes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A77038-D2B2-901F-DFD4-C55A9004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2228746"/>
            <a:ext cx="5730737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0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properties on Static website hosting click on edit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94D37-3725-1009-49B3-740413D3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6894"/>
            <a:ext cx="10515600" cy="9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Update the relevant details in the static website hosting as per the </a:t>
            </a:r>
            <a:r>
              <a:rPr lang="en-US" dirty="0" err="1"/>
              <a:t>aws</a:t>
            </a:r>
            <a:r>
              <a:rPr lang="en-US" dirty="0"/>
              <a:t> labs and then click on save changes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63053-4EA4-014F-727D-CCA73473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62" y="1662023"/>
            <a:ext cx="5707875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the static website endpoint in the browser but error 404 would </a:t>
            </a:r>
            <a:r>
              <a:rPr lang="en-US" dirty="0" err="1"/>
              <a:t>comeup</a:t>
            </a:r>
            <a:r>
              <a:rPr lang="en-US" dirty="0"/>
              <a:t> because of bucket permissions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96767-C16B-381C-A8C2-A35F86D9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2297332"/>
            <a:ext cx="7071973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 : Uploading content to your bucket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Download the links in </a:t>
            </a:r>
            <a:r>
              <a:rPr lang="en-US" dirty="0" err="1"/>
              <a:t>aws</a:t>
            </a:r>
            <a:r>
              <a:rPr lang="en-US" dirty="0"/>
              <a:t> labs to your personal machine with the same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2005D-FA28-66F9-D9EA-641382A1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85" y="2001560"/>
            <a:ext cx="7915230" cy="40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Under the bucket settings in objects click on upload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892EB-4300-8154-3EE4-D8705FD9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95" y="1853915"/>
            <a:ext cx="8192210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the 3 files and click upload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ECB11-DA40-96DA-441C-5F025C70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497" y="1739326"/>
            <a:ext cx="4711006" cy="45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5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70141" cy="2519363"/>
          </a:xfrm>
        </p:spPr>
        <p:txBody>
          <a:bodyPr>
            <a:normAutofit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Creating a bucket in Amazon S3</a:t>
            </a:r>
          </a:p>
          <a:p>
            <a:r>
              <a:rPr lang="en-US" dirty="0"/>
              <a:t>Task 2 : Uploading content to your bucket</a:t>
            </a:r>
          </a:p>
          <a:p>
            <a:r>
              <a:rPr lang="en-US" dirty="0"/>
              <a:t>Task 3 : Enabling access to the objects</a:t>
            </a:r>
          </a:p>
          <a:p>
            <a:r>
              <a:rPr lang="en-US" dirty="0"/>
              <a:t>Task 4 : Updating the website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 : Enabling access to the objects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Refresh the webpage to still find error 404 message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18A806-2A53-A135-D002-323866B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97" y="2304864"/>
            <a:ext cx="7254869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the 3 files and then click make public via </a:t>
            </a:r>
            <a:r>
              <a:rPr lang="en-US" dirty="0" err="1"/>
              <a:t>acl</a:t>
            </a:r>
            <a:r>
              <a:rPr lang="en-US" dirty="0"/>
              <a:t> in actions menu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30854-46A2-2B69-4E32-82009600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3" y="1724561"/>
            <a:ext cx="10817814" cy="45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make pubic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2E7200-BA5C-9D12-C67D-48DF0BE1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98" y="2149900"/>
            <a:ext cx="6050804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 refreshing the webpage again we can see that the page loads 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7BDE14-85DF-4329-B945-992201B7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1" y="1578702"/>
            <a:ext cx="9066179" cy="42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 : Updating the website</a:t>
            </a:r>
          </a:p>
        </p:txBody>
      </p:sp>
    </p:spTree>
    <p:extLst>
      <p:ext uri="{BB962C8B-B14F-4D97-AF65-F5344CB8AC3E}">
        <p14:creationId xmlns:p14="http://schemas.microsoft.com/office/powerpoint/2010/main" val="73020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index.html file in notepad++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40D95F-BEE9-13BF-2A81-3966630F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04" y="1598173"/>
            <a:ext cx="6119992" cy="48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0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Find ‘served from s3’ in the file and replace with ‘created by &lt;your name&gt;’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26714-F08F-FAD0-8E58-8A5FDD38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409"/>
            <a:ext cx="10515600" cy="35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83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Delete the old index.html from s3 and upload the new index.html file from your computer back to s3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4F7A8-3E2C-B60C-5BBF-4565C5C4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52" y="1690688"/>
            <a:ext cx="4992510" cy="44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Make the index.html file public via </a:t>
            </a:r>
            <a:r>
              <a:rPr lang="en-US" dirty="0" err="1"/>
              <a:t>acl</a:t>
            </a:r>
            <a:r>
              <a:rPr lang="en-US" dirty="0"/>
              <a:t> and then refresh the page to see the updated static website page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CD1FD5-CC17-FE11-21B3-078B8F06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738"/>
            <a:ext cx="7773074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Creating a bucket in Amazon S3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3163EAE-9AC3-E48C-0381-5E61C594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45" y="1381678"/>
            <a:ext cx="4653781" cy="5339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S3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58686"/>
              <a:gd name="adj2" fmla="val -3026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656045" y="1381678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610600" y="5127058"/>
            <a:ext cx="2593910" cy="804280"/>
          </a:xfrm>
          <a:prstGeom prst="wedgeRectCallout">
            <a:avLst>
              <a:gd name="adj1" fmla="val -140381"/>
              <a:gd name="adj2" fmla="val -32169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S3 button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7859D3-4B78-BD03-574E-62A7843A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1424766"/>
            <a:ext cx="11065199" cy="40084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bucket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F120328-3D0E-8661-EB07-1EF13BF51585}"/>
              </a:ext>
            </a:extLst>
          </p:cNvPr>
          <p:cNvSpPr/>
          <p:nvPr/>
        </p:nvSpPr>
        <p:spPr>
          <a:xfrm>
            <a:off x="7388290" y="1529822"/>
            <a:ext cx="2593910" cy="804280"/>
          </a:xfrm>
          <a:prstGeom prst="wedgeRectCallout">
            <a:avLst>
              <a:gd name="adj1" fmla="val 85129"/>
              <a:gd name="adj2" fmla="val 15142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create bucket button</a:t>
            </a:r>
          </a:p>
        </p:txBody>
      </p:sp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 the bucket name and </a:t>
            </a:r>
            <a:r>
              <a:rPr lang="en-US" dirty="0" err="1"/>
              <a:t>aws</a:t>
            </a:r>
            <a:r>
              <a:rPr lang="en-US" dirty="0"/>
              <a:t> region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16ED0-0B52-7C41-89F4-8241486A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3670"/>
            <a:ext cx="7841660" cy="3985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AE8085-C37D-0BCC-25C4-2DD28227ED80}"/>
              </a:ext>
            </a:extLst>
          </p:cNvPr>
          <p:cNvSpPr/>
          <p:nvPr/>
        </p:nvSpPr>
        <p:spPr>
          <a:xfrm>
            <a:off x="2491098" y="3560666"/>
            <a:ext cx="5388305" cy="3303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acl</a:t>
            </a:r>
            <a:r>
              <a:rPr lang="en-US" dirty="0"/>
              <a:t> enabled setting and choose bucket owner preferred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BF4C6-6D71-CE4D-8676-11CD6FCB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09" y="1819072"/>
            <a:ext cx="8534920" cy="39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3435</TotalTime>
  <Words>495</Words>
  <Application>Microsoft Office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Tenorite</vt:lpstr>
      <vt:lpstr>Office Theme</vt:lpstr>
      <vt:lpstr>Module 3 Guided Lab - Hosting a Static Website</vt:lpstr>
      <vt:lpstr>AGENDA</vt:lpstr>
      <vt:lpstr>In aws labs click on start lab </vt:lpstr>
      <vt:lpstr>Wait to see lab ready status in the window then press x and click on aws to launch console</vt:lpstr>
      <vt:lpstr>Task 1 : Creating a bucket in Amazon S3</vt:lpstr>
      <vt:lpstr>Select services and then click on S3 button</vt:lpstr>
      <vt:lpstr>Click on create bucket button</vt:lpstr>
      <vt:lpstr>Set the bucket name and aws region</vt:lpstr>
      <vt:lpstr>select acl enabled setting and choose bucket owner preferred</vt:lpstr>
      <vt:lpstr>Uncheck block public access setting and acknowledge the settings and then click create bucket</vt:lpstr>
      <vt:lpstr>Choose the bucket and then select properties and then click on edit tags</vt:lpstr>
      <vt:lpstr>Click on add tags with key – Department and value – marketing and then save changes</vt:lpstr>
      <vt:lpstr>In properties on Static website hosting click on edit button</vt:lpstr>
      <vt:lpstr>Update the relevant details in the static website hosting as per the aws labs and then click on save changes</vt:lpstr>
      <vt:lpstr>Copy the static website endpoint in the browser but error 404 would comeup because of bucket permissions</vt:lpstr>
      <vt:lpstr>Task 2 : Uploading content to your bucket</vt:lpstr>
      <vt:lpstr>Download the links in aws labs to your personal machine with the same name</vt:lpstr>
      <vt:lpstr>Under the bucket settings in objects click on upload button</vt:lpstr>
      <vt:lpstr>add the 3 files and click upload</vt:lpstr>
      <vt:lpstr>Task 3 : Enabling access to the objects</vt:lpstr>
      <vt:lpstr>Refresh the webpage to still find error 404 message</vt:lpstr>
      <vt:lpstr>Select the 3 files and then click make public via acl in actions menu</vt:lpstr>
      <vt:lpstr>Click on make pubic button</vt:lpstr>
      <vt:lpstr>On refreshing the webpage again we can see that the page loads up</vt:lpstr>
      <vt:lpstr>Task 4 : Updating the website</vt:lpstr>
      <vt:lpstr>Open index.html file in notepad++</vt:lpstr>
      <vt:lpstr>Find ‘served from s3’ in the file and replace with ‘created by &lt;your name&gt;’</vt:lpstr>
      <vt:lpstr>Delete the old index.html from s3 and upload the new index.html file from your computer back to s3</vt:lpstr>
      <vt:lpstr>Make the index.html file public via acl and then refresh the page to see the updated static website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3</cp:revision>
  <dcterms:created xsi:type="dcterms:W3CDTF">2022-11-23T20:54:37Z</dcterms:created>
  <dcterms:modified xsi:type="dcterms:W3CDTF">2022-12-22T22:24:54Z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