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317" r:id="rId7"/>
    <p:sldId id="319" r:id="rId8"/>
    <p:sldId id="262" r:id="rId9"/>
    <p:sldId id="332" r:id="rId10"/>
    <p:sldId id="272" r:id="rId11"/>
    <p:sldId id="273" r:id="rId12"/>
    <p:sldId id="274" r:id="rId13"/>
    <p:sldId id="281" r:id="rId14"/>
    <p:sldId id="323" r:id="rId15"/>
    <p:sldId id="324" r:id="rId16"/>
    <p:sldId id="325" r:id="rId17"/>
    <p:sldId id="326" r:id="rId18"/>
    <p:sldId id="328" r:id="rId19"/>
    <p:sldId id="329" r:id="rId20"/>
    <p:sldId id="276" r:id="rId21"/>
    <p:sldId id="330" r:id="rId22"/>
    <p:sldId id="331" r:id="rId23"/>
    <p:sldId id="298" r:id="rId24"/>
    <p:sldId id="333" r:id="rId25"/>
    <p:sldId id="334" r:id="rId26"/>
    <p:sldId id="335" r:id="rId27"/>
    <p:sldId id="282" r:id="rId28"/>
    <p:sldId id="304" r:id="rId29"/>
    <p:sldId id="321" r:id="rId30"/>
    <p:sldId id="305" r:id="rId31"/>
    <p:sldId id="306" r:id="rId32"/>
    <p:sldId id="307" r:id="rId33"/>
    <p:sldId id="308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4" r:id="rId42"/>
    <p:sldId id="345" r:id="rId43"/>
    <p:sldId id="346" r:id="rId44"/>
    <p:sldId id="27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04E82-CD10-4EF5-B331-AD188CE735B9}" v="30" dt="2022-12-23T07:41:49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Amrit" userId="193900bb-3852-4986-93e1-5b46d0dec78f" providerId="ADAL" clId="{6A404E82-CD10-4EF5-B331-AD188CE735B9}"/>
    <pc:docChg chg="undo redo custSel addSld delSld modSld sldOrd">
      <pc:chgData name="Singh, Amrit" userId="193900bb-3852-4986-93e1-5b46d0dec78f" providerId="ADAL" clId="{6A404E82-CD10-4EF5-B331-AD188CE735B9}" dt="2022-12-23T07:44:05.685" v="2286" actId="20577"/>
      <pc:docMkLst>
        <pc:docMk/>
      </pc:docMkLst>
      <pc:sldChg chg="modSp mod">
        <pc:chgData name="Singh, Amrit" userId="193900bb-3852-4986-93e1-5b46d0dec78f" providerId="ADAL" clId="{6A404E82-CD10-4EF5-B331-AD188CE735B9}" dt="2022-12-23T03:44:27.087" v="4"/>
        <pc:sldMkLst>
          <pc:docMk/>
          <pc:sldMk cId="2586058810" sldId="256"/>
        </pc:sldMkLst>
        <pc:spChg chg="mod">
          <ac:chgData name="Singh, Amrit" userId="193900bb-3852-4986-93e1-5b46d0dec78f" providerId="ADAL" clId="{6A404E82-CD10-4EF5-B331-AD188CE735B9}" dt="2022-12-23T03:44:27.087" v="4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Singh, Amrit" userId="193900bb-3852-4986-93e1-5b46d0dec78f" providerId="ADAL" clId="{6A404E82-CD10-4EF5-B331-AD188CE735B9}" dt="2022-12-23T03:48:22.124" v="36"/>
        <pc:sldMkLst>
          <pc:docMk/>
          <pc:sldMk cId="1713219598" sldId="257"/>
        </pc:sldMkLst>
        <pc:spChg chg="mod">
          <ac:chgData name="Singh, Amrit" userId="193900bb-3852-4986-93e1-5b46d0dec78f" providerId="ADAL" clId="{6A404E82-CD10-4EF5-B331-AD188CE735B9}" dt="2022-12-23T03:48:22.124" v="36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Singh, Amrit" userId="193900bb-3852-4986-93e1-5b46d0dec78f" providerId="ADAL" clId="{6A404E82-CD10-4EF5-B331-AD188CE735B9}" dt="2022-12-23T03:47:10.365" v="11"/>
        <pc:sldMkLst>
          <pc:docMk/>
          <pc:sldMk cId="379728094" sldId="262"/>
        </pc:sldMkLst>
        <pc:spChg chg="mod">
          <ac:chgData name="Singh, Amrit" userId="193900bb-3852-4986-93e1-5b46d0dec78f" providerId="ADAL" clId="{6A404E82-CD10-4EF5-B331-AD188CE735B9}" dt="2022-12-23T03:47:10.365" v="11"/>
          <ac:spMkLst>
            <pc:docMk/>
            <pc:sldMk cId="379728094" sldId="262"/>
            <ac:spMk id="2" creationId="{B1FE5F11-B7B9-4B80-8C6A-A8A7A7190B77}"/>
          </ac:spMkLst>
        </pc:spChg>
      </pc:sldChg>
      <pc:sldChg chg="del">
        <pc:chgData name="Singh, Amrit" userId="193900bb-3852-4986-93e1-5b46d0dec78f" providerId="ADAL" clId="{6A404E82-CD10-4EF5-B331-AD188CE735B9}" dt="2022-12-23T04:03:03.256" v="40" actId="47"/>
        <pc:sldMkLst>
          <pc:docMk/>
          <pc:sldMk cId="2303579910" sldId="268"/>
        </pc:sldMkLst>
      </pc:sldChg>
      <pc:sldChg chg="addSp delSp modSp mod">
        <pc:chgData name="Singh, Amrit" userId="193900bb-3852-4986-93e1-5b46d0dec78f" providerId="ADAL" clId="{6A404E82-CD10-4EF5-B331-AD188CE735B9}" dt="2022-12-23T04:04:36.502" v="86" actId="20577"/>
        <pc:sldMkLst>
          <pc:docMk/>
          <pc:sldMk cId="973496004" sldId="272"/>
        </pc:sldMkLst>
        <pc:spChg chg="mod">
          <ac:chgData name="Singh, Amrit" userId="193900bb-3852-4986-93e1-5b46d0dec78f" providerId="ADAL" clId="{6A404E82-CD10-4EF5-B331-AD188CE735B9}" dt="2022-12-23T04:03:56.548" v="64" actId="20577"/>
          <ac:spMkLst>
            <pc:docMk/>
            <pc:sldMk cId="973496004" sldId="272"/>
            <ac:spMk id="3" creationId="{3E5FEE2D-79E5-4C1D-8BF7-EE619CA7039A}"/>
          </ac:spMkLst>
        </pc:spChg>
        <pc:spChg chg="mod">
          <ac:chgData name="Singh, Amrit" userId="193900bb-3852-4986-93e1-5b46d0dec78f" providerId="ADAL" clId="{6A404E82-CD10-4EF5-B331-AD188CE735B9}" dt="2022-12-23T04:04:36.502" v="86" actId="20577"/>
          <ac:spMkLst>
            <pc:docMk/>
            <pc:sldMk cId="973496004" sldId="272"/>
            <ac:spMk id="5" creationId="{9F120328-3D0E-8661-EB07-1EF13BF51585}"/>
          </ac:spMkLst>
        </pc:spChg>
        <pc:spChg chg="add mod">
          <ac:chgData name="Singh, Amrit" userId="193900bb-3852-4986-93e1-5b46d0dec78f" providerId="ADAL" clId="{6A404E82-CD10-4EF5-B331-AD188CE735B9}" dt="2022-12-23T04:04:26.848" v="70" actId="14100"/>
          <ac:spMkLst>
            <pc:docMk/>
            <pc:sldMk cId="973496004" sldId="272"/>
            <ac:spMk id="6" creationId="{92167894-AE5A-42AB-5191-EE843EEEB7E3}"/>
          </ac:spMkLst>
        </pc:spChg>
        <pc:picChg chg="add mod ord">
          <ac:chgData name="Singh, Amrit" userId="193900bb-3852-4986-93e1-5b46d0dec78f" providerId="ADAL" clId="{6A404E82-CD10-4EF5-B331-AD188CE735B9}" dt="2022-12-23T04:04:02.960" v="66" actId="167"/>
          <ac:picMkLst>
            <pc:docMk/>
            <pc:sldMk cId="973496004" sldId="272"/>
            <ac:picMk id="4" creationId="{B35932B1-AD30-20B8-CE88-9032FFF8FE3E}"/>
          </ac:picMkLst>
        </pc:picChg>
        <pc:picChg chg="del">
          <ac:chgData name="Singh, Amrit" userId="193900bb-3852-4986-93e1-5b46d0dec78f" providerId="ADAL" clId="{6A404E82-CD10-4EF5-B331-AD188CE735B9}" dt="2022-12-23T04:03:29.347" v="41" actId="478"/>
          <ac:picMkLst>
            <pc:docMk/>
            <pc:sldMk cId="973496004" sldId="272"/>
            <ac:picMk id="12" creationId="{687859D3-4B78-BD03-574E-62A7843AD9A2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4:07:05.302" v="185" actId="20577"/>
        <pc:sldMkLst>
          <pc:docMk/>
          <pc:sldMk cId="3867959826" sldId="273"/>
        </pc:sldMkLst>
        <pc:spChg chg="mod">
          <ac:chgData name="Singh, Amrit" userId="193900bb-3852-4986-93e1-5b46d0dec78f" providerId="ADAL" clId="{6A404E82-CD10-4EF5-B331-AD188CE735B9}" dt="2022-12-23T04:07:05.302" v="185" actId="20577"/>
          <ac:spMkLst>
            <pc:docMk/>
            <pc:sldMk cId="3867959826" sldId="273"/>
            <ac:spMk id="3" creationId="{3E5FEE2D-79E5-4C1D-8BF7-EE619CA7039A}"/>
          </ac:spMkLst>
        </pc:spChg>
        <pc:spChg chg="mod">
          <ac:chgData name="Singh, Amrit" userId="193900bb-3852-4986-93e1-5b46d0dec78f" providerId="ADAL" clId="{6A404E82-CD10-4EF5-B331-AD188CE735B9}" dt="2022-12-23T04:05:37.922" v="94" actId="14100"/>
          <ac:spMkLst>
            <pc:docMk/>
            <pc:sldMk cId="3867959826" sldId="273"/>
            <ac:spMk id="10" creationId="{65AE8085-C37D-0BCC-25C4-2DD28227ED80}"/>
          </ac:spMkLst>
        </pc:spChg>
        <pc:picChg chg="add mod ord">
          <ac:chgData name="Singh, Amrit" userId="193900bb-3852-4986-93e1-5b46d0dec78f" providerId="ADAL" clId="{6A404E82-CD10-4EF5-B331-AD188CE735B9}" dt="2022-12-23T04:05:29.925" v="92" actId="1076"/>
          <ac:picMkLst>
            <pc:docMk/>
            <pc:sldMk cId="3867959826" sldId="273"/>
            <ac:picMk id="4" creationId="{5605D783-E975-DF87-B6F5-5133315EA2EE}"/>
          </ac:picMkLst>
        </pc:picChg>
        <pc:picChg chg="del">
          <ac:chgData name="Singh, Amrit" userId="193900bb-3852-4986-93e1-5b46d0dec78f" providerId="ADAL" clId="{6A404E82-CD10-4EF5-B331-AD188CE735B9}" dt="2022-12-23T04:05:14.099" v="87" actId="478"/>
          <ac:picMkLst>
            <pc:docMk/>
            <pc:sldMk cId="3867959826" sldId="273"/>
            <ac:picMk id="12" creationId="{16E16ED0-0B52-7C41-89F4-8241486AC711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4:09:07.975" v="353" actId="27636"/>
        <pc:sldMkLst>
          <pc:docMk/>
          <pc:sldMk cId="1789332229" sldId="274"/>
        </pc:sldMkLst>
        <pc:spChg chg="mod">
          <ac:chgData name="Singh, Amrit" userId="193900bb-3852-4986-93e1-5b46d0dec78f" providerId="ADAL" clId="{6A404E82-CD10-4EF5-B331-AD188CE735B9}" dt="2022-12-23T04:09:07.975" v="353" actId="27636"/>
          <ac:spMkLst>
            <pc:docMk/>
            <pc:sldMk cId="1789332229" sldId="274"/>
            <ac:spMk id="3" creationId="{3E5FEE2D-79E5-4C1D-8BF7-EE619CA7039A}"/>
          </ac:spMkLst>
        </pc:spChg>
        <pc:picChg chg="add mod ord">
          <ac:chgData name="Singh, Amrit" userId="193900bb-3852-4986-93e1-5b46d0dec78f" providerId="ADAL" clId="{6A404E82-CD10-4EF5-B331-AD188CE735B9}" dt="2022-12-23T04:08:48.375" v="314" actId="1076"/>
          <ac:picMkLst>
            <pc:docMk/>
            <pc:sldMk cId="1789332229" sldId="274"/>
            <ac:picMk id="4" creationId="{4F9BB7D7-398F-44E9-B014-F93CFD651E65}"/>
          </ac:picMkLst>
        </pc:picChg>
        <pc:picChg chg="del mod">
          <ac:chgData name="Singh, Amrit" userId="193900bb-3852-4986-93e1-5b46d0dec78f" providerId="ADAL" clId="{6A404E82-CD10-4EF5-B331-AD188CE735B9}" dt="2022-12-23T04:07:27.803" v="272" actId="478"/>
          <ac:picMkLst>
            <pc:docMk/>
            <pc:sldMk cId="1789332229" sldId="274"/>
            <ac:picMk id="11" creationId="{01ABF4C6-6D71-CE4D-8676-11CD6FCBF84A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4:21:19.346" v="1031" actId="20577"/>
        <pc:sldMkLst>
          <pc:docMk/>
          <pc:sldMk cId="1408730361" sldId="276"/>
        </pc:sldMkLst>
        <pc:spChg chg="mod">
          <ac:chgData name="Singh, Amrit" userId="193900bb-3852-4986-93e1-5b46d0dec78f" providerId="ADAL" clId="{6A404E82-CD10-4EF5-B331-AD188CE735B9}" dt="2022-12-23T04:21:19.346" v="1031" actId="20577"/>
          <ac:spMkLst>
            <pc:docMk/>
            <pc:sldMk cId="1408730361" sldId="276"/>
            <ac:spMk id="3" creationId="{3E5FEE2D-79E5-4C1D-8BF7-EE619CA7039A}"/>
          </ac:spMkLst>
        </pc:spChg>
        <pc:picChg chg="add mod">
          <ac:chgData name="Singh, Amrit" userId="193900bb-3852-4986-93e1-5b46d0dec78f" providerId="ADAL" clId="{6A404E82-CD10-4EF5-B331-AD188CE735B9}" dt="2022-12-23T04:21:15.633" v="1019" actId="1076"/>
          <ac:picMkLst>
            <pc:docMk/>
            <pc:sldMk cId="1408730361" sldId="276"/>
            <ac:picMk id="4" creationId="{3194C4FC-AA86-D582-A107-F80EA6BB9AA1}"/>
          </ac:picMkLst>
        </pc:picChg>
        <pc:picChg chg="del">
          <ac:chgData name="Singh, Amrit" userId="193900bb-3852-4986-93e1-5b46d0dec78f" providerId="ADAL" clId="{6A404E82-CD10-4EF5-B331-AD188CE735B9}" dt="2022-12-23T04:19:30.728" v="1017" actId="478"/>
          <ac:picMkLst>
            <pc:docMk/>
            <pc:sldMk cId="1408730361" sldId="276"/>
            <ac:picMk id="13" creationId="{6A02005D-FA28-66F9-D9EA-641382A1F223}"/>
          </ac:picMkLst>
        </pc:picChg>
      </pc:sldChg>
      <pc:sldChg chg="modSp mod ord">
        <pc:chgData name="Singh, Amrit" userId="193900bb-3852-4986-93e1-5b46d0dec78f" providerId="ADAL" clId="{6A404E82-CD10-4EF5-B331-AD188CE735B9}" dt="2022-12-23T04:09:37.175" v="362"/>
        <pc:sldMkLst>
          <pc:docMk/>
          <pc:sldMk cId="629928692" sldId="281"/>
        </pc:sldMkLst>
        <pc:spChg chg="mod">
          <ac:chgData name="Singh, Amrit" userId="193900bb-3852-4986-93e1-5b46d0dec78f" providerId="ADAL" clId="{6A404E82-CD10-4EF5-B331-AD188CE735B9}" dt="2022-12-23T04:09:26.460" v="356"/>
          <ac:spMkLst>
            <pc:docMk/>
            <pc:sldMk cId="629928692" sldId="281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A404E82-CD10-4EF5-B331-AD188CE735B9}" dt="2022-12-23T06:25:38.646" v="1194" actId="20577"/>
        <pc:sldMkLst>
          <pc:docMk/>
          <pc:sldMk cId="2915760995" sldId="282"/>
        </pc:sldMkLst>
        <pc:spChg chg="mod">
          <ac:chgData name="Singh, Amrit" userId="193900bb-3852-4986-93e1-5b46d0dec78f" providerId="ADAL" clId="{6A404E82-CD10-4EF5-B331-AD188CE735B9}" dt="2022-12-23T06:25:38.646" v="1194" actId="20577"/>
          <ac:spMkLst>
            <pc:docMk/>
            <pc:sldMk cId="2915760995" sldId="282"/>
            <ac:spMk id="3" creationId="{3E5FEE2D-79E5-4C1D-8BF7-EE619CA7039A}"/>
          </ac:spMkLst>
        </pc:spChg>
        <pc:picChg chg="add mod">
          <ac:chgData name="Singh, Amrit" userId="193900bb-3852-4986-93e1-5b46d0dec78f" providerId="ADAL" clId="{6A404E82-CD10-4EF5-B331-AD188CE735B9}" dt="2022-12-23T06:25:04.409" v="1087" actId="1076"/>
          <ac:picMkLst>
            <pc:docMk/>
            <pc:sldMk cId="2915760995" sldId="282"/>
            <ac:picMk id="4" creationId="{3F5CAD3C-7024-EDE4-30D8-26DCC2524BBB}"/>
          </ac:picMkLst>
        </pc:picChg>
        <pc:picChg chg="del">
          <ac:chgData name="Singh, Amrit" userId="193900bb-3852-4986-93e1-5b46d0dec78f" providerId="ADAL" clId="{6A404E82-CD10-4EF5-B331-AD188CE735B9}" dt="2022-12-23T06:25:01.540" v="1085" actId="478"/>
          <ac:picMkLst>
            <pc:docMk/>
            <pc:sldMk cId="2915760995" sldId="282"/>
            <ac:picMk id="11" creationId="{7B18A806-2A53-A135-D002-323866BFC1BE}"/>
          </ac:picMkLst>
        </pc:picChg>
      </pc:sldChg>
      <pc:sldChg chg="del">
        <pc:chgData name="Singh, Amrit" userId="193900bb-3852-4986-93e1-5b46d0dec78f" providerId="ADAL" clId="{6A404E82-CD10-4EF5-B331-AD188CE735B9}" dt="2022-12-23T06:26:23.909" v="1196" actId="47"/>
        <pc:sldMkLst>
          <pc:docMk/>
          <pc:sldMk cId="551782617" sldId="300"/>
        </pc:sldMkLst>
      </pc:sldChg>
      <pc:sldChg chg="del">
        <pc:chgData name="Singh, Amrit" userId="193900bb-3852-4986-93e1-5b46d0dec78f" providerId="ADAL" clId="{6A404E82-CD10-4EF5-B331-AD188CE735B9}" dt="2022-12-23T06:26:47.176" v="1197" actId="47"/>
        <pc:sldMkLst>
          <pc:docMk/>
          <pc:sldMk cId="3632670216" sldId="301"/>
        </pc:sldMkLst>
      </pc:sldChg>
      <pc:sldChg chg="del">
        <pc:chgData name="Singh, Amrit" userId="193900bb-3852-4986-93e1-5b46d0dec78f" providerId="ADAL" clId="{6A404E82-CD10-4EF5-B331-AD188CE735B9}" dt="2022-12-23T06:26:47.176" v="1197" actId="47"/>
        <pc:sldMkLst>
          <pc:docMk/>
          <pc:sldMk cId="1285447663" sldId="302"/>
        </pc:sldMkLst>
      </pc:sldChg>
      <pc:sldChg chg="add">
        <pc:chgData name="Singh, Amrit" userId="193900bb-3852-4986-93e1-5b46d0dec78f" providerId="ADAL" clId="{6A404E82-CD10-4EF5-B331-AD188CE735B9}" dt="2022-12-23T06:26:21.215" v="1195"/>
        <pc:sldMkLst>
          <pc:docMk/>
          <pc:sldMk cId="2659161843" sldId="304"/>
        </pc:sldMkLst>
      </pc:sldChg>
      <pc:sldChg chg="addSp delSp modSp mod">
        <pc:chgData name="Singh, Amrit" userId="193900bb-3852-4986-93e1-5b46d0dec78f" providerId="ADAL" clId="{6A404E82-CD10-4EF5-B331-AD188CE735B9}" dt="2022-12-23T06:28:17.003" v="1267" actId="1076"/>
        <pc:sldMkLst>
          <pc:docMk/>
          <pc:sldMk cId="4069120785" sldId="305"/>
        </pc:sldMkLst>
        <pc:spChg chg="mod">
          <ac:chgData name="Singh, Amrit" userId="193900bb-3852-4986-93e1-5b46d0dec78f" providerId="ADAL" clId="{6A404E82-CD10-4EF5-B331-AD188CE735B9}" dt="2022-12-23T06:27:57.653" v="1265" actId="20577"/>
          <ac:spMkLst>
            <pc:docMk/>
            <pc:sldMk cId="4069120785" sldId="305"/>
            <ac:spMk id="3" creationId="{3E5FEE2D-79E5-4C1D-8BF7-EE619CA7039A}"/>
          </ac:spMkLst>
        </pc:spChg>
        <pc:picChg chg="add mod">
          <ac:chgData name="Singh, Amrit" userId="193900bb-3852-4986-93e1-5b46d0dec78f" providerId="ADAL" clId="{6A404E82-CD10-4EF5-B331-AD188CE735B9}" dt="2022-12-23T06:28:17.003" v="1267" actId="1076"/>
          <ac:picMkLst>
            <pc:docMk/>
            <pc:sldMk cId="4069120785" sldId="305"/>
            <ac:picMk id="4" creationId="{FC408509-0D8C-205C-4CB9-860FFD71CCFF}"/>
          </ac:picMkLst>
        </pc:picChg>
        <pc:picChg chg="del">
          <ac:chgData name="Singh, Amrit" userId="193900bb-3852-4986-93e1-5b46d0dec78f" providerId="ADAL" clId="{6A404E82-CD10-4EF5-B331-AD188CE735B9}" dt="2022-12-23T06:27:33.603" v="1201" actId="478"/>
          <ac:picMkLst>
            <pc:docMk/>
            <pc:sldMk cId="4069120785" sldId="305"/>
            <ac:picMk id="12" creationId="{F040D95F-BEE9-13BF-2A81-3966630F3578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6:30:57.363" v="1354" actId="14100"/>
        <pc:sldMkLst>
          <pc:docMk/>
          <pc:sldMk cId="3968883960" sldId="306"/>
        </pc:sldMkLst>
        <pc:spChg chg="mod">
          <ac:chgData name="Singh, Amrit" userId="193900bb-3852-4986-93e1-5b46d0dec78f" providerId="ADAL" clId="{6A404E82-CD10-4EF5-B331-AD188CE735B9}" dt="2022-12-23T06:30:22.088" v="1350" actId="20577"/>
          <ac:spMkLst>
            <pc:docMk/>
            <pc:sldMk cId="3968883960" sldId="306"/>
            <ac:spMk id="3" creationId="{3E5FEE2D-79E5-4C1D-8BF7-EE619CA7039A}"/>
          </ac:spMkLst>
        </pc:spChg>
        <pc:spChg chg="add mod">
          <ac:chgData name="Singh, Amrit" userId="193900bb-3852-4986-93e1-5b46d0dec78f" providerId="ADAL" clId="{6A404E82-CD10-4EF5-B331-AD188CE735B9}" dt="2022-12-23T06:30:57.363" v="1354" actId="14100"/>
          <ac:spMkLst>
            <pc:docMk/>
            <pc:sldMk cId="3968883960" sldId="306"/>
            <ac:spMk id="5" creationId="{282C50F3-440B-4CDB-17E3-993F344D2B28}"/>
          </ac:spMkLst>
        </pc:spChg>
        <pc:picChg chg="add mod">
          <ac:chgData name="Singh, Amrit" userId="193900bb-3852-4986-93e1-5b46d0dec78f" providerId="ADAL" clId="{6A404E82-CD10-4EF5-B331-AD188CE735B9}" dt="2022-12-23T06:29:49.820" v="1273" actId="1076"/>
          <ac:picMkLst>
            <pc:docMk/>
            <pc:sldMk cId="3968883960" sldId="306"/>
            <ac:picMk id="4" creationId="{0A26B9FB-F052-78CE-BF59-897DD87B5078}"/>
          </ac:picMkLst>
        </pc:picChg>
        <pc:picChg chg="del">
          <ac:chgData name="Singh, Amrit" userId="193900bb-3852-4986-93e1-5b46d0dec78f" providerId="ADAL" clId="{6A404E82-CD10-4EF5-B331-AD188CE735B9}" dt="2022-12-23T06:29:33.050" v="1268" actId="478"/>
          <ac:picMkLst>
            <pc:docMk/>
            <pc:sldMk cId="3968883960" sldId="306"/>
            <ac:picMk id="6" creationId="{54326714-F08F-FAD0-8E58-8A5FDD388CE4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6:34:25.644" v="1492" actId="1036"/>
        <pc:sldMkLst>
          <pc:docMk/>
          <pc:sldMk cId="665813935" sldId="307"/>
        </pc:sldMkLst>
        <pc:spChg chg="mod">
          <ac:chgData name="Singh, Amrit" userId="193900bb-3852-4986-93e1-5b46d0dec78f" providerId="ADAL" clId="{6A404E82-CD10-4EF5-B331-AD188CE735B9}" dt="2022-12-23T06:33:34.132" v="1489" actId="20577"/>
          <ac:spMkLst>
            <pc:docMk/>
            <pc:sldMk cId="665813935" sldId="307"/>
            <ac:spMk id="3" creationId="{3E5FEE2D-79E5-4C1D-8BF7-EE619CA7039A}"/>
          </ac:spMkLst>
        </pc:spChg>
        <pc:picChg chg="add mod">
          <ac:chgData name="Singh, Amrit" userId="193900bb-3852-4986-93e1-5b46d0dec78f" providerId="ADAL" clId="{6A404E82-CD10-4EF5-B331-AD188CE735B9}" dt="2022-12-23T06:34:25.644" v="1492" actId="1036"/>
          <ac:picMkLst>
            <pc:docMk/>
            <pc:sldMk cId="665813935" sldId="307"/>
            <ac:picMk id="4" creationId="{2CED09F0-BA6B-0D53-4AAA-475FF136122A}"/>
          </ac:picMkLst>
        </pc:picChg>
        <pc:picChg chg="del">
          <ac:chgData name="Singh, Amrit" userId="193900bb-3852-4986-93e1-5b46d0dec78f" providerId="ADAL" clId="{6A404E82-CD10-4EF5-B331-AD188CE735B9}" dt="2022-12-23T06:32:14.150" v="1355" actId="478"/>
          <ac:picMkLst>
            <pc:docMk/>
            <pc:sldMk cId="665813935" sldId="307"/>
            <ac:picMk id="10" creationId="{B7E4F7A8-3E2C-B60C-5BBF-4565C5C4AFD3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6:36:21.608" v="1570" actId="20577"/>
        <pc:sldMkLst>
          <pc:docMk/>
          <pc:sldMk cId="715859781" sldId="308"/>
        </pc:sldMkLst>
        <pc:spChg chg="mod">
          <ac:chgData name="Singh, Amrit" userId="193900bb-3852-4986-93e1-5b46d0dec78f" providerId="ADAL" clId="{6A404E82-CD10-4EF5-B331-AD188CE735B9}" dt="2022-12-23T06:36:21.608" v="1570" actId="20577"/>
          <ac:spMkLst>
            <pc:docMk/>
            <pc:sldMk cId="715859781" sldId="308"/>
            <ac:spMk id="3" creationId="{3E5FEE2D-79E5-4C1D-8BF7-EE619CA7039A}"/>
          </ac:spMkLst>
        </pc:spChg>
        <pc:picChg chg="add mod">
          <ac:chgData name="Singh, Amrit" userId="193900bb-3852-4986-93e1-5b46d0dec78f" providerId="ADAL" clId="{6A404E82-CD10-4EF5-B331-AD188CE735B9}" dt="2022-12-23T06:34:41.169" v="1497" actId="14100"/>
          <ac:picMkLst>
            <pc:docMk/>
            <pc:sldMk cId="715859781" sldId="308"/>
            <ac:picMk id="4" creationId="{C935B11F-6A43-E24A-86D4-26EDF11E8918}"/>
          </ac:picMkLst>
        </pc:picChg>
        <pc:picChg chg="del">
          <ac:chgData name="Singh, Amrit" userId="193900bb-3852-4986-93e1-5b46d0dec78f" providerId="ADAL" clId="{6A404E82-CD10-4EF5-B331-AD188CE735B9}" dt="2022-12-23T06:34:28.852" v="1493" actId="478"/>
          <ac:picMkLst>
            <pc:docMk/>
            <pc:sldMk cId="715859781" sldId="308"/>
            <ac:picMk id="10" creationId="{C3CD1FD5-CC17-FE11-21B3-078B8F06533C}"/>
          </ac:picMkLst>
        </pc:picChg>
      </pc:sldChg>
      <pc:sldChg chg="modSp mod">
        <pc:chgData name="Singh, Amrit" userId="193900bb-3852-4986-93e1-5b46d0dec78f" providerId="ADAL" clId="{6A404E82-CD10-4EF5-B331-AD188CE735B9}" dt="2022-12-23T06:26:57.865" v="1200"/>
        <pc:sldMkLst>
          <pc:docMk/>
          <pc:sldMk cId="730200059" sldId="321"/>
        </pc:sldMkLst>
        <pc:spChg chg="mod">
          <ac:chgData name="Singh, Amrit" userId="193900bb-3852-4986-93e1-5b46d0dec78f" providerId="ADAL" clId="{6A404E82-CD10-4EF5-B331-AD188CE735B9}" dt="2022-12-23T06:26:57.865" v="1200"/>
          <ac:spMkLst>
            <pc:docMk/>
            <pc:sldMk cId="730200059" sldId="321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A404E82-CD10-4EF5-B331-AD188CE735B9}" dt="2022-12-23T04:10:30.297" v="401" actId="20577"/>
        <pc:sldMkLst>
          <pc:docMk/>
          <pc:sldMk cId="2027936809" sldId="323"/>
        </pc:sldMkLst>
        <pc:spChg chg="mod">
          <ac:chgData name="Singh, Amrit" userId="193900bb-3852-4986-93e1-5b46d0dec78f" providerId="ADAL" clId="{6A404E82-CD10-4EF5-B331-AD188CE735B9}" dt="2022-12-23T04:10:30.297" v="401" actId="20577"/>
          <ac:spMkLst>
            <pc:docMk/>
            <pc:sldMk cId="2027936809" sldId="323"/>
            <ac:spMk id="3" creationId="{3E5FEE2D-79E5-4C1D-8BF7-EE619CA7039A}"/>
          </ac:spMkLst>
        </pc:spChg>
        <pc:picChg chg="add mod">
          <ac:chgData name="Singh, Amrit" userId="193900bb-3852-4986-93e1-5b46d0dec78f" providerId="ADAL" clId="{6A404E82-CD10-4EF5-B331-AD188CE735B9}" dt="2022-12-23T04:10:22.937" v="369" actId="1076"/>
          <ac:picMkLst>
            <pc:docMk/>
            <pc:sldMk cId="2027936809" sldId="323"/>
            <ac:picMk id="4" creationId="{9E062925-EFD1-1BFC-3494-037C760EBEB9}"/>
          </ac:picMkLst>
        </pc:picChg>
        <pc:picChg chg="del">
          <ac:chgData name="Singh, Amrit" userId="193900bb-3852-4986-93e1-5b46d0dec78f" providerId="ADAL" clId="{6A404E82-CD10-4EF5-B331-AD188CE735B9}" dt="2022-12-23T04:10:12.417" v="363" actId="478"/>
          <ac:picMkLst>
            <pc:docMk/>
            <pc:sldMk cId="2027936809" sldId="323"/>
            <ac:picMk id="10" creationId="{141495E4-210C-7F50-0D8B-6826343F57DA}"/>
          </ac:picMkLst>
        </pc:picChg>
        <pc:picChg chg="del mod">
          <ac:chgData name="Singh, Amrit" userId="193900bb-3852-4986-93e1-5b46d0dec78f" providerId="ADAL" clId="{6A404E82-CD10-4EF5-B331-AD188CE735B9}" dt="2022-12-23T04:10:14.756" v="365" actId="478"/>
          <ac:picMkLst>
            <pc:docMk/>
            <pc:sldMk cId="2027936809" sldId="323"/>
            <ac:picMk id="12" creationId="{950D0C0F-9C59-0BCF-C3B0-2F9FB0E4E6C4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4:12:23.703" v="509" actId="1076"/>
        <pc:sldMkLst>
          <pc:docMk/>
          <pc:sldMk cId="3835150980" sldId="324"/>
        </pc:sldMkLst>
        <pc:spChg chg="mod">
          <ac:chgData name="Singh, Amrit" userId="193900bb-3852-4986-93e1-5b46d0dec78f" providerId="ADAL" clId="{6A404E82-CD10-4EF5-B331-AD188CE735B9}" dt="2022-12-23T04:11:40.846" v="479" actId="20577"/>
          <ac:spMkLst>
            <pc:docMk/>
            <pc:sldMk cId="3835150980" sldId="324"/>
            <ac:spMk id="3" creationId="{3E5FEE2D-79E5-4C1D-8BF7-EE619CA7039A}"/>
          </ac:spMkLst>
        </pc:spChg>
        <pc:spChg chg="mod">
          <ac:chgData name="Singh, Amrit" userId="193900bb-3852-4986-93e1-5b46d0dec78f" providerId="ADAL" clId="{6A404E82-CD10-4EF5-B331-AD188CE735B9}" dt="2022-12-23T04:12:23.703" v="509" actId="1076"/>
          <ac:spMkLst>
            <pc:docMk/>
            <pc:sldMk cId="3835150980" sldId="324"/>
            <ac:spMk id="5" creationId="{BFF624DE-5C5A-9D49-4F5D-438AE4E1779B}"/>
          </ac:spMkLst>
        </pc:spChg>
        <pc:spChg chg="mod">
          <ac:chgData name="Singh, Amrit" userId="193900bb-3852-4986-93e1-5b46d0dec78f" providerId="ADAL" clId="{6A404E82-CD10-4EF5-B331-AD188CE735B9}" dt="2022-12-23T04:11:26.779" v="428" actId="20577"/>
          <ac:spMkLst>
            <pc:docMk/>
            <pc:sldMk cId="3835150980" sldId="324"/>
            <ac:spMk id="6" creationId="{E22172CF-C3EA-9FC1-1A8C-6FE2000D7FEA}"/>
          </ac:spMkLst>
        </pc:spChg>
        <pc:picChg chg="del">
          <ac:chgData name="Singh, Amrit" userId="193900bb-3852-4986-93e1-5b46d0dec78f" providerId="ADAL" clId="{6A404E82-CD10-4EF5-B331-AD188CE735B9}" dt="2022-12-23T04:10:51.639" v="402" actId="478"/>
          <ac:picMkLst>
            <pc:docMk/>
            <pc:sldMk cId="3835150980" sldId="324"/>
            <ac:picMk id="4" creationId="{4D6F9878-F3F4-BD14-0493-CFCA950F6A35}"/>
          </ac:picMkLst>
        </pc:picChg>
        <pc:picChg chg="add mod ord">
          <ac:chgData name="Singh, Amrit" userId="193900bb-3852-4986-93e1-5b46d0dec78f" providerId="ADAL" clId="{6A404E82-CD10-4EF5-B331-AD188CE735B9}" dt="2022-12-23T04:11:00.648" v="406" actId="1076"/>
          <ac:picMkLst>
            <pc:docMk/>
            <pc:sldMk cId="3835150980" sldId="324"/>
            <ac:picMk id="10" creationId="{5E9DDD78-86BB-18ED-C901-20E86B081875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4:12:36.440" v="512" actId="14100"/>
        <pc:sldMkLst>
          <pc:docMk/>
          <pc:sldMk cId="999203115" sldId="325"/>
        </pc:sldMkLst>
        <pc:spChg chg="mod">
          <ac:chgData name="Singh, Amrit" userId="193900bb-3852-4986-93e1-5b46d0dec78f" providerId="ADAL" clId="{6A404E82-CD10-4EF5-B331-AD188CE735B9}" dt="2022-12-23T04:12:11.959" v="506" actId="20577"/>
          <ac:spMkLst>
            <pc:docMk/>
            <pc:sldMk cId="999203115" sldId="325"/>
            <ac:spMk id="3" creationId="{3E5FEE2D-79E5-4C1D-8BF7-EE619CA7039A}"/>
          </ac:spMkLst>
        </pc:spChg>
        <pc:spChg chg="add mod">
          <ac:chgData name="Singh, Amrit" userId="193900bb-3852-4986-93e1-5b46d0dec78f" providerId="ADAL" clId="{6A404E82-CD10-4EF5-B331-AD188CE735B9}" dt="2022-12-23T04:12:36.440" v="512" actId="14100"/>
          <ac:spMkLst>
            <pc:docMk/>
            <pc:sldMk cId="999203115" sldId="325"/>
            <ac:spMk id="5" creationId="{238A476F-C093-1333-B9FD-1F4777D9D8A2}"/>
          </ac:spMkLst>
        </pc:spChg>
        <pc:picChg chg="add mod">
          <ac:chgData name="Singh, Amrit" userId="193900bb-3852-4986-93e1-5b46d0dec78f" providerId="ADAL" clId="{6A404E82-CD10-4EF5-B331-AD188CE735B9}" dt="2022-12-23T04:12:04.634" v="482" actId="1076"/>
          <ac:picMkLst>
            <pc:docMk/>
            <pc:sldMk cId="999203115" sldId="325"/>
            <ac:picMk id="4" creationId="{0F34D0E6-4996-E08B-9D61-A736EF802443}"/>
          </ac:picMkLst>
        </pc:picChg>
        <pc:picChg chg="del">
          <ac:chgData name="Singh, Amrit" userId="193900bb-3852-4986-93e1-5b46d0dec78f" providerId="ADAL" clId="{6A404E82-CD10-4EF5-B331-AD188CE735B9}" dt="2022-12-23T04:12:02.549" v="480" actId="478"/>
          <ac:picMkLst>
            <pc:docMk/>
            <pc:sldMk cId="999203115" sldId="325"/>
            <ac:picMk id="10" creationId="{C8A77038-D2B2-901F-DFD4-C55A900405A1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4:15:08.052" v="681" actId="20577"/>
        <pc:sldMkLst>
          <pc:docMk/>
          <pc:sldMk cId="114526984" sldId="326"/>
        </pc:sldMkLst>
        <pc:spChg chg="mod">
          <ac:chgData name="Singh, Amrit" userId="193900bb-3852-4986-93e1-5b46d0dec78f" providerId="ADAL" clId="{6A404E82-CD10-4EF5-B331-AD188CE735B9}" dt="2022-12-23T04:13:50.822" v="613" actId="20577"/>
          <ac:spMkLst>
            <pc:docMk/>
            <pc:sldMk cId="114526984" sldId="326"/>
            <ac:spMk id="3" creationId="{3E5FEE2D-79E5-4C1D-8BF7-EE619CA7039A}"/>
          </ac:spMkLst>
        </pc:spChg>
        <pc:spChg chg="add mod">
          <ac:chgData name="Singh, Amrit" userId="193900bb-3852-4986-93e1-5b46d0dec78f" providerId="ADAL" clId="{6A404E82-CD10-4EF5-B331-AD188CE735B9}" dt="2022-12-23T04:14:25.919" v="617" actId="14100"/>
          <ac:spMkLst>
            <pc:docMk/>
            <pc:sldMk cId="114526984" sldId="326"/>
            <ac:spMk id="6" creationId="{7A5EA674-6060-ABAA-4D40-E5C19B751AA9}"/>
          </ac:spMkLst>
        </pc:spChg>
        <pc:spChg chg="add mod">
          <ac:chgData name="Singh, Amrit" userId="193900bb-3852-4986-93e1-5b46d0dec78f" providerId="ADAL" clId="{6A404E82-CD10-4EF5-B331-AD188CE735B9}" dt="2022-12-23T04:14:32.531" v="620" actId="14100"/>
          <ac:spMkLst>
            <pc:docMk/>
            <pc:sldMk cId="114526984" sldId="326"/>
            <ac:spMk id="10" creationId="{74A8F46A-D5CF-FEA7-DFEF-B575669ACA1F}"/>
          </ac:spMkLst>
        </pc:spChg>
        <pc:spChg chg="add mod">
          <ac:chgData name="Singh, Amrit" userId="193900bb-3852-4986-93e1-5b46d0dec78f" providerId="ADAL" clId="{6A404E82-CD10-4EF5-B331-AD188CE735B9}" dt="2022-12-23T04:14:55.351" v="649" actId="313"/>
          <ac:spMkLst>
            <pc:docMk/>
            <pc:sldMk cId="114526984" sldId="326"/>
            <ac:spMk id="11" creationId="{884B5429-F720-60CA-ADEE-A53CA0647FD2}"/>
          </ac:spMkLst>
        </pc:spChg>
        <pc:spChg chg="add mod">
          <ac:chgData name="Singh, Amrit" userId="193900bb-3852-4986-93e1-5b46d0dec78f" providerId="ADAL" clId="{6A404E82-CD10-4EF5-B331-AD188CE735B9}" dt="2022-12-23T04:15:08.052" v="681" actId="20577"/>
          <ac:spMkLst>
            <pc:docMk/>
            <pc:sldMk cId="114526984" sldId="326"/>
            <ac:spMk id="12" creationId="{BB2DAD0C-47B6-7407-32B2-AE97C9C23081}"/>
          </ac:spMkLst>
        </pc:spChg>
        <pc:picChg chg="del mod">
          <ac:chgData name="Singh, Amrit" userId="193900bb-3852-4986-93e1-5b46d0dec78f" providerId="ADAL" clId="{6A404E82-CD10-4EF5-B331-AD188CE735B9}" dt="2022-12-23T04:13:19.974" v="514" actId="478"/>
          <ac:picMkLst>
            <pc:docMk/>
            <pc:sldMk cId="114526984" sldId="326"/>
            <ac:picMk id="4" creationId="{17894D37-3725-1009-49B3-740413D30BFB}"/>
          </ac:picMkLst>
        </pc:picChg>
        <pc:picChg chg="add mod">
          <ac:chgData name="Singh, Amrit" userId="193900bb-3852-4986-93e1-5b46d0dec78f" providerId="ADAL" clId="{6A404E82-CD10-4EF5-B331-AD188CE735B9}" dt="2022-12-23T04:13:52.432" v="614" actId="1076"/>
          <ac:picMkLst>
            <pc:docMk/>
            <pc:sldMk cId="114526984" sldId="326"/>
            <ac:picMk id="5" creationId="{A8BC90FA-FA23-688C-52AA-D36AE1203985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4:16:15.353" v="743" actId="167"/>
        <pc:sldMkLst>
          <pc:docMk/>
          <pc:sldMk cId="3565680775" sldId="328"/>
        </pc:sldMkLst>
        <pc:spChg chg="mod">
          <ac:chgData name="Singh, Amrit" userId="193900bb-3852-4986-93e1-5b46d0dec78f" providerId="ADAL" clId="{6A404E82-CD10-4EF5-B331-AD188CE735B9}" dt="2022-12-23T04:16:01.423" v="740" actId="20577"/>
          <ac:spMkLst>
            <pc:docMk/>
            <pc:sldMk cId="3565680775" sldId="328"/>
            <ac:spMk id="3" creationId="{3E5FEE2D-79E5-4C1D-8BF7-EE619CA7039A}"/>
          </ac:spMkLst>
        </pc:spChg>
        <pc:picChg chg="add mod ord">
          <ac:chgData name="Singh, Amrit" userId="193900bb-3852-4986-93e1-5b46d0dec78f" providerId="ADAL" clId="{6A404E82-CD10-4EF5-B331-AD188CE735B9}" dt="2022-12-23T04:16:15.353" v="743" actId="167"/>
          <ac:picMkLst>
            <pc:docMk/>
            <pc:sldMk cId="3565680775" sldId="328"/>
            <ac:picMk id="4" creationId="{6D4F84DA-ACDB-6EB5-3710-C94B1BA75831}"/>
          </ac:picMkLst>
        </pc:picChg>
        <pc:picChg chg="del">
          <ac:chgData name="Singh, Amrit" userId="193900bb-3852-4986-93e1-5b46d0dec78f" providerId="ADAL" clId="{6A404E82-CD10-4EF5-B331-AD188CE735B9}" dt="2022-12-23T04:15:50.183" v="682" actId="478"/>
          <ac:picMkLst>
            <pc:docMk/>
            <pc:sldMk cId="3565680775" sldId="328"/>
            <ac:picMk id="5" creationId="{9FE63053-4EA4-014F-727D-CCA73473E2C0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4:19:28.008" v="1016" actId="20577"/>
        <pc:sldMkLst>
          <pc:docMk/>
          <pc:sldMk cId="240206762" sldId="329"/>
        </pc:sldMkLst>
        <pc:spChg chg="mod">
          <ac:chgData name="Singh, Amrit" userId="193900bb-3852-4986-93e1-5b46d0dec78f" providerId="ADAL" clId="{6A404E82-CD10-4EF5-B331-AD188CE735B9}" dt="2022-12-23T04:19:28.008" v="1016" actId="20577"/>
          <ac:spMkLst>
            <pc:docMk/>
            <pc:sldMk cId="240206762" sldId="329"/>
            <ac:spMk id="3" creationId="{3E5FEE2D-79E5-4C1D-8BF7-EE619CA7039A}"/>
          </ac:spMkLst>
        </pc:spChg>
        <pc:spChg chg="add mod">
          <ac:chgData name="Singh, Amrit" userId="193900bb-3852-4986-93e1-5b46d0dec78f" providerId="ADAL" clId="{6A404E82-CD10-4EF5-B331-AD188CE735B9}" dt="2022-12-23T04:18:34.387" v="927" actId="20577"/>
          <ac:spMkLst>
            <pc:docMk/>
            <pc:sldMk cId="240206762" sldId="329"/>
            <ac:spMk id="6" creationId="{02B6032D-AC9C-002F-2576-58B8275F3BEB}"/>
          </ac:spMkLst>
        </pc:spChg>
        <pc:spChg chg="add mod">
          <ac:chgData name="Singh, Amrit" userId="193900bb-3852-4986-93e1-5b46d0dec78f" providerId="ADAL" clId="{6A404E82-CD10-4EF5-B331-AD188CE735B9}" dt="2022-12-23T04:19:21.258" v="999" actId="14100"/>
          <ac:spMkLst>
            <pc:docMk/>
            <pc:sldMk cId="240206762" sldId="329"/>
            <ac:spMk id="10" creationId="{7E432D11-9BC1-EC52-95E3-2AA9152A53E6}"/>
          </ac:spMkLst>
        </pc:spChg>
        <pc:picChg chg="del">
          <ac:chgData name="Singh, Amrit" userId="193900bb-3852-4986-93e1-5b46d0dec78f" providerId="ADAL" clId="{6A404E82-CD10-4EF5-B331-AD188CE735B9}" dt="2022-12-23T04:17:17.260" v="744" actId="478"/>
          <ac:picMkLst>
            <pc:docMk/>
            <pc:sldMk cId="240206762" sldId="329"/>
            <ac:picMk id="4" creationId="{25996767-C16B-381C-A8C2-A35F86D93A25}"/>
          </ac:picMkLst>
        </pc:picChg>
        <pc:picChg chg="add mod ord">
          <ac:chgData name="Singh, Amrit" userId="193900bb-3852-4986-93e1-5b46d0dec78f" providerId="ADAL" clId="{6A404E82-CD10-4EF5-B331-AD188CE735B9}" dt="2022-12-23T04:18:15.666" v="908" actId="1076"/>
          <ac:picMkLst>
            <pc:docMk/>
            <pc:sldMk cId="240206762" sldId="329"/>
            <ac:picMk id="5" creationId="{EBC8CD58-E820-CCC1-91EB-54C5D7E28F42}"/>
          </ac:picMkLst>
        </pc:picChg>
      </pc:sldChg>
      <pc:sldChg chg="addSp delSp modSp mod">
        <pc:chgData name="Singh, Amrit" userId="193900bb-3852-4986-93e1-5b46d0dec78f" providerId="ADAL" clId="{6A404E82-CD10-4EF5-B331-AD188CE735B9}" dt="2022-12-23T04:22:06.081" v="1079" actId="1076"/>
        <pc:sldMkLst>
          <pc:docMk/>
          <pc:sldMk cId="917994349" sldId="330"/>
        </pc:sldMkLst>
        <pc:spChg chg="mod">
          <ac:chgData name="Singh, Amrit" userId="193900bb-3852-4986-93e1-5b46d0dec78f" providerId="ADAL" clId="{6A404E82-CD10-4EF5-B331-AD188CE735B9}" dt="2022-12-23T04:22:03.308" v="1077" actId="20577"/>
          <ac:spMkLst>
            <pc:docMk/>
            <pc:sldMk cId="917994349" sldId="330"/>
            <ac:spMk id="3" creationId="{3E5FEE2D-79E5-4C1D-8BF7-EE619CA7039A}"/>
          </ac:spMkLst>
        </pc:spChg>
        <pc:picChg chg="del">
          <ac:chgData name="Singh, Amrit" userId="193900bb-3852-4986-93e1-5b46d0dec78f" providerId="ADAL" clId="{6A404E82-CD10-4EF5-B331-AD188CE735B9}" dt="2022-12-23T04:21:39.411" v="1032" actId="478"/>
          <ac:picMkLst>
            <pc:docMk/>
            <pc:sldMk cId="917994349" sldId="330"/>
            <ac:picMk id="4" creationId="{D74892EB-4300-8154-3EE4-D8705FD97D81}"/>
          </ac:picMkLst>
        </pc:picChg>
        <pc:picChg chg="add mod ord">
          <ac:chgData name="Singh, Amrit" userId="193900bb-3852-4986-93e1-5b46d0dec78f" providerId="ADAL" clId="{6A404E82-CD10-4EF5-B331-AD188CE735B9}" dt="2022-12-23T04:22:06.081" v="1079" actId="1076"/>
          <ac:picMkLst>
            <pc:docMk/>
            <pc:sldMk cId="917994349" sldId="330"/>
            <ac:picMk id="5" creationId="{7A0BB15C-1714-78DE-2183-6D483CC97C5D}"/>
          </ac:picMkLst>
        </pc:picChg>
      </pc:sldChg>
      <pc:sldChg chg="add ord">
        <pc:chgData name="Singh, Amrit" userId="193900bb-3852-4986-93e1-5b46d0dec78f" providerId="ADAL" clId="{6A404E82-CD10-4EF5-B331-AD188CE735B9}" dt="2022-12-23T04:03:01.828" v="39"/>
        <pc:sldMkLst>
          <pc:docMk/>
          <pc:sldMk cId="2552927166" sldId="332"/>
        </pc:sldMkLst>
      </pc:sldChg>
      <pc:sldChg chg="add ord">
        <pc:chgData name="Singh, Amrit" userId="193900bb-3852-4986-93e1-5b46d0dec78f" providerId="ADAL" clId="{6A404E82-CD10-4EF5-B331-AD188CE735B9}" dt="2022-12-23T06:21:08.761" v="1082"/>
        <pc:sldMkLst>
          <pc:docMk/>
          <pc:sldMk cId="3996260131" sldId="333"/>
        </pc:sldMkLst>
      </pc:sldChg>
      <pc:sldChg chg="add">
        <pc:chgData name="Singh, Amrit" userId="193900bb-3852-4986-93e1-5b46d0dec78f" providerId="ADAL" clId="{6A404E82-CD10-4EF5-B331-AD188CE735B9}" dt="2022-12-23T06:21:15.197" v="1083"/>
        <pc:sldMkLst>
          <pc:docMk/>
          <pc:sldMk cId="2829700455" sldId="334"/>
        </pc:sldMkLst>
      </pc:sldChg>
      <pc:sldChg chg="add">
        <pc:chgData name="Singh, Amrit" userId="193900bb-3852-4986-93e1-5b46d0dec78f" providerId="ADAL" clId="{6A404E82-CD10-4EF5-B331-AD188CE735B9}" dt="2022-12-23T06:21:30.180" v="1084"/>
        <pc:sldMkLst>
          <pc:docMk/>
          <pc:sldMk cId="313336155" sldId="335"/>
        </pc:sldMkLst>
      </pc:sldChg>
      <pc:sldChg chg="addSp delSp modSp add mod">
        <pc:chgData name="Singh, Amrit" userId="193900bb-3852-4986-93e1-5b46d0dec78f" providerId="ADAL" clId="{6A404E82-CD10-4EF5-B331-AD188CE735B9}" dt="2022-12-23T06:39:57.457" v="1620" actId="20577"/>
        <pc:sldMkLst>
          <pc:docMk/>
          <pc:sldMk cId="3603552619" sldId="336"/>
        </pc:sldMkLst>
        <pc:spChg chg="mod">
          <ac:chgData name="Singh, Amrit" userId="193900bb-3852-4986-93e1-5b46d0dec78f" providerId="ADAL" clId="{6A404E82-CD10-4EF5-B331-AD188CE735B9}" dt="2022-12-23T06:39:57.457" v="1620" actId="20577"/>
          <ac:spMkLst>
            <pc:docMk/>
            <pc:sldMk cId="3603552619" sldId="336"/>
            <ac:spMk id="3" creationId="{3E5FEE2D-79E5-4C1D-8BF7-EE619CA7039A}"/>
          </ac:spMkLst>
        </pc:spChg>
        <pc:picChg chg="del">
          <ac:chgData name="Singh, Amrit" userId="193900bb-3852-4986-93e1-5b46d0dec78f" providerId="ADAL" clId="{6A404E82-CD10-4EF5-B331-AD188CE735B9}" dt="2022-12-23T06:37:15.107" v="1572" actId="478"/>
          <ac:picMkLst>
            <pc:docMk/>
            <pc:sldMk cId="3603552619" sldId="336"/>
            <ac:picMk id="4" creationId="{C935B11F-6A43-E24A-86D4-26EDF11E8918}"/>
          </ac:picMkLst>
        </pc:picChg>
        <pc:picChg chg="add mod">
          <ac:chgData name="Singh, Amrit" userId="193900bb-3852-4986-93e1-5b46d0dec78f" providerId="ADAL" clId="{6A404E82-CD10-4EF5-B331-AD188CE735B9}" dt="2022-12-23T06:37:28.239" v="1574" actId="1076"/>
          <ac:picMkLst>
            <pc:docMk/>
            <pc:sldMk cId="3603552619" sldId="336"/>
            <ac:picMk id="5" creationId="{73FD3FA5-E742-E8F1-7F4E-DB3E00CA985D}"/>
          </ac:picMkLst>
        </pc:picChg>
      </pc:sldChg>
      <pc:sldChg chg="modSp add mod">
        <pc:chgData name="Singh, Amrit" userId="193900bb-3852-4986-93e1-5b46d0dec78f" providerId="ADAL" clId="{6A404E82-CD10-4EF5-B331-AD188CE735B9}" dt="2022-12-23T06:40:34.002" v="1628" actId="14100"/>
        <pc:sldMkLst>
          <pc:docMk/>
          <pc:sldMk cId="1565052153" sldId="337"/>
        </pc:sldMkLst>
        <pc:spChg chg="mod">
          <ac:chgData name="Singh, Amrit" userId="193900bb-3852-4986-93e1-5b46d0dec78f" providerId="ADAL" clId="{6A404E82-CD10-4EF5-B331-AD188CE735B9}" dt="2022-12-23T06:40:34.002" v="1628" actId="14100"/>
          <ac:spMkLst>
            <pc:docMk/>
            <pc:sldMk cId="1565052153" sldId="337"/>
            <ac:spMk id="2" creationId="{B1FE5F11-B7B9-4B80-8C6A-A8A7A7190B77}"/>
          </ac:spMkLst>
        </pc:spChg>
      </pc:sldChg>
      <pc:sldChg chg="add">
        <pc:chgData name="Singh, Amrit" userId="193900bb-3852-4986-93e1-5b46d0dec78f" providerId="ADAL" clId="{6A404E82-CD10-4EF5-B331-AD188CE735B9}" dt="2022-12-23T06:40:41.549" v="1629"/>
        <pc:sldMkLst>
          <pc:docMk/>
          <pc:sldMk cId="3831471599" sldId="338"/>
        </pc:sldMkLst>
      </pc:sldChg>
      <pc:sldChg chg="addSp delSp modSp add mod">
        <pc:chgData name="Singh, Amrit" userId="193900bb-3852-4986-93e1-5b46d0dec78f" providerId="ADAL" clId="{6A404E82-CD10-4EF5-B331-AD188CE735B9}" dt="2022-12-23T07:05:21.051" v="1703" actId="1076"/>
        <pc:sldMkLst>
          <pc:docMk/>
          <pc:sldMk cId="1463565615" sldId="339"/>
        </pc:sldMkLst>
        <pc:spChg chg="mod">
          <ac:chgData name="Singh, Amrit" userId="193900bb-3852-4986-93e1-5b46d0dec78f" providerId="ADAL" clId="{6A404E82-CD10-4EF5-B331-AD188CE735B9}" dt="2022-12-23T06:41:47.898" v="1698" actId="20577"/>
          <ac:spMkLst>
            <pc:docMk/>
            <pc:sldMk cId="1463565615" sldId="339"/>
            <ac:spMk id="3" creationId="{3E5FEE2D-79E5-4C1D-8BF7-EE619CA7039A}"/>
          </ac:spMkLst>
        </pc:spChg>
        <pc:picChg chg="add mod">
          <ac:chgData name="Singh, Amrit" userId="193900bb-3852-4986-93e1-5b46d0dec78f" providerId="ADAL" clId="{6A404E82-CD10-4EF5-B331-AD188CE735B9}" dt="2022-12-23T07:05:21.051" v="1703" actId="1076"/>
          <ac:picMkLst>
            <pc:docMk/>
            <pc:sldMk cId="1463565615" sldId="339"/>
            <ac:picMk id="4" creationId="{218BE326-A015-5954-B2EC-AA0912CDE56B}"/>
          </ac:picMkLst>
        </pc:picChg>
        <pc:picChg chg="del mod">
          <ac:chgData name="Singh, Amrit" userId="193900bb-3852-4986-93e1-5b46d0dec78f" providerId="ADAL" clId="{6A404E82-CD10-4EF5-B331-AD188CE735B9}" dt="2022-12-23T07:05:10.505" v="1700" actId="478"/>
          <ac:picMkLst>
            <pc:docMk/>
            <pc:sldMk cId="1463565615" sldId="339"/>
            <ac:picMk id="5" creationId="{73FD3FA5-E742-E8F1-7F4E-DB3E00CA985D}"/>
          </ac:picMkLst>
        </pc:picChg>
      </pc:sldChg>
      <pc:sldChg chg="addSp delSp modSp add mod">
        <pc:chgData name="Singh, Amrit" userId="193900bb-3852-4986-93e1-5b46d0dec78f" providerId="ADAL" clId="{6A404E82-CD10-4EF5-B331-AD188CE735B9}" dt="2022-12-23T07:33:19.824" v="1759" actId="14100"/>
        <pc:sldMkLst>
          <pc:docMk/>
          <pc:sldMk cId="1098597273" sldId="340"/>
        </pc:sldMkLst>
        <pc:spChg chg="mod">
          <ac:chgData name="Singh, Amrit" userId="193900bb-3852-4986-93e1-5b46d0dec78f" providerId="ADAL" clId="{6A404E82-CD10-4EF5-B331-AD188CE735B9}" dt="2022-12-23T07:33:03.679" v="1756" actId="20577"/>
          <ac:spMkLst>
            <pc:docMk/>
            <pc:sldMk cId="1098597273" sldId="340"/>
            <ac:spMk id="3" creationId="{3E5FEE2D-79E5-4C1D-8BF7-EE619CA7039A}"/>
          </ac:spMkLst>
        </pc:spChg>
        <pc:spChg chg="add mod">
          <ac:chgData name="Singh, Amrit" userId="193900bb-3852-4986-93e1-5b46d0dec78f" providerId="ADAL" clId="{6A404E82-CD10-4EF5-B331-AD188CE735B9}" dt="2022-12-23T07:33:19.824" v="1759" actId="14100"/>
          <ac:spMkLst>
            <pc:docMk/>
            <pc:sldMk cId="1098597273" sldId="340"/>
            <ac:spMk id="6" creationId="{FD8F5A3C-47BC-D24D-4175-7994D8E44D30}"/>
          </ac:spMkLst>
        </pc:spChg>
        <pc:picChg chg="del">
          <ac:chgData name="Singh, Amrit" userId="193900bb-3852-4986-93e1-5b46d0dec78f" providerId="ADAL" clId="{6A404E82-CD10-4EF5-B331-AD188CE735B9}" dt="2022-12-23T07:32:18.400" v="1705" actId="478"/>
          <ac:picMkLst>
            <pc:docMk/>
            <pc:sldMk cId="1098597273" sldId="340"/>
            <ac:picMk id="4" creationId="{218BE326-A015-5954-B2EC-AA0912CDE56B}"/>
          </ac:picMkLst>
        </pc:picChg>
        <pc:picChg chg="add mod">
          <ac:chgData name="Singh, Amrit" userId="193900bb-3852-4986-93e1-5b46d0dec78f" providerId="ADAL" clId="{6A404E82-CD10-4EF5-B331-AD188CE735B9}" dt="2022-12-23T07:32:22.470" v="1707" actId="1076"/>
          <ac:picMkLst>
            <pc:docMk/>
            <pc:sldMk cId="1098597273" sldId="340"/>
            <ac:picMk id="5" creationId="{BE8F9925-E2B4-1738-9EB9-5108278C8C8B}"/>
          </ac:picMkLst>
        </pc:picChg>
      </pc:sldChg>
      <pc:sldChg chg="addSp delSp modSp add mod">
        <pc:chgData name="Singh, Amrit" userId="193900bb-3852-4986-93e1-5b46d0dec78f" providerId="ADAL" clId="{6A404E82-CD10-4EF5-B331-AD188CE735B9}" dt="2022-12-23T07:34:27.831" v="1787" actId="20577"/>
        <pc:sldMkLst>
          <pc:docMk/>
          <pc:sldMk cId="3015723745" sldId="341"/>
        </pc:sldMkLst>
        <pc:spChg chg="mod">
          <ac:chgData name="Singh, Amrit" userId="193900bb-3852-4986-93e1-5b46d0dec78f" providerId="ADAL" clId="{6A404E82-CD10-4EF5-B331-AD188CE735B9}" dt="2022-12-23T07:34:27.831" v="1787" actId="20577"/>
          <ac:spMkLst>
            <pc:docMk/>
            <pc:sldMk cId="3015723745" sldId="341"/>
            <ac:spMk id="3" creationId="{3E5FEE2D-79E5-4C1D-8BF7-EE619CA7039A}"/>
          </ac:spMkLst>
        </pc:spChg>
        <pc:spChg chg="mod">
          <ac:chgData name="Singh, Amrit" userId="193900bb-3852-4986-93e1-5b46d0dec78f" providerId="ADAL" clId="{6A404E82-CD10-4EF5-B331-AD188CE735B9}" dt="2022-12-23T07:34:16.469" v="1771" actId="1076"/>
          <ac:spMkLst>
            <pc:docMk/>
            <pc:sldMk cId="3015723745" sldId="341"/>
            <ac:spMk id="6" creationId="{FD8F5A3C-47BC-D24D-4175-7994D8E44D30}"/>
          </ac:spMkLst>
        </pc:spChg>
        <pc:picChg chg="add mod ord">
          <ac:chgData name="Singh, Amrit" userId="193900bb-3852-4986-93e1-5b46d0dec78f" providerId="ADAL" clId="{6A404E82-CD10-4EF5-B331-AD188CE735B9}" dt="2022-12-23T07:34:11.636" v="1770" actId="1076"/>
          <ac:picMkLst>
            <pc:docMk/>
            <pc:sldMk cId="3015723745" sldId="341"/>
            <ac:picMk id="4" creationId="{4A3D6FD6-28CB-0457-787E-D8C747354C70}"/>
          </ac:picMkLst>
        </pc:picChg>
        <pc:picChg chg="del">
          <ac:chgData name="Singh, Amrit" userId="193900bb-3852-4986-93e1-5b46d0dec78f" providerId="ADAL" clId="{6A404E82-CD10-4EF5-B331-AD188CE735B9}" dt="2022-12-23T07:33:41.378" v="1761" actId="478"/>
          <ac:picMkLst>
            <pc:docMk/>
            <pc:sldMk cId="3015723745" sldId="341"/>
            <ac:picMk id="5" creationId="{BE8F9925-E2B4-1738-9EB9-5108278C8C8B}"/>
          </ac:picMkLst>
        </pc:picChg>
        <pc:picChg chg="add mod">
          <ac:chgData name="Singh, Amrit" userId="193900bb-3852-4986-93e1-5b46d0dec78f" providerId="ADAL" clId="{6A404E82-CD10-4EF5-B331-AD188CE735B9}" dt="2022-12-23T07:33:56.327" v="1767" actId="571"/>
          <ac:picMkLst>
            <pc:docMk/>
            <pc:sldMk cId="3015723745" sldId="341"/>
            <ac:picMk id="10" creationId="{EDCC0A1D-DAA3-1842-8637-C55D1FDED563}"/>
          </ac:picMkLst>
        </pc:picChg>
      </pc:sldChg>
      <pc:sldChg chg="addSp delSp modSp add mod">
        <pc:chgData name="Singh, Amrit" userId="193900bb-3852-4986-93e1-5b46d0dec78f" providerId="ADAL" clId="{6A404E82-CD10-4EF5-B331-AD188CE735B9}" dt="2022-12-23T07:36:23.712" v="1818" actId="1076"/>
        <pc:sldMkLst>
          <pc:docMk/>
          <pc:sldMk cId="2216738850" sldId="342"/>
        </pc:sldMkLst>
        <pc:spChg chg="mod">
          <ac:chgData name="Singh, Amrit" userId="193900bb-3852-4986-93e1-5b46d0dec78f" providerId="ADAL" clId="{6A404E82-CD10-4EF5-B331-AD188CE735B9}" dt="2022-12-23T07:35:10.864" v="1816" actId="20577"/>
          <ac:spMkLst>
            <pc:docMk/>
            <pc:sldMk cId="2216738850" sldId="342"/>
            <ac:spMk id="3" creationId="{3E5FEE2D-79E5-4C1D-8BF7-EE619CA7039A}"/>
          </ac:spMkLst>
        </pc:spChg>
        <pc:spChg chg="mod">
          <ac:chgData name="Singh, Amrit" userId="193900bb-3852-4986-93e1-5b46d0dec78f" providerId="ADAL" clId="{6A404E82-CD10-4EF5-B331-AD188CE735B9}" dt="2022-12-23T07:36:23.712" v="1818" actId="1076"/>
          <ac:spMkLst>
            <pc:docMk/>
            <pc:sldMk cId="2216738850" sldId="342"/>
            <ac:spMk id="6" creationId="{FD8F5A3C-47BC-D24D-4175-7994D8E44D30}"/>
          </ac:spMkLst>
        </pc:spChg>
        <pc:picChg chg="del">
          <ac:chgData name="Singh, Amrit" userId="193900bb-3852-4986-93e1-5b46d0dec78f" providerId="ADAL" clId="{6A404E82-CD10-4EF5-B331-AD188CE735B9}" dt="2022-12-23T07:34:40.568" v="1789" actId="478"/>
          <ac:picMkLst>
            <pc:docMk/>
            <pc:sldMk cId="2216738850" sldId="342"/>
            <ac:picMk id="4" creationId="{4A3D6FD6-28CB-0457-787E-D8C747354C70}"/>
          </ac:picMkLst>
        </pc:picChg>
        <pc:picChg chg="add mod ord">
          <ac:chgData name="Singh, Amrit" userId="193900bb-3852-4986-93e1-5b46d0dec78f" providerId="ADAL" clId="{6A404E82-CD10-4EF5-B331-AD188CE735B9}" dt="2022-12-23T07:34:57.896" v="1793" actId="167"/>
          <ac:picMkLst>
            <pc:docMk/>
            <pc:sldMk cId="2216738850" sldId="342"/>
            <ac:picMk id="5" creationId="{EB4C2569-B026-30D0-80CF-8BC1643CCA9B}"/>
          </ac:picMkLst>
        </pc:picChg>
      </pc:sldChg>
      <pc:sldChg chg="add del">
        <pc:chgData name="Singh, Amrit" userId="193900bb-3852-4986-93e1-5b46d0dec78f" providerId="ADAL" clId="{6A404E82-CD10-4EF5-B331-AD188CE735B9}" dt="2022-12-23T07:33:42.518" v="1763"/>
        <pc:sldMkLst>
          <pc:docMk/>
          <pc:sldMk cId="3885889832" sldId="342"/>
        </pc:sldMkLst>
      </pc:sldChg>
      <pc:sldChg chg="addSp delSp modSp add del mod">
        <pc:chgData name="Singh, Amrit" userId="193900bb-3852-4986-93e1-5b46d0dec78f" providerId="ADAL" clId="{6A404E82-CD10-4EF5-B331-AD188CE735B9}" dt="2022-12-23T07:40:48.775" v="1978" actId="47"/>
        <pc:sldMkLst>
          <pc:docMk/>
          <pc:sldMk cId="2293218707" sldId="343"/>
        </pc:sldMkLst>
        <pc:spChg chg="mod">
          <ac:chgData name="Singh, Amrit" userId="193900bb-3852-4986-93e1-5b46d0dec78f" providerId="ADAL" clId="{6A404E82-CD10-4EF5-B331-AD188CE735B9}" dt="2022-12-23T07:36:58.522" v="1903" actId="20577"/>
          <ac:spMkLst>
            <pc:docMk/>
            <pc:sldMk cId="2293218707" sldId="343"/>
            <ac:spMk id="3" creationId="{3E5FEE2D-79E5-4C1D-8BF7-EE619CA7039A}"/>
          </ac:spMkLst>
        </pc:spChg>
        <pc:spChg chg="del">
          <ac:chgData name="Singh, Amrit" userId="193900bb-3852-4986-93e1-5b46d0dec78f" providerId="ADAL" clId="{6A404E82-CD10-4EF5-B331-AD188CE735B9}" dt="2022-12-23T07:37:32.054" v="1910" actId="478"/>
          <ac:spMkLst>
            <pc:docMk/>
            <pc:sldMk cId="2293218707" sldId="343"/>
            <ac:spMk id="6" creationId="{FD8F5A3C-47BC-D24D-4175-7994D8E44D30}"/>
          </ac:spMkLst>
        </pc:spChg>
        <pc:picChg chg="add mod ord">
          <ac:chgData name="Singh, Amrit" userId="193900bb-3852-4986-93e1-5b46d0dec78f" providerId="ADAL" clId="{6A404E82-CD10-4EF5-B331-AD188CE735B9}" dt="2022-12-23T07:37:34.412" v="1911" actId="1076"/>
          <ac:picMkLst>
            <pc:docMk/>
            <pc:sldMk cId="2293218707" sldId="343"/>
            <ac:picMk id="4" creationId="{F36756CC-149B-84CB-1D6F-2D3F2986BC5F}"/>
          </ac:picMkLst>
        </pc:picChg>
        <pc:picChg chg="del mod">
          <ac:chgData name="Singh, Amrit" userId="193900bb-3852-4986-93e1-5b46d0dec78f" providerId="ADAL" clId="{6A404E82-CD10-4EF5-B331-AD188CE735B9}" dt="2022-12-23T07:37:22.552" v="1905" actId="478"/>
          <ac:picMkLst>
            <pc:docMk/>
            <pc:sldMk cId="2293218707" sldId="343"/>
            <ac:picMk id="5" creationId="{EB4C2569-B026-30D0-80CF-8BC1643CCA9B}"/>
          </ac:picMkLst>
        </pc:picChg>
      </pc:sldChg>
      <pc:sldChg chg="modSp add mod">
        <pc:chgData name="Singh, Amrit" userId="193900bb-3852-4986-93e1-5b46d0dec78f" providerId="ADAL" clId="{6A404E82-CD10-4EF5-B331-AD188CE735B9}" dt="2022-12-23T07:40:04.903" v="1977" actId="20577"/>
        <pc:sldMkLst>
          <pc:docMk/>
          <pc:sldMk cId="3316258831" sldId="344"/>
        </pc:sldMkLst>
        <pc:spChg chg="mod">
          <ac:chgData name="Singh, Amrit" userId="193900bb-3852-4986-93e1-5b46d0dec78f" providerId="ADAL" clId="{6A404E82-CD10-4EF5-B331-AD188CE735B9}" dt="2022-12-23T07:40:04.903" v="1977" actId="20577"/>
          <ac:spMkLst>
            <pc:docMk/>
            <pc:sldMk cId="3316258831" sldId="344"/>
            <ac:spMk id="3" creationId="{3E5FEE2D-79E5-4C1D-8BF7-EE619CA7039A}"/>
          </ac:spMkLst>
        </pc:spChg>
      </pc:sldChg>
      <pc:sldChg chg="addSp delSp modSp add mod">
        <pc:chgData name="Singh, Amrit" userId="193900bb-3852-4986-93e1-5b46d0dec78f" providerId="ADAL" clId="{6A404E82-CD10-4EF5-B331-AD188CE735B9}" dt="2022-12-23T07:41:45.292" v="2097" actId="20577"/>
        <pc:sldMkLst>
          <pc:docMk/>
          <pc:sldMk cId="4144189132" sldId="345"/>
        </pc:sldMkLst>
        <pc:spChg chg="mod">
          <ac:chgData name="Singh, Amrit" userId="193900bb-3852-4986-93e1-5b46d0dec78f" providerId="ADAL" clId="{6A404E82-CD10-4EF5-B331-AD188CE735B9}" dt="2022-12-23T07:41:45.292" v="2097" actId="20577"/>
          <ac:spMkLst>
            <pc:docMk/>
            <pc:sldMk cId="4144189132" sldId="345"/>
            <ac:spMk id="3" creationId="{3E5FEE2D-79E5-4C1D-8BF7-EE619CA7039A}"/>
          </ac:spMkLst>
        </pc:spChg>
        <pc:picChg chg="del">
          <ac:chgData name="Singh, Amrit" userId="193900bb-3852-4986-93e1-5b46d0dec78f" providerId="ADAL" clId="{6A404E82-CD10-4EF5-B331-AD188CE735B9}" dt="2022-12-23T07:40:55.095" v="1980" actId="478"/>
          <ac:picMkLst>
            <pc:docMk/>
            <pc:sldMk cId="4144189132" sldId="345"/>
            <ac:picMk id="4" creationId="{F36756CC-149B-84CB-1D6F-2D3F2986BC5F}"/>
          </ac:picMkLst>
        </pc:picChg>
        <pc:picChg chg="add mod">
          <ac:chgData name="Singh, Amrit" userId="193900bb-3852-4986-93e1-5b46d0dec78f" providerId="ADAL" clId="{6A404E82-CD10-4EF5-B331-AD188CE735B9}" dt="2022-12-23T07:41:30.982" v="2044" actId="1076"/>
          <ac:picMkLst>
            <pc:docMk/>
            <pc:sldMk cId="4144189132" sldId="345"/>
            <ac:picMk id="5" creationId="{4D59E85C-AA2D-8A0B-84BE-46AC1F32D860}"/>
          </ac:picMkLst>
        </pc:picChg>
      </pc:sldChg>
      <pc:sldChg chg="addSp delSp modSp add mod">
        <pc:chgData name="Singh, Amrit" userId="193900bb-3852-4986-93e1-5b46d0dec78f" providerId="ADAL" clId="{6A404E82-CD10-4EF5-B331-AD188CE735B9}" dt="2022-12-23T07:44:05.685" v="2286" actId="20577"/>
        <pc:sldMkLst>
          <pc:docMk/>
          <pc:sldMk cId="4247974111" sldId="346"/>
        </pc:sldMkLst>
        <pc:spChg chg="mod">
          <ac:chgData name="Singh, Amrit" userId="193900bb-3852-4986-93e1-5b46d0dec78f" providerId="ADAL" clId="{6A404E82-CD10-4EF5-B331-AD188CE735B9}" dt="2022-12-23T07:44:05.685" v="2286" actId="20577"/>
          <ac:spMkLst>
            <pc:docMk/>
            <pc:sldMk cId="4247974111" sldId="346"/>
            <ac:spMk id="3" creationId="{3E5FEE2D-79E5-4C1D-8BF7-EE619CA7039A}"/>
          </ac:spMkLst>
        </pc:spChg>
        <pc:picChg chg="add mod">
          <ac:chgData name="Singh, Amrit" userId="193900bb-3852-4986-93e1-5b46d0dec78f" providerId="ADAL" clId="{6A404E82-CD10-4EF5-B331-AD188CE735B9}" dt="2022-12-23T07:43:41.081" v="2228" actId="1076"/>
          <ac:picMkLst>
            <pc:docMk/>
            <pc:sldMk cId="4247974111" sldId="346"/>
            <ac:picMk id="4" creationId="{7C81CC19-30FD-F9A6-8040-B1DDC4C8C501}"/>
          </ac:picMkLst>
        </pc:picChg>
        <pc:picChg chg="del">
          <ac:chgData name="Singh, Amrit" userId="193900bb-3852-4986-93e1-5b46d0dec78f" providerId="ADAL" clId="{6A404E82-CD10-4EF5-B331-AD188CE735B9}" dt="2022-12-23T07:42:51.281" v="2099" actId="478"/>
          <ac:picMkLst>
            <pc:docMk/>
            <pc:sldMk cId="4247974111" sldId="346"/>
            <ac:picMk id="5" creationId="{4D59E85C-AA2D-8A0B-84BE-46AC1F32D86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r>
              <a:rPr lang="en-US" dirty="0"/>
              <a:t>Module 4 Guided Lab - Introducing Amazon Elastic File System (Amazon EFS)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 : Creating an EFS file system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the services menu select </a:t>
            </a:r>
            <a:r>
              <a:rPr lang="en-US" dirty="0" err="1"/>
              <a:t>efs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62925-EFD1-1BFC-3494-037C760E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2" y="1690688"/>
            <a:ext cx="5538666" cy="48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3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9DDD78-86BB-18ED-C901-20E86B08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57" y="1489650"/>
            <a:ext cx="8809483" cy="50677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 the </a:t>
            </a:r>
            <a:r>
              <a:rPr lang="en-US" dirty="0" err="1"/>
              <a:t>efs</a:t>
            </a:r>
            <a:r>
              <a:rPr lang="en-US" dirty="0"/>
              <a:t> page click on create file system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624DE-5C5A-9D49-4F5D-438AE4E1779B}"/>
              </a:ext>
            </a:extLst>
          </p:cNvPr>
          <p:cNvSpPr/>
          <p:nvPr/>
        </p:nvSpPr>
        <p:spPr>
          <a:xfrm>
            <a:off x="7460800" y="2450088"/>
            <a:ext cx="1342732" cy="31022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22172CF-C3EA-9FC1-1A8C-6FE2000D7FEA}"/>
              </a:ext>
            </a:extLst>
          </p:cNvPr>
          <p:cNvSpPr/>
          <p:nvPr/>
        </p:nvSpPr>
        <p:spPr>
          <a:xfrm>
            <a:off x="9454896" y="1370591"/>
            <a:ext cx="2593910" cy="804280"/>
          </a:xfrm>
          <a:prstGeom prst="wedgeRectCallout">
            <a:avLst>
              <a:gd name="adj1" fmla="val -87194"/>
              <a:gd name="adj2" fmla="val 98131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create file system</a:t>
            </a:r>
          </a:p>
        </p:txBody>
      </p:sp>
    </p:spTree>
    <p:extLst>
      <p:ext uri="{BB962C8B-B14F-4D97-AF65-F5344CB8AC3E}">
        <p14:creationId xmlns:p14="http://schemas.microsoft.com/office/powerpoint/2010/main" val="383515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customize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4D0E6-4996-E08B-9D61-A736EF80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12" y="2132049"/>
            <a:ext cx="4564776" cy="39093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8A476F-C093-1333-B9FD-1F4777D9D8A2}"/>
              </a:ext>
            </a:extLst>
          </p:cNvPr>
          <p:cNvSpPr/>
          <p:nvPr/>
        </p:nvSpPr>
        <p:spPr>
          <a:xfrm>
            <a:off x="6585311" y="5731226"/>
            <a:ext cx="943898" cy="31022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Uncheck ‘enable automatic backups’ and change lifecycle management rules to none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C90FA-FA23-688C-52AA-D36AE120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3" y="1687799"/>
            <a:ext cx="10310754" cy="47171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5EA674-6060-ABAA-4D40-E5C19B751AA9}"/>
              </a:ext>
            </a:extLst>
          </p:cNvPr>
          <p:cNvSpPr/>
          <p:nvPr/>
        </p:nvSpPr>
        <p:spPr>
          <a:xfrm>
            <a:off x="1021088" y="4301260"/>
            <a:ext cx="1547013" cy="2707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8F46A-D5CF-FEA7-DFEF-B575669ACA1F}"/>
              </a:ext>
            </a:extLst>
          </p:cNvPr>
          <p:cNvSpPr/>
          <p:nvPr/>
        </p:nvSpPr>
        <p:spPr>
          <a:xfrm>
            <a:off x="1021088" y="5894674"/>
            <a:ext cx="4114800" cy="2707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84B5429-F720-60CA-ADEE-A53CA0647FD2}"/>
              </a:ext>
            </a:extLst>
          </p:cNvPr>
          <p:cNvSpPr/>
          <p:nvPr/>
        </p:nvSpPr>
        <p:spPr>
          <a:xfrm>
            <a:off x="2003509" y="2978586"/>
            <a:ext cx="2593910" cy="804280"/>
          </a:xfrm>
          <a:prstGeom prst="wedgeRectCallout">
            <a:avLst>
              <a:gd name="adj1" fmla="val -82319"/>
              <a:gd name="adj2" fmla="val 12957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Uncheck the tick box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B2DAD0C-47B6-7407-32B2-AE97C9C23081}"/>
              </a:ext>
            </a:extLst>
          </p:cNvPr>
          <p:cNvSpPr/>
          <p:nvPr/>
        </p:nvSpPr>
        <p:spPr>
          <a:xfrm>
            <a:off x="4364161" y="4572000"/>
            <a:ext cx="2593910" cy="804280"/>
          </a:xfrm>
          <a:prstGeom prst="wedgeRectCallout">
            <a:avLst>
              <a:gd name="adj1" fmla="val -82319"/>
              <a:gd name="adj2" fmla="val 12957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none from the dropdown</a:t>
            </a:r>
          </a:p>
        </p:txBody>
      </p:sp>
    </p:spTree>
    <p:extLst>
      <p:ext uri="{BB962C8B-B14F-4D97-AF65-F5344CB8AC3E}">
        <p14:creationId xmlns:p14="http://schemas.microsoft.com/office/powerpoint/2010/main" val="11452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F84DA-ACDB-6EB5-3710-C94B1BA7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6" y="1543645"/>
            <a:ext cx="11629128" cy="49305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 the tags mentioned in the lab and then 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8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lab </a:t>
            </a:r>
            <a:r>
              <a:rPr lang="en-US" dirty="0" err="1"/>
              <a:t>vpc</a:t>
            </a:r>
            <a:r>
              <a:rPr lang="en-US" dirty="0"/>
              <a:t>, remove the default security groups by clicking x and then select the </a:t>
            </a:r>
            <a:r>
              <a:rPr lang="en-US" dirty="0" err="1"/>
              <a:t>efs</a:t>
            </a:r>
            <a:r>
              <a:rPr lang="en-US" dirty="0"/>
              <a:t> mount target security groups, then 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901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8CD58-E820-CCC1-91EB-54C5D7E2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17" y="1645127"/>
            <a:ext cx="10414283" cy="4711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2B6032D-AC9C-002F-2576-58B8275F3BEB}"/>
              </a:ext>
            </a:extLst>
          </p:cNvPr>
          <p:cNvSpPr/>
          <p:nvPr/>
        </p:nvSpPr>
        <p:spPr>
          <a:xfrm>
            <a:off x="9007424" y="1830722"/>
            <a:ext cx="2593910" cy="804280"/>
          </a:xfrm>
          <a:prstGeom prst="wedgeRectCallout">
            <a:avLst>
              <a:gd name="adj1" fmla="val -82319"/>
              <a:gd name="adj2" fmla="val 12957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lab </a:t>
            </a:r>
            <a:r>
              <a:rPr lang="en-US" dirty="0" err="1"/>
              <a:t>vpc</a:t>
            </a:r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E432D11-9BC1-EC52-95E3-2AA9152A53E6}"/>
              </a:ext>
            </a:extLst>
          </p:cNvPr>
          <p:cNvSpPr/>
          <p:nvPr/>
        </p:nvSpPr>
        <p:spPr>
          <a:xfrm>
            <a:off x="8861207" y="3847190"/>
            <a:ext cx="2740127" cy="1564846"/>
          </a:xfrm>
          <a:prstGeom prst="wedgeRectCallout">
            <a:avLst>
              <a:gd name="adj1" fmla="val -79479"/>
              <a:gd name="adj2" fmla="val 9602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the original security group and add EFS mount target</a:t>
            </a:r>
          </a:p>
        </p:txBody>
      </p:sp>
    </p:spTree>
    <p:extLst>
      <p:ext uri="{BB962C8B-B14F-4D97-AF65-F5344CB8AC3E}">
        <p14:creationId xmlns:p14="http://schemas.microsoft.com/office/powerpoint/2010/main" val="24020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4C4FC-AA86-D582-A107-F80EA6BB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2" y="1791574"/>
            <a:ext cx="11857748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BB15C-1714-78DE-2183-6D483CC97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60" y="1929672"/>
            <a:ext cx="9606080" cy="45632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Review the </a:t>
            </a:r>
            <a:r>
              <a:rPr lang="en-US" dirty="0" err="1"/>
              <a:t>vpc</a:t>
            </a:r>
            <a:r>
              <a:rPr lang="en-US" dirty="0"/>
              <a:t> settings and click create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9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 the 3 files and click upload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ECB11-DA40-96DA-441C-5F025C70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497" y="1739326"/>
            <a:ext cx="4711006" cy="45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5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470141" cy="2519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 : Creating a security group to access your EFS file system</a:t>
            </a:r>
          </a:p>
          <a:p>
            <a:r>
              <a:rPr lang="en-US" dirty="0"/>
              <a:t>Task 2 : Creating an EFS file system</a:t>
            </a:r>
          </a:p>
          <a:p>
            <a:r>
              <a:rPr lang="en-US" dirty="0"/>
              <a:t>Task 3 : Connecting to your EC2 instance via SSH</a:t>
            </a:r>
          </a:p>
          <a:p>
            <a:r>
              <a:rPr lang="en-US" dirty="0"/>
              <a:t>Task 4 : Creating a new directory and mounting the EFS file system</a:t>
            </a:r>
          </a:p>
          <a:p>
            <a:r>
              <a:rPr lang="en-US" dirty="0"/>
              <a:t>Task 5 : Examining the performance behavior of your new EFS file system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 : Enabling access to the objects</a:t>
            </a:r>
          </a:p>
        </p:txBody>
      </p:sp>
    </p:spTree>
    <p:extLst>
      <p:ext uri="{BB962C8B-B14F-4D97-AF65-F5344CB8AC3E}">
        <p14:creationId xmlns:p14="http://schemas.microsoft.com/office/powerpoint/2010/main" val="396690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Download the </a:t>
            </a:r>
            <a:r>
              <a:rPr lang="en-US" dirty="0" err="1"/>
              <a:t>ppk</a:t>
            </a:r>
            <a:r>
              <a:rPr lang="en-US" dirty="0"/>
              <a:t> file by clicking on details &gt; show &gt; download </a:t>
            </a:r>
            <a:r>
              <a:rPr lang="en-US" dirty="0" err="1"/>
              <a:t>ppk</a:t>
            </a:r>
            <a:r>
              <a:rPr lang="en-US" dirty="0"/>
              <a:t> FILE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F7BB5F-9773-9C8E-208B-2C80F159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83" y="1893302"/>
            <a:ext cx="9381033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 WINDOWS DOWNLOAD PUTTY AND SEARCH FOR PUTTY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9EFC19-DCC8-6D46-24E2-D1AD4CCB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98" y="1450712"/>
            <a:ext cx="5185803" cy="49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0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TIMEOUT AS 30 IN CONNECTIONS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3220E6-BF6C-A324-02BC-22CDBA81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181" y="1973561"/>
            <a:ext cx="458763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 the </a:t>
            </a:r>
            <a:r>
              <a:rPr lang="en-US" dirty="0" err="1"/>
              <a:t>ppk</a:t>
            </a:r>
            <a:r>
              <a:rPr lang="en-US" dirty="0"/>
              <a:t> under </a:t>
            </a:r>
            <a:r>
              <a:rPr lang="en-US" dirty="0" err="1"/>
              <a:t>ssh</a:t>
            </a:r>
            <a:r>
              <a:rPr lang="en-US" dirty="0"/>
              <a:t> &gt; auth and then private key file for authentication, then click open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CAD3C-7024-EDE4-30D8-26DCC252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560" y="1885284"/>
            <a:ext cx="4602879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LOGIN WITH EC2-USER IN THE TERMINAL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4B3D34F-6935-4DC1-0B1A-EE5A38C3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57" y="1690688"/>
            <a:ext cx="630228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61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 : Creating a new directory and mounting the EFS file system</a:t>
            </a:r>
          </a:p>
        </p:txBody>
      </p:sp>
    </p:spTree>
    <p:extLst>
      <p:ext uri="{BB962C8B-B14F-4D97-AF65-F5344CB8AC3E}">
        <p14:creationId xmlns:p14="http://schemas.microsoft.com/office/powerpoint/2010/main" val="730200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efs</a:t>
            </a:r>
            <a:r>
              <a:rPr lang="en-US" dirty="0"/>
              <a:t> TO CREATE A NEW DIRECTORY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08509-0D8C-205C-4CB9-860FFD71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034" y="1579601"/>
            <a:ext cx="6287045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0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ATTACH THE </a:t>
            </a:r>
            <a:r>
              <a:rPr lang="en-US" dirty="0" err="1"/>
              <a:t>efs</a:t>
            </a:r>
            <a:r>
              <a:rPr lang="en-US" dirty="0"/>
              <a:t> FILE SYSTEM BY OPENING EFS FILE SYSTEM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6B9FB-F052-78CE-BF59-897DD87B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9" y="2105336"/>
            <a:ext cx="11121261" cy="3382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2C50F3-440B-4CDB-17E3-993F344D2B28}"/>
              </a:ext>
            </a:extLst>
          </p:cNvPr>
          <p:cNvSpPr/>
          <p:nvPr/>
        </p:nvSpPr>
        <p:spPr>
          <a:xfrm>
            <a:off x="10883124" y="2490281"/>
            <a:ext cx="683064" cy="2821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8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 OPENING THE ATTACH INSTRUCTIONS AND COPY THE NFS CLIENT INSTRUCTIONS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D09F0-BA6B-0D53-4AAA-475FF136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5" y="2056891"/>
            <a:ext cx="11118715" cy="32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PASTE THE COMMAND IN THE PUTTY CLIENT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5B11F-6A43-E24A-86D4-26EDF11E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4" y="2558051"/>
            <a:ext cx="11071166" cy="17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9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RUN SUDO SD-HT FROM AWS LABS TO RUN ON PUTTY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D3FA5-E742-E8F1-7F4E-DB3E00CA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10541"/>
            <a:ext cx="7803556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5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5 : Examining the performance behavior of your new EFS file system</a:t>
            </a:r>
          </a:p>
        </p:txBody>
      </p:sp>
    </p:spTree>
    <p:extLst>
      <p:ext uri="{BB962C8B-B14F-4D97-AF65-F5344CB8AC3E}">
        <p14:creationId xmlns:p14="http://schemas.microsoft.com/office/powerpoint/2010/main" val="1565052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RUN SUDO SD-HT FROM AWS LABS TO RUN ON PUTTY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D3FA5-E742-E8F1-7F4E-DB3E00CA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10541"/>
            <a:ext cx="7803556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71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RUN THE COMMANDS FROM AWS LABS TO TEST THE READ/WRITE OUTPUT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BE326-A015-5954-B2EC-AA0912CD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0" y="2015065"/>
            <a:ext cx="10379413" cy="32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6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ALL METRICS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F9925-E2B4-1738-9EB9-5108278C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0" y="1623011"/>
            <a:ext cx="11232853" cy="48010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F5A3C-47BC-D24D-4175-7994D8E44D30}"/>
              </a:ext>
            </a:extLst>
          </p:cNvPr>
          <p:cNvSpPr/>
          <p:nvPr/>
        </p:nvSpPr>
        <p:spPr>
          <a:xfrm>
            <a:off x="496668" y="3531141"/>
            <a:ext cx="602558" cy="2237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7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3D6FD6-28CB-0457-787E-D8C74735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" y="1690688"/>
            <a:ext cx="11888230" cy="44276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EFS IN THE METRICS PAGE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F5A3C-47BC-D24D-4175-7994D8E44D30}"/>
              </a:ext>
            </a:extLst>
          </p:cNvPr>
          <p:cNvSpPr/>
          <p:nvPr/>
        </p:nvSpPr>
        <p:spPr>
          <a:xfrm>
            <a:off x="9037552" y="5288874"/>
            <a:ext cx="2771825" cy="6322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23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4C2569-B026-30D0-80CF-8BC1643C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54" y="1573985"/>
            <a:ext cx="6599492" cy="45647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FILE SYSTEM METRICS IN EFS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F5A3C-47BC-D24D-4175-7994D8E44D30}"/>
              </a:ext>
            </a:extLst>
          </p:cNvPr>
          <p:cNvSpPr/>
          <p:nvPr/>
        </p:nvSpPr>
        <p:spPr>
          <a:xfrm>
            <a:off x="6096000" y="5299109"/>
            <a:ext cx="2771825" cy="6322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8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6756CC-149B-84CB-1D6F-2D3F2986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43" y="1992796"/>
            <a:ext cx="8857228" cy="406144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PERMITTED THROUGHPUT METRIC AND WAT FOR THE CHART TO POPULATE, FOLLOW THE STEPS IN AWS LABS TO GENERATE THE REQUIRED GRAPH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58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</a:t>
            </a:r>
            <a:r>
              <a:rPr lang="en-US" dirty="0" err="1"/>
              <a:t>DATawriteiobytes</a:t>
            </a:r>
            <a:r>
              <a:rPr lang="en-US" dirty="0"/>
              <a:t> in the metrics available after unchecking the previous metric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9E85C-AA2D-8A0B-84BE-46AC1F32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15" y="1915541"/>
            <a:ext cx="9339396" cy="43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8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graphed metrics &gt; set statistic as sum &gt; select period as 1 minute, divide it by 60 to get throughput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1CC19-30FD-F9A6-8040-B1DDC4C8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4621"/>
            <a:ext cx="10397448" cy="48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74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 : Creating a security group to access your EFS file system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ec2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A32ABB4-8DCC-966A-62DC-A91FAB05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897" y="1604051"/>
            <a:ext cx="4716205" cy="476002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2436"/>
              <a:gd name="adj2" fmla="val 964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797884" y="1646907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598890" y="5302155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EC2 button</a:t>
            </a:r>
          </a:p>
        </p:txBody>
      </p:sp>
    </p:spTree>
    <p:extLst>
      <p:ext uri="{BB962C8B-B14F-4D97-AF65-F5344CB8AC3E}">
        <p14:creationId xmlns:p14="http://schemas.microsoft.com/office/powerpoint/2010/main" val="25529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932B1-AD30-20B8-CE88-9032FFF8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58" y="1568942"/>
            <a:ext cx="1269484" cy="47874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security groups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F120328-3D0E-8661-EB07-1EF13BF51585}"/>
              </a:ext>
            </a:extLst>
          </p:cNvPr>
          <p:cNvSpPr/>
          <p:nvPr/>
        </p:nvSpPr>
        <p:spPr>
          <a:xfrm>
            <a:off x="2475822" y="3026860"/>
            <a:ext cx="2593910" cy="804280"/>
          </a:xfrm>
          <a:prstGeom prst="wedgeRectCallout">
            <a:avLst>
              <a:gd name="adj1" fmla="val 70128"/>
              <a:gd name="adj2" fmla="val 11877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security groups button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67894-AE5A-42AB-5191-EE843EEEB7E3}"/>
              </a:ext>
            </a:extLst>
          </p:cNvPr>
          <p:cNvSpPr/>
          <p:nvPr/>
        </p:nvSpPr>
        <p:spPr>
          <a:xfrm>
            <a:off x="5562599" y="4341469"/>
            <a:ext cx="643647" cy="1137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05D783-E975-DF87-B6F5-5133315E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59" y="2575053"/>
            <a:ext cx="11546732" cy="14484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the security group id for </a:t>
            </a:r>
            <a:r>
              <a:rPr lang="en-US" dirty="0" err="1"/>
              <a:t>efs</a:t>
            </a:r>
            <a:r>
              <a:rPr lang="en-US" dirty="0"/>
              <a:t> client and then click on create security group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E8085-C37D-0BCC-25C4-2DD28227ED80}"/>
              </a:ext>
            </a:extLst>
          </p:cNvPr>
          <p:cNvSpPr/>
          <p:nvPr/>
        </p:nvSpPr>
        <p:spPr>
          <a:xfrm>
            <a:off x="1868528" y="3693121"/>
            <a:ext cx="1010859" cy="3303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9BB7D7-398F-44E9-B014-F93CFD65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9" y="1914425"/>
            <a:ext cx="10009762" cy="376969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Set the properties for the security group as mentioned in </a:t>
            </a:r>
            <a:r>
              <a:rPr lang="en-US" dirty="0" err="1"/>
              <a:t>aws</a:t>
            </a:r>
            <a:r>
              <a:rPr lang="en-US" dirty="0"/>
              <a:t> labs along with adding the inbound rules, then click on create security groups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3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3994</TotalTime>
  <Words>690</Words>
  <Application>Microsoft Office PowerPoint</Application>
  <PresentationFormat>Widescreen</PresentationFormat>
  <Paragraphs>162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Tenorite</vt:lpstr>
      <vt:lpstr>Office Theme</vt:lpstr>
      <vt:lpstr>Module 4 Guided Lab - Introducing Amazon Elastic File System (Amazon EFS)</vt:lpstr>
      <vt:lpstr>AGENDA</vt:lpstr>
      <vt:lpstr>In aws labs click on start lab </vt:lpstr>
      <vt:lpstr>Wait to see lab ready status in the window then press x and click on aws to launch console</vt:lpstr>
      <vt:lpstr>Task 1 : Creating a security group to access your EFS file system</vt:lpstr>
      <vt:lpstr>Select services and then click on ec2 button</vt:lpstr>
      <vt:lpstr>CHOOSE security groups IN THE NAVIGATION PANE</vt:lpstr>
      <vt:lpstr>Copy the security group id for efs client and then click on create security group button</vt:lpstr>
      <vt:lpstr>Set the properties for the security group as mentioned in aws labs along with adding the inbound rules, then click on create security groups</vt:lpstr>
      <vt:lpstr>Task 2 : Creating an EFS file system</vt:lpstr>
      <vt:lpstr>In the services menu select efs</vt:lpstr>
      <vt:lpstr>On the efs page click on create file system button</vt:lpstr>
      <vt:lpstr>Choose customize button</vt:lpstr>
      <vt:lpstr>Uncheck ‘enable automatic backups’ and change lifecycle management rules to none</vt:lpstr>
      <vt:lpstr>Add the tags mentioned in the lab and then click next</vt:lpstr>
      <vt:lpstr>Choose lab vpc, remove the default security groups by clicking x and then select the efs mount target security groups, then click next</vt:lpstr>
      <vt:lpstr>Choose next</vt:lpstr>
      <vt:lpstr>Review the vpc settings and click create</vt:lpstr>
      <vt:lpstr>add the 3 files and click upload</vt:lpstr>
      <vt:lpstr>Task 3 : Enabling access to the objects</vt:lpstr>
      <vt:lpstr>Download the ppk file by clicking on details &gt; show &gt; download ppk FILE</vt:lpstr>
      <vt:lpstr>FOR WINDOWS DOWNLOAD PUTTY AND SEARCH FOR PUTTY </vt:lpstr>
      <vt:lpstr>CONFIGURE TIMEOUT AS 30 IN CONNECTIONS</vt:lpstr>
      <vt:lpstr>Add the ppk under ssh &gt; auth and then private key file for authentication, then click open</vt:lpstr>
      <vt:lpstr>LOGIN WITH EC2-USER IN THE TERMINAL</vt:lpstr>
      <vt:lpstr>Task 4 : Creating a new directory and mounting the EFS file system</vt:lpstr>
      <vt:lpstr>Use sudo mkdir efs TO CREATE A NEW DIRECTORY</vt:lpstr>
      <vt:lpstr>ATTACH THE efs FILE SYSTEM BY OPENING EFS FILE SYSTEM</vt:lpstr>
      <vt:lpstr>ON OPENING THE ATTACH INSTRUCTIONS AND COPY THE NFS CLIENT INSTRUCTIONS</vt:lpstr>
      <vt:lpstr>PASTE THE COMMAND IN THE PUTTY CLIENT</vt:lpstr>
      <vt:lpstr>RUN SUDO SD-HT FROM AWS LABS TO RUN ON PUTTY</vt:lpstr>
      <vt:lpstr>Task 5 : Examining the performance behavior of your new EFS file system</vt:lpstr>
      <vt:lpstr>RUN SUDO SD-HT FROM AWS LABS TO RUN ON PUTTY</vt:lpstr>
      <vt:lpstr>RUN THE COMMANDS FROM AWS LABS TO TEST THE READ/WRITE OUTPUT</vt:lpstr>
      <vt:lpstr>CHOOSE ALL METRICS IN THE NAVIGATION PANE</vt:lpstr>
      <vt:lpstr>CHOOSE EFS IN THE METRICS PAGE</vt:lpstr>
      <vt:lpstr>CHOOSE FILE SYSTEM METRICS IN EFS</vt:lpstr>
      <vt:lpstr>SELECT PERMITTED THROUGHPUT METRIC AND WAT FOR THE CHART TO POPULATE, FOLLOW THE STEPS IN AWS LABS TO GENERATE THE REQUIRED GRAPH</vt:lpstr>
      <vt:lpstr>CHOOSE DATawriteiobytes in the metrics available after unchecking the previous metric</vt:lpstr>
      <vt:lpstr>Select graphed metrics &gt; set statistic as sum &gt; select period as 1 minute, divide it by 60 to get throughput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3</cp:revision>
  <dcterms:created xsi:type="dcterms:W3CDTF">2022-11-23T20:54:37Z</dcterms:created>
  <dcterms:modified xsi:type="dcterms:W3CDTF">2022-12-23T07:44:08Z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