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5"/>
  </p:notesMasterIdLst>
  <p:handoutMasterIdLst>
    <p:handoutMasterId r:id="rId56"/>
  </p:handoutMasterIdLst>
  <p:sldIdLst>
    <p:sldId id="256" r:id="rId5"/>
    <p:sldId id="257" r:id="rId6"/>
    <p:sldId id="317" r:id="rId7"/>
    <p:sldId id="319" r:id="rId8"/>
    <p:sldId id="262" r:id="rId9"/>
    <p:sldId id="353" r:id="rId10"/>
    <p:sldId id="354" r:id="rId11"/>
    <p:sldId id="355" r:id="rId12"/>
    <p:sldId id="268" r:id="rId13"/>
    <p:sldId id="379" r:id="rId14"/>
    <p:sldId id="380" r:id="rId15"/>
    <p:sldId id="381" r:id="rId16"/>
    <p:sldId id="281" r:id="rId17"/>
    <p:sldId id="382" r:id="rId18"/>
    <p:sldId id="272" r:id="rId19"/>
    <p:sldId id="273" r:id="rId20"/>
    <p:sldId id="383" r:id="rId21"/>
    <p:sldId id="330" r:id="rId22"/>
    <p:sldId id="384" r:id="rId23"/>
    <p:sldId id="385" r:id="rId24"/>
    <p:sldId id="386" r:id="rId25"/>
    <p:sldId id="333" r:id="rId26"/>
    <p:sldId id="276" r:id="rId27"/>
    <p:sldId id="334" r:id="rId28"/>
    <p:sldId id="329" r:id="rId29"/>
    <p:sldId id="331" r:id="rId30"/>
    <p:sldId id="282" r:id="rId31"/>
    <p:sldId id="356" r:id="rId32"/>
    <p:sldId id="298" r:id="rId33"/>
    <p:sldId id="359" r:id="rId34"/>
    <p:sldId id="387" r:id="rId35"/>
    <p:sldId id="388" r:id="rId36"/>
    <p:sldId id="389" r:id="rId37"/>
    <p:sldId id="308" r:id="rId38"/>
    <p:sldId id="390" r:id="rId39"/>
    <p:sldId id="391" r:id="rId40"/>
    <p:sldId id="392" r:id="rId41"/>
    <p:sldId id="321" r:id="rId42"/>
    <p:sldId id="336" r:id="rId43"/>
    <p:sldId id="393" r:id="rId44"/>
    <p:sldId id="337" r:id="rId45"/>
    <p:sldId id="338" r:id="rId46"/>
    <p:sldId id="339" r:id="rId47"/>
    <p:sldId id="340" r:id="rId48"/>
    <p:sldId id="342" r:id="rId49"/>
    <p:sldId id="371" r:id="rId50"/>
    <p:sldId id="372" r:id="rId51"/>
    <p:sldId id="373" r:id="rId52"/>
    <p:sldId id="374" r:id="rId53"/>
    <p:sldId id="27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7AF90-C370-4766-8963-749C823CBDB4}" v="20" dt="2023-02-08T06:12:14.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mrit" userId="193900bb-3852-4986-93e1-5b46d0dec78f" providerId="ADAL" clId="{F0D7AF90-C370-4766-8963-749C823CBDB4}"/>
    <pc:docChg chg="undo custSel addSld delSld modSld sldOrd">
      <pc:chgData name="Singh, Amrit" userId="193900bb-3852-4986-93e1-5b46d0dec78f" providerId="ADAL" clId="{F0D7AF90-C370-4766-8963-749C823CBDB4}" dt="2023-02-08T06:33:31.905" v="3276" actId="47"/>
      <pc:docMkLst>
        <pc:docMk/>
      </pc:docMkLst>
      <pc:sldChg chg="modSp mod">
        <pc:chgData name="Singh, Amrit" userId="193900bb-3852-4986-93e1-5b46d0dec78f" providerId="ADAL" clId="{F0D7AF90-C370-4766-8963-749C823CBDB4}" dt="2023-02-08T00:15:01.158" v="21" actId="20577"/>
        <pc:sldMkLst>
          <pc:docMk/>
          <pc:sldMk cId="2586058810" sldId="256"/>
        </pc:sldMkLst>
        <pc:spChg chg="mod">
          <ac:chgData name="Singh, Amrit" userId="193900bb-3852-4986-93e1-5b46d0dec78f" providerId="ADAL" clId="{F0D7AF90-C370-4766-8963-749C823CBDB4}" dt="2023-02-08T00:15:01.158" v="21" actId="20577"/>
          <ac:spMkLst>
            <pc:docMk/>
            <pc:sldMk cId="2586058810" sldId="256"/>
            <ac:spMk id="2" creationId="{CFE75451-6A4B-484B-9ED1-353CCE25B0F4}"/>
          </ac:spMkLst>
        </pc:spChg>
      </pc:sldChg>
      <pc:sldChg chg="modSp mod">
        <pc:chgData name="Singh, Amrit" userId="193900bb-3852-4986-93e1-5b46d0dec78f" providerId="ADAL" clId="{F0D7AF90-C370-4766-8963-749C823CBDB4}" dt="2023-02-08T00:20:28.136" v="47" actId="20577"/>
        <pc:sldMkLst>
          <pc:docMk/>
          <pc:sldMk cId="1713219598" sldId="257"/>
        </pc:sldMkLst>
        <pc:spChg chg="mod">
          <ac:chgData name="Singh, Amrit" userId="193900bb-3852-4986-93e1-5b46d0dec78f" providerId="ADAL" clId="{F0D7AF90-C370-4766-8963-749C823CBDB4}" dt="2023-02-08T00:20:28.136" v="47" actId="20577"/>
          <ac:spMkLst>
            <pc:docMk/>
            <pc:sldMk cId="1713219598" sldId="257"/>
            <ac:spMk id="3" creationId="{5671D7E5-EF66-4BCD-8DAA-E9061157F0BE}"/>
          </ac:spMkLst>
        </pc:spChg>
      </pc:sldChg>
      <pc:sldChg chg="modSp mod">
        <pc:chgData name="Singh, Amrit" userId="193900bb-3852-4986-93e1-5b46d0dec78f" providerId="ADAL" clId="{F0D7AF90-C370-4766-8963-749C823CBDB4}" dt="2023-02-08T00:20:39.503" v="50"/>
        <pc:sldMkLst>
          <pc:docMk/>
          <pc:sldMk cId="379728094" sldId="262"/>
        </pc:sldMkLst>
        <pc:spChg chg="mod">
          <ac:chgData name="Singh, Amrit" userId="193900bb-3852-4986-93e1-5b46d0dec78f" providerId="ADAL" clId="{F0D7AF90-C370-4766-8963-749C823CBDB4}" dt="2023-02-08T00:20:39.503" v="50"/>
          <ac:spMkLst>
            <pc:docMk/>
            <pc:sldMk cId="379728094" sldId="262"/>
            <ac:spMk id="2" creationId="{B1FE5F11-B7B9-4B80-8C6A-A8A7A7190B77}"/>
          </ac:spMkLst>
        </pc:spChg>
      </pc:sldChg>
      <pc:sldChg chg="addSp delSp modSp mod ord">
        <pc:chgData name="Singh, Amrit" userId="193900bb-3852-4986-93e1-5b46d0dec78f" providerId="ADAL" clId="{F0D7AF90-C370-4766-8963-749C823CBDB4}" dt="2023-02-08T00:34:59.592" v="407" actId="14100"/>
        <pc:sldMkLst>
          <pc:docMk/>
          <pc:sldMk cId="2303579910" sldId="268"/>
        </pc:sldMkLst>
        <pc:spChg chg="mod">
          <ac:chgData name="Singh, Amrit" userId="193900bb-3852-4986-93e1-5b46d0dec78f" providerId="ADAL" clId="{F0D7AF90-C370-4766-8963-749C823CBDB4}" dt="2023-02-08T00:34:55.601" v="406" actId="20577"/>
          <ac:spMkLst>
            <pc:docMk/>
            <pc:sldMk cId="2303579910" sldId="268"/>
            <ac:spMk id="2" creationId="{AFC6D044-C704-4974-935B-AE3D7EFC9BC4}"/>
          </ac:spMkLst>
        </pc:spChg>
        <pc:spChg chg="del">
          <ac:chgData name="Singh, Amrit" userId="193900bb-3852-4986-93e1-5b46d0dec78f" providerId="ADAL" clId="{F0D7AF90-C370-4766-8963-749C823CBDB4}" dt="2023-02-08T00:34:05.038" v="214" actId="478"/>
          <ac:spMkLst>
            <pc:docMk/>
            <pc:sldMk cId="2303579910" sldId="268"/>
            <ac:spMk id="12" creationId="{ACB2B27E-C990-3991-7DA2-25861360531C}"/>
          </ac:spMkLst>
        </pc:spChg>
        <pc:picChg chg="del">
          <ac:chgData name="Singh, Amrit" userId="193900bb-3852-4986-93e1-5b46d0dec78f" providerId="ADAL" clId="{F0D7AF90-C370-4766-8963-749C823CBDB4}" dt="2023-02-08T00:34:00.019" v="211" actId="478"/>
          <ac:picMkLst>
            <pc:docMk/>
            <pc:sldMk cId="2303579910" sldId="268"/>
            <ac:picMk id="4" creationId="{9FCA912F-5073-DB86-CE4F-7C8EE7F10018}"/>
          </ac:picMkLst>
        </pc:picChg>
        <pc:picChg chg="add mod">
          <ac:chgData name="Singh, Amrit" userId="193900bb-3852-4986-93e1-5b46d0dec78f" providerId="ADAL" clId="{F0D7AF90-C370-4766-8963-749C823CBDB4}" dt="2023-02-08T00:34:59.592" v="407" actId="14100"/>
          <ac:picMkLst>
            <pc:docMk/>
            <pc:sldMk cId="2303579910" sldId="268"/>
            <ac:picMk id="5" creationId="{077BC699-73C7-A764-C114-000890B498D6}"/>
          </ac:picMkLst>
        </pc:picChg>
      </pc:sldChg>
      <pc:sldChg chg="addSp delSp modSp mod">
        <pc:chgData name="Singh, Amrit" userId="193900bb-3852-4986-93e1-5b46d0dec78f" providerId="ADAL" clId="{F0D7AF90-C370-4766-8963-749C823CBDB4}" dt="2023-02-08T01:15:24.023" v="912" actId="20577"/>
        <pc:sldMkLst>
          <pc:docMk/>
          <pc:sldMk cId="973496004" sldId="272"/>
        </pc:sldMkLst>
        <pc:spChg chg="mod">
          <ac:chgData name="Singh, Amrit" userId="193900bb-3852-4986-93e1-5b46d0dec78f" providerId="ADAL" clId="{F0D7AF90-C370-4766-8963-749C823CBDB4}" dt="2023-02-08T01:15:24.023" v="912" actId="20577"/>
          <ac:spMkLst>
            <pc:docMk/>
            <pc:sldMk cId="973496004" sldId="272"/>
            <ac:spMk id="3" creationId="{3E5FEE2D-79E5-4C1D-8BF7-EE619CA7039A}"/>
          </ac:spMkLst>
        </pc:spChg>
        <pc:spChg chg="del">
          <ac:chgData name="Singh, Amrit" userId="193900bb-3852-4986-93e1-5b46d0dec78f" providerId="ADAL" clId="{F0D7AF90-C370-4766-8963-749C823CBDB4}" dt="2023-02-08T01:15:03.763" v="824" actId="478"/>
          <ac:spMkLst>
            <pc:docMk/>
            <pc:sldMk cId="973496004" sldId="272"/>
            <ac:spMk id="5" creationId="{9F120328-3D0E-8661-EB07-1EF13BF51585}"/>
          </ac:spMkLst>
        </pc:spChg>
        <pc:picChg chg="del">
          <ac:chgData name="Singh, Amrit" userId="193900bb-3852-4986-93e1-5b46d0dec78f" providerId="ADAL" clId="{F0D7AF90-C370-4766-8963-749C823CBDB4}" dt="2023-02-08T01:14:53.555" v="820" actId="478"/>
          <ac:picMkLst>
            <pc:docMk/>
            <pc:sldMk cId="973496004" sldId="272"/>
            <ac:picMk id="4" creationId="{DDB677A5-DF7F-946B-13CB-B71597E2F965}"/>
          </ac:picMkLst>
        </pc:picChg>
        <pc:picChg chg="add mod">
          <ac:chgData name="Singh, Amrit" userId="193900bb-3852-4986-93e1-5b46d0dec78f" providerId="ADAL" clId="{F0D7AF90-C370-4766-8963-749C823CBDB4}" dt="2023-02-08T01:15:01.871" v="823" actId="1076"/>
          <ac:picMkLst>
            <pc:docMk/>
            <pc:sldMk cId="973496004" sldId="272"/>
            <ac:picMk id="6" creationId="{BB247298-D0A6-476A-8B34-E1D1487D5295}"/>
          </ac:picMkLst>
        </pc:picChg>
      </pc:sldChg>
      <pc:sldChg chg="addSp delSp modSp mod">
        <pc:chgData name="Singh, Amrit" userId="193900bb-3852-4986-93e1-5b46d0dec78f" providerId="ADAL" clId="{F0D7AF90-C370-4766-8963-749C823CBDB4}" dt="2023-02-08T01:21:58.302" v="970" actId="1076"/>
        <pc:sldMkLst>
          <pc:docMk/>
          <pc:sldMk cId="3867959826" sldId="273"/>
        </pc:sldMkLst>
        <pc:spChg chg="mod">
          <ac:chgData name="Singh, Amrit" userId="193900bb-3852-4986-93e1-5b46d0dec78f" providerId="ADAL" clId="{F0D7AF90-C370-4766-8963-749C823CBDB4}" dt="2023-02-08T01:21:42.255" v="968" actId="20577"/>
          <ac:spMkLst>
            <pc:docMk/>
            <pc:sldMk cId="3867959826" sldId="273"/>
            <ac:spMk id="3" creationId="{3E5FEE2D-79E5-4C1D-8BF7-EE619CA7039A}"/>
          </ac:spMkLst>
        </pc:spChg>
        <pc:picChg chg="add mod">
          <ac:chgData name="Singh, Amrit" userId="193900bb-3852-4986-93e1-5b46d0dec78f" providerId="ADAL" clId="{F0D7AF90-C370-4766-8963-749C823CBDB4}" dt="2023-02-08T01:21:58.302" v="970" actId="1076"/>
          <ac:picMkLst>
            <pc:docMk/>
            <pc:sldMk cId="3867959826" sldId="273"/>
            <ac:picMk id="4" creationId="{F11F9216-BDA4-2105-B0F4-42544024B1B7}"/>
          </ac:picMkLst>
        </pc:picChg>
        <pc:picChg chg="del">
          <ac:chgData name="Singh, Amrit" userId="193900bb-3852-4986-93e1-5b46d0dec78f" providerId="ADAL" clId="{F0D7AF90-C370-4766-8963-749C823CBDB4}" dt="2023-02-08T01:17:58.705" v="913" actId="478"/>
          <ac:picMkLst>
            <pc:docMk/>
            <pc:sldMk cId="3867959826" sldId="273"/>
            <ac:picMk id="5" creationId="{CB15F040-82C4-C51F-A5B2-9CF68A93F3CB}"/>
          </ac:picMkLst>
        </pc:picChg>
      </pc:sldChg>
      <pc:sldChg chg="addSp delSp modSp mod">
        <pc:chgData name="Singh, Amrit" userId="193900bb-3852-4986-93e1-5b46d0dec78f" providerId="ADAL" clId="{F0D7AF90-C370-4766-8963-749C823CBDB4}" dt="2023-02-08T01:29:26.448" v="1456" actId="20577"/>
        <pc:sldMkLst>
          <pc:docMk/>
          <pc:sldMk cId="1408730361" sldId="276"/>
        </pc:sldMkLst>
        <pc:spChg chg="mod">
          <ac:chgData name="Singh, Amrit" userId="193900bb-3852-4986-93e1-5b46d0dec78f" providerId="ADAL" clId="{F0D7AF90-C370-4766-8963-749C823CBDB4}" dt="2023-02-08T01:29:26.448" v="1456" actId="20577"/>
          <ac:spMkLst>
            <pc:docMk/>
            <pc:sldMk cId="1408730361" sldId="276"/>
            <ac:spMk id="3" creationId="{3E5FEE2D-79E5-4C1D-8BF7-EE619CA7039A}"/>
          </ac:spMkLst>
        </pc:spChg>
        <pc:picChg chg="add mod">
          <ac:chgData name="Singh, Amrit" userId="193900bb-3852-4986-93e1-5b46d0dec78f" providerId="ADAL" clId="{F0D7AF90-C370-4766-8963-749C823CBDB4}" dt="2023-02-08T01:29:07.280" v="1405" actId="1076"/>
          <ac:picMkLst>
            <pc:docMk/>
            <pc:sldMk cId="1408730361" sldId="276"/>
            <ac:picMk id="4" creationId="{12B6A635-A844-0CF0-159D-355E52ECD6D1}"/>
          </ac:picMkLst>
        </pc:picChg>
        <pc:picChg chg="del">
          <ac:chgData name="Singh, Amrit" userId="193900bb-3852-4986-93e1-5b46d0dec78f" providerId="ADAL" clId="{F0D7AF90-C370-4766-8963-749C823CBDB4}" dt="2023-02-08T01:29:04.875" v="1403" actId="478"/>
          <ac:picMkLst>
            <pc:docMk/>
            <pc:sldMk cId="1408730361" sldId="276"/>
            <ac:picMk id="5" creationId="{47E23C3E-C6F9-B139-6DFA-C1EC48D10532}"/>
          </ac:picMkLst>
        </pc:picChg>
      </pc:sldChg>
      <pc:sldChg chg="modSp mod">
        <pc:chgData name="Singh, Amrit" userId="193900bb-3852-4986-93e1-5b46d0dec78f" providerId="ADAL" clId="{F0D7AF90-C370-4766-8963-749C823CBDB4}" dt="2023-02-08T01:13:31.071" v="804"/>
        <pc:sldMkLst>
          <pc:docMk/>
          <pc:sldMk cId="629928692" sldId="281"/>
        </pc:sldMkLst>
        <pc:spChg chg="mod">
          <ac:chgData name="Singh, Amrit" userId="193900bb-3852-4986-93e1-5b46d0dec78f" providerId="ADAL" clId="{F0D7AF90-C370-4766-8963-749C823CBDB4}" dt="2023-02-08T01:13:31.071" v="804"/>
          <ac:spMkLst>
            <pc:docMk/>
            <pc:sldMk cId="629928692" sldId="281"/>
            <ac:spMk id="2" creationId="{B1FE5F11-B7B9-4B80-8C6A-A8A7A7190B77}"/>
          </ac:spMkLst>
        </pc:spChg>
      </pc:sldChg>
      <pc:sldChg chg="addSp delSp modSp mod">
        <pc:chgData name="Singh, Amrit" userId="193900bb-3852-4986-93e1-5b46d0dec78f" providerId="ADAL" clId="{F0D7AF90-C370-4766-8963-749C823CBDB4}" dt="2023-02-08T01:46:47.605" v="1832" actId="20577"/>
        <pc:sldMkLst>
          <pc:docMk/>
          <pc:sldMk cId="2915760995" sldId="282"/>
        </pc:sldMkLst>
        <pc:spChg chg="mod">
          <ac:chgData name="Singh, Amrit" userId="193900bb-3852-4986-93e1-5b46d0dec78f" providerId="ADAL" clId="{F0D7AF90-C370-4766-8963-749C823CBDB4}" dt="2023-02-08T01:46:47.605" v="1832" actId="20577"/>
          <ac:spMkLst>
            <pc:docMk/>
            <pc:sldMk cId="2915760995" sldId="282"/>
            <ac:spMk id="3" creationId="{3E5FEE2D-79E5-4C1D-8BF7-EE619CA7039A}"/>
          </ac:spMkLst>
        </pc:spChg>
        <pc:picChg chg="del">
          <ac:chgData name="Singh, Amrit" userId="193900bb-3852-4986-93e1-5b46d0dec78f" providerId="ADAL" clId="{F0D7AF90-C370-4766-8963-749C823CBDB4}" dt="2023-02-08T01:44:33.237" v="1663" actId="478"/>
          <ac:picMkLst>
            <pc:docMk/>
            <pc:sldMk cId="2915760995" sldId="282"/>
            <ac:picMk id="4" creationId="{46727152-4E6A-F0D4-73F4-3C2D8C3E2C29}"/>
          </ac:picMkLst>
        </pc:picChg>
        <pc:picChg chg="add mod">
          <ac:chgData name="Singh, Amrit" userId="193900bb-3852-4986-93e1-5b46d0dec78f" providerId="ADAL" clId="{F0D7AF90-C370-4766-8963-749C823CBDB4}" dt="2023-02-08T01:45:44.177" v="1667" actId="1076"/>
          <ac:picMkLst>
            <pc:docMk/>
            <pc:sldMk cId="2915760995" sldId="282"/>
            <ac:picMk id="5" creationId="{C831B72B-6602-F70E-EFCB-C2247AF00DB2}"/>
          </ac:picMkLst>
        </pc:picChg>
      </pc:sldChg>
      <pc:sldChg chg="modSp mod">
        <pc:chgData name="Singh, Amrit" userId="193900bb-3852-4986-93e1-5b46d0dec78f" providerId="ADAL" clId="{F0D7AF90-C370-4766-8963-749C823CBDB4}" dt="2023-02-08T01:50:34.035" v="1996"/>
        <pc:sldMkLst>
          <pc:docMk/>
          <pc:sldMk cId="3966900556" sldId="298"/>
        </pc:sldMkLst>
        <pc:spChg chg="mod">
          <ac:chgData name="Singh, Amrit" userId="193900bb-3852-4986-93e1-5b46d0dec78f" providerId="ADAL" clId="{F0D7AF90-C370-4766-8963-749C823CBDB4}" dt="2023-02-08T01:50:34.035" v="1996"/>
          <ac:spMkLst>
            <pc:docMk/>
            <pc:sldMk cId="3966900556" sldId="298"/>
            <ac:spMk id="2" creationId="{B1FE5F11-B7B9-4B80-8C6A-A8A7A7190B77}"/>
          </ac:spMkLst>
        </pc:spChg>
      </pc:sldChg>
      <pc:sldChg chg="del">
        <pc:chgData name="Singh, Amrit" userId="193900bb-3852-4986-93e1-5b46d0dec78f" providerId="ADAL" clId="{F0D7AF90-C370-4766-8963-749C823CBDB4}" dt="2023-02-08T01:50:30.072" v="1993" actId="47"/>
        <pc:sldMkLst>
          <pc:docMk/>
          <pc:sldMk cId="1285447663" sldId="302"/>
        </pc:sldMkLst>
      </pc:sldChg>
      <pc:sldChg chg="del">
        <pc:chgData name="Singh, Amrit" userId="193900bb-3852-4986-93e1-5b46d0dec78f" providerId="ADAL" clId="{F0D7AF90-C370-4766-8963-749C823CBDB4}" dt="2023-02-08T01:51:37.160" v="2098" actId="47"/>
        <pc:sldMkLst>
          <pc:docMk/>
          <pc:sldMk cId="4069120785" sldId="305"/>
        </pc:sldMkLst>
      </pc:sldChg>
      <pc:sldChg chg="del">
        <pc:chgData name="Singh, Amrit" userId="193900bb-3852-4986-93e1-5b46d0dec78f" providerId="ADAL" clId="{F0D7AF90-C370-4766-8963-749C823CBDB4}" dt="2023-02-08T01:51:37.160" v="2098" actId="47"/>
        <pc:sldMkLst>
          <pc:docMk/>
          <pc:sldMk cId="665813935" sldId="307"/>
        </pc:sldMkLst>
      </pc:sldChg>
      <pc:sldChg chg="addSp delSp modSp mod ord">
        <pc:chgData name="Singh, Amrit" userId="193900bb-3852-4986-93e1-5b46d0dec78f" providerId="ADAL" clId="{F0D7AF90-C370-4766-8963-749C823CBDB4}" dt="2023-02-08T02:09:39.805" v="2588" actId="20577"/>
        <pc:sldMkLst>
          <pc:docMk/>
          <pc:sldMk cId="715859781" sldId="308"/>
        </pc:sldMkLst>
        <pc:spChg chg="mod">
          <ac:chgData name="Singh, Amrit" userId="193900bb-3852-4986-93e1-5b46d0dec78f" providerId="ADAL" clId="{F0D7AF90-C370-4766-8963-749C823CBDB4}" dt="2023-02-08T02:09:39.805" v="2588" actId="20577"/>
          <ac:spMkLst>
            <pc:docMk/>
            <pc:sldMk cId="715859781" sldId="308"/>
            <ac:spMk id="3" creationId="{3E5FEE2D-79E5-4C1D-8BF7-EE619CA7039A}"/>
          </ac:spMkLst>
        </pc:spChg>
        <pc:picChg chg="add">
          <ac:chgData name="Singh, Amrit" userId="193900bb-3852-4986-93e1-5b46d0dec78f" providerId="ADAL" clId="{F0D7AF90-C370-4766-8963-749C823CBDB4}" dt="2023-02-08T02:07:48.228" v="2458" actId="22"/>
          <ac:picMkLst>
            <pc:docMk/>
            <pc:sldMk cId="715859781" sldId="308"/>
            <ac:picMk id="4" creationId="{595369F8-26F9-FD52-9FBE-5923DDC5B6AB}"/>
          </ac:picMkLst>
        </pc:picChg>
        <pc:picChg chg="del">
          <ac:chgData name="Singh, Amrit" userId="193900bb-3852-4986-93e1-5b46d0dec78f" providerId="ADAL" clId="{F0D7AF90-C370-4766-8963-749C823CBDB4}" dt="2023-02-08T02:07:47.868" v="2457" actId="478"/>
          <ac:picMkLst>
            <pc:docMk/>
            <pc:sldMk cId="715859781" sldId="308"/>
            <ac:picMk id="5" creationId="{85526329-1C62-2CD7-C803-FDBB13A17C48}"/>
          </ac:picMkLst>
        </pc:picChg>
      </pc:sldChg>
      <pc:sldChg chg="modSp mod">
        <pc:chgData name="Singh, Amrit" userId="193900bb-3852-4986-93e1-5b46d0dec78f" providerId="ADAL" clId="{F0D7AF90-C370-4766-8963-749C823CBDB4}" dt="2023-02-08T02:11:38.996" v="2720"/>
        <pc:sldMkLst>
          <pc:docMk/>
          <pc:sldMk cId="730200059" sldId="321"/>
        </pc:sldMkLst>
        <pc:spChg chg="mod">
          <ac:chgData name="Singh, Amrit" userId="193900bb-3852-4986-93e1-5b46d0dec78f" providerId="ADAL" clId="{F0D7AF90-C370-4766-8963-749C823CBDB4}" dt="2023-02-08T02:11:38.996" v="2720"/>
          <ac:spMkLst>
            <pc:docMk/>
            <pc:sldMk cId="730200059" sldId="321"/>
            <ac:spMk id="2" creationId="{B1FE5F11-B7B9-4B80-8C6A-A8A7A7190B77}"/>
          </ac:spMkLst>
        </pc:spChg>
      </pc:sldChg>
      <pc:sldChg chg="addSp delSp modSp mod">
        <pc:chgData name="Singh, Amrit" userId="193900bb-3852-4986-93e1-5b46d0dec78f" providerId="ADAL" clId="{F0D7AF90-C370-4766-8963-749C823CBDB4}" dt="2023-02-08T01:42:26.688" v="1578" actId="20577"/>
        <pc:sldMkLst>
          <pc:docMk/>
          <pc:sldMk cId="240206762" sldId="329"/>
        </pc:sldMkLst>
        <pc:spChg chg="mod">
          <ac:chgData name="Singh, Amrit" userId="193900bb-3852-4986-93e1-5b46d0dec78f" providerId="ADAL" clId="{F0D7AF90-C370-4766-8963-749C823CBDB4}" dt="2023-02-08T01:42:26.688" v="1578" actId="20577"/>
          <ac:spMkLst>
            <pc:docMk/>
            <pc:sldMk cId="240206762" sldId="329"/>
            <ac:spMk id="3" creationId="{3E5FEE2D-79E5-4C1D-8BF7-EE619CA7039A}"/>
          </ac:spMkLst>
        </pc:spChg>
        <pc:picChg chg="del">
          <ac:chgData name="Singh, Amrit" userId="193900bb-3852-4986-93e1-5b46d0dec78f" providerId="ADAL" clId="{F0D7AF90-C370-4766-8963-749C823CBDB4}" dt="2023-02-08T01:42:10.314" v="1533" actId="478"/>
          <ac:picMkLst>
            <pc:docMk/>
            <pc:sldMk cId="240206762" sldId="329"/>
            <ac:picMk id="4" creationId="{B6272433-2616-3243-5641-90C2633C910A}"/>
          </ac:picMkLst>
        </pc:picChg>
        <pc:picChg chg="add">
          <ac:chgData name="Singh, Amrit" userId="193900bb-3852-4986-93e1-5b46d0dec78f" providerId="ADAL" clId="{F0D7AF90-C370-4766-8963-749C823CBDB4}" dt="2023-02-08T01:42:10.611" v="1534" actId="22"/>
          <ac:picMkLst>
            <pc:docMk/>
            <pc:sldMk cId="240206762" sldId="329"/>
            <ac:picMk id="5" creationId="{D7FC312B-1DFD-4862-37F2-711B5F34763C}"/>
          </ac:picMkLst>
        </pc:picChg>
      </pc:sldChg>
      <pc:sldChg chg="addSp delSp modSp mod ord">
        <pc:chgData name="Singh, Amrit" userId="193900bb-3852-4986-93e1-5b46d0dec78f" providerId="ADAL" clId="{F0D7AF90-C370-4766-8963-749C823CBDB4}" dt="2023-02-08T01:24:00.864" v="1102" actId="20577"/>
        <pc:sldMkLst>
          <pc:docMk/>
          <pc:sldMk cId="917994349" sldId="330"/>
        </pc:sldMkLst>
        <pc:spChg chg="mod">
          <ac:chgData name="Singh, Amrit" userId="193900bb-3852-4986-93e1-5b46d0dec78f" providerId="ADAL" clId="{F0D7AF90-C370-4766-8963-749C823CBDB4}" dt="2023-02-08T01:24:00.864" v="1102" actId="20577"/>
          <ac:spMkLst>
            <pc:docMk/>
            <pc:sldMk cId="917994349" sldId="330"/>
            <ac:spMk id="3" creationId="{3E5FEE2D-79E5-4C1D-8BF7-EE619CA7039A}"/>
          </ac:spMkLst>
        </pc:spChg>
        <pc:picChg chg="add mod">
          <ac:chgData name="Singh, Amrit" userId="193900bb-3852-4986-93e1-5b46d0dec78f" providerId="ADAL" clId="{F0D7AF90-C370-4766-8963-749C823CBDB4}" dt="2023-02-08T01:23:51.745" v="1068" actId="1076"/>
          <ac:picMkLst>
            <pc:docMk/>
            <pc:sldMk cId="917994349" sldId="330"/>
            <ac:picMk id="4" creationId="{75C70EBA-6C14-6F80-2946-9582F694A1BB}"/>
          </ac:picMkLst>
        </pc:picChg>
        <pc:picChg chg="del">
          <ac:chgData name="Singh, Amrit" userId="193900bb-3852-4986-93e1-5b46d0dec78f" providerId="ADAL" clId="{F0D7AF90-C370-4766-8963-749C823CBDB4}" dt="2023-02-08T01:23:49.655" v="1066" actId="478"/>
          <ac:picMkLst>
            <pc:docMk/>
            <pc:sldMk cId="917994349" sldId="330"/>
            <ac:picMk id="5" creationId="{A202F0EA-857D-7AAB-7FFF-F31DD7FB52E8}"/>
          </ac:picMkLst>
        </pc:picChg>
      </pc:sldChg>
      <pc:sldChg chg="addSp delSp modSp mod">
        <pc:chgData name="Singh, Amrit" userId="193900bb-3852-4986-93e1-5b46d0dec78f" providerId="ADAL" clId="{F0D7AF90-C370-4766-8963-749C823CBDB4}" dt="2023-02-08T01:44:12.226" v="1662" actId="20577"/>
        <pc:sldMkLst>
          <pc:docMk/>
          <pc:sldMk cId="2507450916" sldId="331"/>
        </pc:sldMkLst>
        <pc:spChg chg="mod">
          <ac:chgData name="Singh, Amrit" userId="193900bb-3852-4986-93e1-5b46d0dec78f" providerId="ADAL" clId="{F0D7AF90-C370-4766-8963-749C823CBDB4}" dt="2023-02-08T01:44:12.226" v="1662" actId="20577"/>
          <ac:spMkLst>
            <pc:docMk/>
            <pc:sldMk cId="2507450916" sldId="331"/>
            <ac:spMk id="3" creationId="{3E5FEE2D-79E5-4C1D-8BF7-EE619CA7039A}"/>
          </ac:spMkLst>
        </pc:spChg>
        <pc:spChg chg="del">
          <ac:chgData name="Singh, Amrit" userId="193900bb-3852-4986-93e1-5b46d0dec78f" providerId="ADAL" clId="{F0D7AF90-C370-4766-8963-749C823CBDB4}" dt="2023-02-08T01:43:45.522" v="1581" actId="478"/>
          <ac:spMkLst>
            <pc:docMk/>
            <pc:sldMk cId="2507450916" sldId="331"/>
            <ac:spMk id="5" creationId="{13545869-B674-FD87-E3A3-BBBBBFE2C411}"/>
          </ac:spMkLst>
        </pc:spChg>
        <pc:picChg chg="del">
          <ac:chgData name="Singh, Amrit" userId="193900bb-3852-4986-93e1-5b46d0dec78f" providerId="ADAL" clId="{F0D7AF90-C370-4766-8963-749C823CBDB4}" dt="2023-02-08T01:43:42.782" v="1579" actId="478"/>
          <ac:picMkLst>
            <pc:docMk/>
            <pc:sldMk cId="2507450916" sldId="331"/>
            <ac:picMk id="4" creationId="{D47F460A-E74A-56EE-4578-CCFB38B6E31F}"/>
          </ac:picMkLst>
        </pc:picChg>
        <pc:picChg chg="add">
          <ac:chgData name="Singh, Amrit" userId="193900bb-3852-4986-93e1-5b46d0dec78f" providerId="ADAL" clId="{F0D7AF90-C370-4766-8963-749C823CBDB4}" dt="2023-02-08T01:43:43.147" v="1580" actId="22"/>
          <ac:picMkLst>
            <pc:docMk/>
            <pc:sldMk cId="2507450916" sldId="331"/>
            <ac:picMk id="6" creationId="{10C9DDEC-5F47-DCA7-70F1-1AABB8E38458}"/>
          </ac:picMkLst>
        </pc:picChg>
      </pc:sldChg>
      <pc:sldChg chg="del">
        <pc:chgData name="Singh, Amrit" userId="193900bb-3852-4986-93e1-5b46d0dec78f" providerId="ADAL" clId="{F0D7AF90-C370-4766-8963-749C823CBDB4}" dt="2023-02-08T00:20:48.396" v="53" actId="47"/>
        <pc:sldMkLst>
          <pc:docMk/>
          <pc:sldMk cId="2289319394" sldId="332"/>
        </pc:sldMkLst>
      </pc:sldChg>
      <pc:sldChg chg="modSp mod">
        <pc:chgData name="Singh, Amrit" userId="193900bb-3852-4986-93e1-5b46d0dec78f" providerId="ADAL" clId="{F0D7AF90-C370-4766-8963-749C823CBDB4}" dt="2023-02-08T01:28:21.738" v="1401"/>
        <pc:sldMkLst>
          <pc:docMk/>
          <pc:sldMk cId="2000230586" sldId="333"/>
        </pc:sldMkLst>
        <pc:spChg chg="mod">
          <ac:chgData name="Singh, Amrit" userId="193900bb-3852-4986-93e1-5b46d0dec78f" providerId="ADAL" clId="{F0D7AF90-C370-4766-8963-749C823CBDB4}" dt="2023-02-08T01:28:21.738" v="1401"/>
          <ac:spMkLst>
            <pc:docMk/>
            <pc:sldMk cId="2000230586" sldId="333"/>
            <ac:spMk id="2" creationId="{B1FE5F11-B7B9-4B80-8C6A-A8A7A7190B77}"/>
          </ac:spMkLst>
        </pc:spChg>
      </pc:sldChg>
      <pc:sldChg chg="addSp delSp modSp mod">
        <pc:chgData name="Singh, Amrit" userId="193900bb-3852-4986-93e1-5b46d0dec78f" providerId="ADAL" clId="{F0D7AF90-C370-4766-8963-749C823CBDB4}" dt="2023-02-08T01:41:48.959" v="1532" actId="20577"/>
        <pc:sldMkLst>
          <pc:docMk/>
          <pc:sldMk cId="1541745323" sldId="334"/>
        </pc:sldMkLst>
        <pc:spChg chg="mod">
          <ac:chgData name="Singh, Amrit" userId="193900bb-3852-4986-93e1-5b46d0dec78f" providerId="ADAL" clId="{F0D7AF90-C370-4766-8963-749C823CBDB4}" dt="2023-02-08T01:41:48.959" v="1532" actId="20577"/>
          <ac:spMkLst>
            <pc:docMk/>
            <pc:sldMk cId="1541745323" sldId="334"/>
            <ac:spMk id="3" creationId="{3E5FEE2D-79E5-4C1D-8BF7-EE619CA7039A}"/>
          </ac:spMkLst>
        </pc:spChg>
        <pc:picChg chg="del">
          <ac:chgData name="Singh, Amrit" userId="193900bb-3852-4986-93e1-5b46d0dec78f" providerId="ADAL" clId="{F0D7AF90-C370-4766-8963-749C823CBDB4}" dt="2023-02-08T01:30:59.096" v="1457" actId="478"/>
          <ac:picMkLst>
            <pc:docMk/>
            <pc:sldMk cId="1541745323" sldId="334"/>
            <ac:picMk id="4" creationId="{BB92C8A2-F447-7E5C-1FF2-0A21E72D727E}"/>
          </ac:picMkLst>
        </pc:picChg>
        <pc:picChg chg="add">
          <ac:chgData name="Singh, Amrit" userId="193900bb-3852-4986-93e1-5b46d0dec78f" providerId="ADAL" clId="{F0D7AF90-C370-4766-8963-749C823CBDB4}" dt="2023-02-08T01:30:59.414" v="1458" actId="22"/>
          <ac:picMkLst>
            <pc:docMk/>
            <pc:sldMk cId="1541745323" sldId="334"/>
            <ac:picMk id="5" creationId="{7BFA719D-9D2D-E773-1B64-8946A9B26BD7}"/>
          </ac:picMkLst>
        </pc:picChg>
      </pc:sldChg>
      <pc:sldChg chg="del">
        <pc:chgData name="Singh, Amrit" userId="193900bb-3852-4986-93e1-5b46d0dec78f" providerId="ADAL" clId="{F0D7AF90-C370-4766-8963-749C823CBDB4}" dt="2023-02-08T01:51:37.160" v="2098" actId="47"/>
        <pc:sldMkLst>
          <pc:docMk/>
          <pc:sldMk cId="1447287024" sldId="335"/>
        </pc:sldMkLst>
      </pc:sldChg>
      <pc:sldChg chg="addSp delSp modSp mod">
        <pc:chgData name="Singh, Amrit" userId="193900bb-3852-4986-93e1-5b46d0dec78f" providerId="ADAL" clId="{F0D7AF90-C370-4766-8963-749C823CBDB4}" dt="2023-02-08T06:12:13.167" v="2815"/>
        <pc:sldMkLst>
          <pc:docMk/>
          <pc:sldMk cId="1588158937" sldId="336"/>
        </pc:sldMkLst>
        <pc:spChg chg="add del">
          <ac:chgData name="Singh, Amrit" userId="193900bb-3852-4986-93e1-5b46d0dec78f" providerId="ADAL" clId="{F0D7AF90-C370-4766-8963-749C823CBDB4}" dt="2023-02-08T06:12:10.388" v="2813"/>
          <ac:spMkLst>
            <pc:docMk/>
            <pc:sldMk cId="1588158937" sldId="336"/>
            <ac:spMk id="2" creationId="{DD97F8CE-6A6C-243F-6301-2E47AE68E760}"/>
          </ac:spMkLst>
        </pc:spChg>
        <pc:spChg chg="mod">
          <ac:chgData name="Singh, Amrit" userId="193900bb-3852-4986-93e1-5b46d0dec78f" providerId="ADAL" clId="{F0D7AF90-C370-4766-8963-749C823CBDB4}" dt="2023-02-08T02:14:42.838" v="2811" actId="20577"/>
          <ac:spMkLst>
            <pc:docMk/>
            <pc:sldMk cId="1588158937" sldId="336"/>
            <ac:spMk id="3" creationId="{3E5FEE2D-79E5-4C1D-8BF7-EE619CA7039A}"/>
          </ac:spMkLst>
        </pc:spChg>
        <pc:spChg chg="add del">
          <ac:chgData name="Singh, Amrit" userId="193900bb-3852-4986-93e1-5b46d0dec78f" providerId="ADAL" clId="{F0D7AF90-C370-4766-8963-749C823CBDB4}" dt="2023-02-08T06:12:13.167" v="2815"/>
          <ac:spMkLst>
            <pc:docMk/>
            <pc:sldMk cId="1588158937" sldId="336"/>
            <ac:spMk id="4" creationId="{D3AA0257-40AA-4096-FA3A-4D1A3A7BAD72}"/>
          </ac:spMkLst>
        </pc:spChg>
        <pc:picChg chg="del">
          <ac:chgData name="Singh, Amrit" userId="193900bb-3852-4986-93e1-5b46d0dec78f" providerId="ADAL" clId="{F0D7AF90-C370-4766-8963-749C823CBDB4}" dt="2023-02-08T02:14:22.245" v="2721" actId="478"/>
          <ac:picMkLst>
            <pc:docMk/>
            <pc:sldMk cId="1588158937" sldId="336"/>
            <ac:picMk id="4" creationId="{FB90F6F5-2F95-7CDB-7C18-521988DEB62B}"/>
          </ac:picMkLst>
        </pc:picChg>
        <pc:picChg chg="add">
          <ac:chgData name="Singh, Amrit" userId="193900bb-3852-4986-93e1-5b46d0dec78f" providerId="ADAL" clId="{F0D7AF90-C370-4766-8963-749C823CBDB4}" dt="2023-02-08T02:14:22.503" v="2722" actId="22"/>
          <ac:picMkLst>
            <pc:docMk/>
            <pc:sldMk cId="1588158937" sldId="336"/>
            <ac:picMk id="5" creationId="{B966B053-6658-937A-3F80-E9C97E88190D}"/>
          </ac:picMkLst>
        </pc:picChg>
      </pc:sldChg>
      <pc:sldChg chg="modSp mod">
        <pc:chgData name="Singh, Amrit" userId="193900bb-3852-4986-93e1-5b46d0dec78f" providerId="ADAL" clId="{F0D7AF90-C370-4766-8963-749C823CBDB4}" dt="2023-02-08T06:15:38.063" v="2863"/>
        <pc:sldMkLst>
          <pc:docMk/>
          <pc:sldMk cId="20487000" sldId="337"/>
        </pc:sldMkLst>
        <pc:spChg chg="mod">
          <ac:chgData name="Singh, Amrit" userId="193900bb-3852-4986-93e1-5b46d0dec78f" providerId="ADAL" clId="{F0D7AF90-C370-4766-8963-749C823CBDB4}" dt="2023-02-08T06:15:38.063" v="2863"/>
          <ac:spMkLst>
            <pc:docMk/>
            <pc:sldMk cId="20487000" sldId="337"/>
            <ac:spMk id="2" creationId="{B1FE5F11-B7B9-4B80-8C6A-A8A7A7190B77}"/>
          </ac:spMkLst>
        </pc:spChg>
      </pc:sldChg>
      <pc:sldChg chg="addSp delSp modSp mod">
        <pc:chgData name="Singh, Amrit" userId="193900bb-3852-4986-93e1-5b46d0dec78f" providerId="ADAL" clId="{F0D7AF90-C370-4766-8963-749C823CBDB4}" dt="2023-02-08T06:20:00.474" v="2945" actId="20577"/>
        <pc:sldMkLst>
          <pc:docMk/>
          <pc:sldMk cId="3111965669" sldId="338"/>
        </pc:sldMkLst>
        <pc:spChg chg="mod">
          <ac:chgData name="Singh, Amrit" userId="193900bb-3852-4986-93e1-5b46d0dec78f" providerId="ADAL" clId="{F0D7AF90-C370-4766-8963-749C823CBDB4}" dt="2023-02-08T06:20:00.474" v="2945" actId="20577"/>
          <ac:spMkLst>
            <pc:docMk/>
            <pc:sldMk cId="3111965669" sldId="338"/>
            <ac:spMk id="3" creationId="{3E5FEE2D-79E5-4C1D-8BF7-EE619CA7039A}"/>
          </ac:spMkLst>
        </pc:spChg>
        <pc:picChg chg="add mod">
          <ac:chgData name="Singh, Amrit" userId="193900bb-3852-4986-93e1-5b46d0dec78f" providerId="ADAL" clId="{F0D7AF90-C370-4766-8963-749C823CBDB4}" dt="2023-02-08T06:19:38.098" v="2867" actId="1076"/>
          <ac:picMkLst>
            <pc:docMk/>
            <pc:sldMk cId="3111965669" sldId="338"/>
            <ac:picMk id="4" creationId="{D91ED259-26F9-57B8-47D6-2ACE8372E9BD}"/>
          </ac:picMkLst>
        </pc:picChg>
        <pc:picChg chg="del">
          <ac:chgData name="Singh, Amrit" userId="193900bb-3852-4986-93e1-5b46d0dec78f" providerId="ADAL" clId="{F0D7AF90-C370-4766-8963-749C823CBDB4}" dt="2023-02-08T06:19:23.162" v="2864" actId="478"/>
          <ac:picMkLst>
            <pc:docMk/>
            <pc:sldMk cId="3111965669" sldId="338"/>
            <ac:picMk id="5" creationId="{0C559E72-2F1D-17AF-4A10-390C891EC26A}"/>
          </ac:picMkLst>
        </pc:picChg>
      </pc:sldChg>
      <pc:sldChg chg="addSp delSp modSp mod">
        <pc:chgData name="Singh, Amrit" userId="193900bb-3852-4986-93e1-5b46d0dec78f" providerId="ADAL" clId="{F0D7AF90-C370-4766-8963-749C823CBDB4}" dt="2023-02-08T06:21:13.930" v="3003" actId="20577"/>
        <pc:sldMkLst>
          <pc:docMk/>
          <pc:sldMk cId="22361920" sldId="340"/>
        </pc:sldMkLst>
        <pc:spChg chg="mod">
          <ac:chgData name="Singh, Amrit" userId="193900bb-3852-4986-93e1-5b46d0dec78f" providerId="ADAL" clId="{F0D7AF90-C370-4766-8963-749C823CBDB4}" dt="2023-02-08T06:21:13.930" v="3003" actId="20577"/>
          <ac:spMkLst>
            <pc:docMk/>
            <pc:sldMk cId="22361920" sldId="340"/>
            <ac:spMk id="3" creationId="{3E5FEE2D-79E5-4C1D-8BF7-EE619CA7039A}"/>
          </ac:spMkLst>
        </pc:spChg>
        <pc:picChg chg="add mod">
          <ac:chgData name="Singh, Amrit" userId="193900bb-3852-4986-93e1-5b46d0dec78f" providerId="ADAL" clId="{F0D7AF90-C370-4766-8963-749C823CBDB4}" dt="2023-02-08T06:20:58.899" v="2949" actId="1076"/>
          <ac:picMkLst>
            <pc:docMk/>
            <pc:sldMk cId="22361920" sldId="340"/>
            <ac:picMk id="4" creationId="{14B07056-D91B-26D4-7275-96E786C1FE62}"/>
          </ac:picMkLst>
        </pc:picChg>
        <pc:picChg chg="del">
          <ac:chgData name="Singh, Amrit" userId="193900bb-3852-4986-93e1-5b46d0dec78f" providerId="ADAL" clId="{F0D7AF90-C370-4766-8963-749C823CBDB4}" dt="2023-02-08T06:20:52.760" v="2946" actId="478"/>
          <ac:picMkLst>
            <pc:docMk/>
            <pc:sldMk cId="22361920" sldId="340"/>
            <ac:picMk id="5" creationId="{3695B76B-288F-0EE8-F36F-34472445B05E}"/>
          </ac:picMkLst>
        </pc:picChg>
      </pc:sldChg>
      <pc:sldChg chg="del">
        <pc:chgData name="Singh, Amrit" userId="193900bb-3852-4986-93e1-5b46d0dec78f" providerId="ADAL" clId="{F0D7AF90-C370-4766-8963-749C823CBDB4}" dt="2023-02-08T06:33:31.905" v="3276" actId="47"/>
        <pc:sldMkLst>
          <pc:docMk/>
          <pc:sldMk cId="967309530" sldId="341"/>
        </pc:sldMkLst>
      </pc:sldChg>
      <pc:sldChg chg="addSp delSp modSp mod">
        <pc:chgData name="Singh, Amrit" userId="193900bb-3852-4986-93e1-5b46d0dec78f" providerId="ADAL" clId="{F0D7AF90-C370-4766-8963-749C823CBDB4}" dt="2023-02-08T06:23:50.263" v="3053" actId="1076"/>
        <pc:sldMkLst>
          <pc:docMk/>
          <pc:sldMk cId="1258985858" sldId="342"/>
        </pc:sldMkLst>
        <pc:spChg chg="mod">
          <ac:chgData name="Singh, Amrit" userId="193900bb-3852-4986-93e1-5b46d0dec78f" providerId="ADAL" clId="{F0D7AF90-C370-4766-8963-749C823CBDB4}" dt="2023-02-08T06:23:19.654" v="3051" actId="20577"/>
          <ac:spMkLst>
            <pc:docMk/>
            <pc:sldMk cId="1258985858" sldId="342"/>
            <ac:spMk id="3" creationId="{3E5FEE2D-79E5-4C1D-8BF7-EE619CA7039A}"/>
          </ac:spMkLst>
        </pc:spChg>
        <pc:picChg chg="del">
          <ac:chgData name="Singh, Amrit" userId="193900bb-3852-4986-93e1-5b46d0dec78f" providerId="ADAL" clId="{F0D7AF90-C370-4766-8963-749C823CBDB4}" dt="2023-02-08T06:22:32.887" v="3004" actId="478"/>
          <ac:picMkLst>
            <pc:docMk/>
            <pc:sldMk cId="1258985858" sldId="342"/>
            <ac:picMk id="4" creationId="{F492E740-8E7C-1386-592B-9A9DE45FBFCC}"/>
          </ac:picMkLst>
        </pc:picChg>
        <pc:picChg chg="add mod">
          <ac:chgData name="Singh, Amrit" userId="193900bb-3852-4986-93e1-5b46d0dec78f" providerId="ADAL" clId="{F0D7AF90-C370-4766-8963-749C823CBDB4}" dt="2023-02-08T06:23:50.263" v="3053" actId="1076"/>
          <ac:picMkLst>
            <pc:docMk/>
            <pc:sldMk cId="1258985858" sldId="342"/>
            <ac:picMk id="5" creationId="{A4802AEB-23E5-5E53-D311-8B5E1E759FFA}"/>
          </ac:picMkLst>
        </pc:picChg>
      </pc:sldChg>
      <pc:sldChg chg="del">
        <pc:chgData name="Singh, Amrit" userId="193900bb-3852-4986-93e1-5b46d0dec78f" providerId="ADAL" clId="{F0D7AF90-C370-4766-8963-749C823CBDB4}" dt="2023-02-08T06:33:31.905" v="3276" actId="47"/>
        <pc:sldMkLst>
          <pc:docMk/>
          <pc:sldMk cId="3824729803" sldId="343"/>
        </pc:sldMkLst>
      </pc:sldChg>
      <pc:sldChg chg="del">
        <pc:chgData name="Singh, Amrit" userId="193900bb-3852-4986-93e1-5b46d0dec78f" providerId="ADAL" clId="{F0D7AF90-C370-4766-8963-749C823CBDB4}" dt="2023-02-08T06:33:31.905" v="3276" actId="47"/>
        <pc:sldMkLst>
          <pc:docMk/>
          <pc:sldMk cId="1237367219" sldId="344"/>
        </pc:sldMkLst>
      </pc:sldChg>
      <pc:sldChg chg="del">
        <pc:chgData name="Singh, Amrit" userId="193900bb-3852-4986-93e1-5b46d0dec78f" providerId="ADAL" clId="{F0D7AF90-C370-4766-8963-749C823CBDB4}" dt="2023-02-08T06:33:31.905" v="3276" actId="47"/>
        <pc:sldMkLst>
          <pc:docMk/>
          <pc:sldMk cId="1331160438" sldId="345"/>
        </pc:sldMkLst>
      </pc:sldChg>
      <pc:sldChg chg="del">
        <pc:chgData name="Singh, Amrit" userId="193900bb-3852-4986-93e1-5b46d0dec78f" providerId="ADAL" clId="{F0D7AF90-C370-4766-8963-749C823CBDB4}" dt="2023-02-08T06:33:31.905" v="3276" actId="47"/>
        <pc:sldMkLst>
          <pc:docMk/>
          <pc:sldMk cId="3565641148" sldId="346"/>
        </pc:sldMkLst>
      </pc:sldChg>
      <pc:sldChg chg="addSp delSp modSp mod ord">
        <pc:chgData name="Singh, Amrit" userId="193900bb-3852-4986-93e1-5b46d0dec78f" providerId="ADAL" clId="{F0D7AF90-C370-4766-8963-749C823CBDB4}" dt="2023-02-08T00:24:16.313" v="67" actId="20577"/>
        <pc:sldMkLst>
          <pc:docMk/>
          <pc:sldMk cId="1832848944" sldId="353"/>
        </pc:sldMkLst>
        <pc:spChg chg="mod">
          <ac:chgData name="Singh, Amrit" userId="193900bb-3852-4986-93e1-5b46d0dec78f" providerId="ADAL" clId="{F0D7AF90-C370-4766-8963-749C823CBDB4}" dt="2023-02-08T00:24:16.313" v="67" actId="20577"/>
          <ac:spMkLst>
            <pc:docMk/>
            <pc:sldMk cId="1832848944" sldId="353"/>
            <ac:spMk id="2" creationId="{AFC6D044-C704-4974-935B-AE3D7EFC9BC4}"/>
          </ac:spMkLst>
        </pc:spChg>
        <pc:spChg chg="mod">
          <ac:chgData name="Singh, Amrit" userId="193900bb-3852-4986-93e1-5b46d0dec78f" providerId="ADAL" clId="{F0D7AF90-C370-4766-8963-749C823CBDB4}" dt="2023-02-08T00:21:39.070" v="63" actId="14100"/>
          <ac:spMkLst>
            <pc:docMk/>
            <pc:sldMk cId="1832848944" sldId="353"/>
            <ac:spMk id="8" creationId="{8C3BE2A7-5988-572F-E674-9AE69BE40720}"/>
          </ac:spMkLst>
        </pc:spChg>
        <pc:spChg chg="mod">
          <ac:chgData name="Singh, Amrit" userId="193900bb-3852-4986-93e1-5b46d0dec78f" providerId="ADAL" clId="{F0D7AF90-C370-4766-8963-749C823CBDB4}" dt="2023-02-08T00:24:06.399" v="64" actId="14100"/>
          <ac:spMkLst>
            <pc:docMk/>
            <pc:sldMk cId="1832848944" sldId="353"/>
            <ac:spMk id="12" creationId="{ACB2B27E-C990-3991-7DA2-25861360531C}"/>
          </ac:spMkLst>
        </pc:spChg>
        <pc:picChg chg="del">
          <ac:chgData name="Singh, Amrit" userId="193900bb-3852-4986-93e1-5b46d0dec78f" providerId="ADAL" clId="{F0D7AF90-C370-4766-8963-749C823CBDB4}" dt="2023-02-08T00:20:56.953" v="54" actId="478"/>
          <ac:picMkLst>
            <pc:docMk/>
            <pc:sldMk cId="1832848944" sldId="353"/>
            <ac:picMk id="4" creationId="{F731F1B5-1396-6375-D04E-BAC6E27110E4}"/>
          </ac:picMkLst>
        </pc:picChg>
        <pc:picChg chg="add mod ord">
          <ac:chgData name="Singh, Amrit" userId="193900bb-3852-4986-93e1-5b46d0dec78f" providerId="ADAL" clId="{F0D7AF90-C370-4766-8963-749C823CBDB4}" dt="2023-02-08T00:21:25.368" v="57" actId="167"/>
          <ac:picMkLst>
            <pc:docMk/>
            <pc:sldMk cId="1832848944" sldId="353"/>
            <ac:picMk id="5" creationId="{C6191B0E-90BE-ACBA-0A06-023F08C3F269}"/>
          </ac:picMkLst>
        </pc:picChg>
      </pc:sldChg>
      <pc:sldChg chg="addSp delSp modSp mod">
        <pc:chgData name="Singh, Amrit" userId="193900bb-3852-4986-93e1-5b46d0dec78f" providerId="ADAL" clId="{F0D7AF90-C370-4766-8963-749C823CBDB4}" dt="2023-02-08T00:24:54.850" v="110" actId="20577"/>
        <pc:sldMkLst>
          <pc:docMk/>
          <pc:sldMk cId="3514033525" sldId="354"/>
        </pc:sldMkLst>
        <pc:spChg chg="mod">
          <ac:chgData name="Singh, Amrit" userId="193900bb-3852-4986-93e1-5b46d0dec78f" providerId="ADAL" clId="{F0D7AF90-C370-4766-8963-749C823CBDB4}" dt="2023-02-08T00:24:54.850" v="110" actId="20577"/>
          <ac:spMkLst>
            <pc:docMk/>
            <pc:sldMk cId="3514033525" sldId="354"/>
            <ac:spMk id="3" creationId="{3E5FEE2D-79E5-4C1D-8BF7-EE619CA7039A}"/>
          </ac:spMkLst>
        </pc:spChg>
        <pc:picChg chg="del">
          <ac:chgData name="Singh, Amrit" userId="193900bb-3852-4986-93e1-5b46d0dec78f" providerId="ADAL" clId="{F0D7AF90-C370-4766-8963-749C823CBDB4}" dt="2023-02-08T00:24:43.817" v="68" actId="478"/>
          <ac:picMkLst>
            <pc:docMk/>
            <pc:sldMk cId="3514033525" sldId="354"/>
            <ac:picMk id="4" creationId="{394FB125-6A59-0AD3-FAC6-2D385780E06C}"/>
          </ac:picMkLst>
        </pc:picChg>
        <pc:picChg chg="add mod">
          <ac:chgData name="Singh, Amrit" userId="193900bb-3852-4986-93e1-5b46d0dec78f" providerId="ADAL" clId="{F0D7AF90-C370-4766-8963-749C823CBDB4}" dt="2023-02-08T00:24:45.448" v="70" actId="1076"/>
          <ac:picMkLst>
            <pc:docMk/>
            <pc:sldMk cId="3514033525" sldId="354"/>
            <ac:picMk id="5" creationId="{08DE474D-57C2-EDD3-1ED7-B3490B510847}"/>
          </ac:picMkLst>
        </pc:picChg>
      </pc:sldChg>
      <pc:sldChg chg="addSp delSp modSp mod">
        <pc:chgData name="Singh, Amrit" userId="193900bb-3852-4986-93e1-5b46d0dec78f" providerId="ADAL" clId="{F0D7AF90-C370-4766-8963-749C823CBDB4}" dt="2023-02-08T00:31:59.488" v="208" actId="20577"/>
        <pc:sldMkLst>
          <pc:docMk/>
          <pc:sldMk cId="1503228998" sldId="355"/>
        </pc:sldMkLst>
        <pc:spChg chg="mod">
          <ac:chgData name="Singh, Amrit" userId="193900bb-3852-4986-93e1-5b46d0dec78f" providerId="ADAL" clId="{F0D7AF90-C370-4766-8963-749C823CBDB4}" dt="2023-02-08T00:31:59.488" v="208" actId="20577"/>
          <ac:spMkLst>
            <pc:docMk/>
            <pc:sldMk cId="1503228998" sldId="355"/>
            <ac:spMk id="3" creationId="{3E5FEE2D-79E5-4C1D-8BF7-EE619CA7039A}"/>
          </ac:spMkLst>
        </pc:spChg>
        <pc:picChg chg="add mod">
          <ac:chgData name="Singh, Amrit" userId="193900bb-3852-4986-93e1-5b46d0dec78f" providerId="ADAL" clId="{F0D7AF90-C370-4766-8963-749C823CBDB4}" dt="2023-02-08T00:31:29.046" v="114" actId="1076"/>
          <ac:picMkLst>
            <pc:docMk/>
            <pc:sldMk cId="1503228998" sldId="355"/>
            <ac:picMk id="4" creationId="{ED00146C-031F-348A-F909-150CCA71F905}"/>
          </ac:picMkLst>
        </pc:picChg>
        <pc:picChg chg="del">
          <ac:chgData name="Singh, Amrit" userId="193900bb-3852-4986-93e1-5b46d0dec78f" providerId="ADAL" clId="{F0D7AF90-C370-4766-8963-749C823CBDB4}" dt="2023-02-08T00:31:23.873" v="111" actId="478"/>
          <ac:picMkLst>
            <pc:docMk/>
            <pc:sldMk cId="1503228998" sldId="355"/>
            <ac:picMk id="6" creationId="{E15850E0-82D5-14B7-D7B7-B22DE2BC3FF5}"/>
          </ac:picMkLst>
        </pc:picChg>
      </pc:sldChg>
      <pc:sldChg chg="addSp delSp modSp mod">
        <pc:chgData name="Singh, Amrit" userId="193900bb-3852-4986-93e1-5b46d0dec78f" providerId="ADAL" clId="{F0D7AF90-C370-4766-8963-749C823CBDB4}" dt="2023-02-08T01:50:09.001" v="1991" actId="20577"/>
        <pc:sldMkLst>
          <pc:docMk/>
          <pc:sldMk cId="1251714649" sldId="356"/>
        </pc:sldMkLst>
        <pc:spChg chg="mod">
          <ac:chgData name="Singh, Amrit" userId="193900bb-3852-4986-93e1-5b46d0dec78f" providerId="ADAL" clId="{F0D7AF90-C370-4766-8963-749C823CBDB4}" dt="2023-02-08T01:50:09.001" v="1991" actId="20577"/>
          <ac:spMkLst>
            <pc:docMk/>
            <pc:sldMk cId="1251714649" sldId="356"/>
            <ac:spMk id="3" creationId="{3E5FEE2D-79E5-4C1D-8BF7-EE619CA7039A}"/>
          </ac:spMkLst>
        </pc:spChg>
        <pc:spChg chg="del">
          <ac:chgData name="Singh, Amrit" userId="193900bb-3852-4986-93e1-5b46d0dec78f" providerId="ADAL" clId="{F0D7AF90-C370-4766-8963-749C823CBDB4}" dt="2023-02-08T01:49:13.793" v="1834" actId="478"/>
          <ac:spMkLst>
            <pc:docMk/>
            <pc:sldMk cId="1251714649" sldId="356"/>
            <ac:spMk id="6" creationId="{704A4ACD-6209-BFBC-4F28-467A332AF02E}"/>
          </ac:spMkLst>
        </pc:spChg>
        <pc:spChg chg="del">
          <ac:chgData name="Singh, Amrit" userId="193900bb-3852-4986-93e1-5b46d0dec78f" providerId="ADAL" clId="{F0D7AF90-C370-4766-8963-749C823CBDB4}" dt="2023-02-08T01:49:13.793" v="1834" actId="478"/>
          <ac:spMkLst>
            <pc:docMk/>
            <pc:sldMk cId="1251714649" sldId="356"/>
            <ac:spMk id="10" creationId="{E965CA4B-D336-FC28-BCBE-AB04FC971B3D}"/>
          </ac:spMkLst>
        </pc:spChg>
        <pc:spChg chg="del">
          <ac:chgData name="Singh, Amrit" userId="193900bb-3852-4986-93e1-5b46d0dec78f" providerId="ADAL" clId="{F0D7AF90-C370-4766-8963-749C823CBDB4}" dt="2023-02-08T01:49:13.793" v="1834" actId="478"/>
          <ac:spMkLst>
            <pc:docMk/>
            <pc:sldMk cId="1251714649" sldId="356"/>
            <ac:spMk id="11" creationId="{1734C10A-B169-E118-4361-A87BB9AE7456}"/>
          </ac:spMkLst>
        </pc:spChg>
        <pc:spChg chg="del">
          <ac:chgData name="Singh, Amrit" userId="193900bb-3852-4986-93e1-5b46d0dec78f" providerId="ADAL" clId="{F0D7AF90-C370-4766-8963-749C823CBDB4}" dt="2023-02-08T01:49:16.304" v="1835" actId="478"/>
          <ac:spMkLst>
            <pc:docMk/>
            <pc:sldMk cId="1251714649" sldId="356"/>
            <ac:spMk id="12" creationId="{19E8CA94-B895-1E90-1356-9CC65494AED8}"/>
          </ac:spMkLst>
        </pc:spChg>
        <pc:picChg chg="add mod">
          <ac:chgData name="Singh, Amrit" userId="193900bb-3852-4986-93e1-5b46d0dec78f" providerId="ADAL" clId="{F0D7AF90-C370-4766-8963-749C823CBDB4}" dt="2023-02-08T01:49:21.095" v="1838" actId="1076"/>
          <ac:picMkLst>
            <pc:docMk/>
            <pc:sldMk cId="1251714649" sldId="356"/>
            <ac:picMk id="4" creationId="{1A7EECA5-3B1C-BCA5-2775-8DC9960EB77E}"/>
          </ac:picMkLst>
        </pc:picChg>
        <pc:picChg chg="del">
          <ac:chgData name="Singh, Amrit" userId="193900bb-3852-4986-93e1-5b46d0dec78f" providerId="ADAL" clId="{F0D7AF90-C370-4766-8963-749C823CBDB4}" dt="2023-02-08T01:49:07.666" v="1833" actId="478"/>
          <ac:picMkLst>
            <pc:docMk/>
            <pc:sldMk cId="1251714649" sldId="356"/>
            <ac:picMk id="5" creationId="{B99EB753-C00E-0E26-E2EE-9C84E92CFF20}"/>
          </ac:picMkLst>
        </pc:picChg>
      </pc:sldChg>
      <pc:sldChg chg="delSp del mod">
        <pc:chgData name="Singh, Amrit" userId="193900bb-3852-4986-93e1-5b46d0dec78f" providerId="ADAL" clId="{F0D7AF90-C370-4766-8963-749C823CBDB4}" dt="2023-02-08T01:50:30.072" v="1993" actId="47"/>
        <pc:sldMkLst>
          <pc:docMk/>
          <pc:sldMk cId="1292043499" sldId="357"/>
        </pc:sldMkLst>
        <pc:picChg chg="del">
          <ac:chgData name="Singh, Amrit" userId="193900bb-3852-4986-93e1-5b46d0dec78f" providerId="ADAL" clId="{F0D7AF90-C370-4766-8963-749C823CBDB4}" dt="2023-02-08T01:50:12.481" v="1992" actId="478"/>
          <ac:picMkLst>
            <pc:docMk/>
            <pc:sldMk cId="1292043499" sldId="357"/>
            <ac:picMk id="5" creationId="{A020083D-C2C9-067A-9C46-518D137A9F0E}"/>
          </ac:picMkLst>
        </pc:picChg>
      </pc:sldChg>
      <pc:sldChg chg="del">
        <pc:chgData name="Singh, Amrit" userId="193900bb-3852-4986-93e1-5b46d0dec78f" providerId="ADAL" clId="{F0D7AF90-C370-4766-8963-749C823CBDB4}" dt="2023-02-08T01:50:30.072" v="1993" actId="47"/>
        <pc:sldMkLst>
          <pc:docMk/>
          <pc:sldMk cId="573708310" sldId="358"/>
        </pc:sldMkLst>
      </pc:sldChg>
      <pc:sldChg chg="addSp delSp modSp mod">
        <pc:chgData name="Singh, Amrit" userId="193900bb-3852-4986-93e1-5b46d0dec78f" providerId="ADAL" clId="{F0D7AF90-C370-4766-8963-749C823CBDB4}" dt="2023-02-08T01:51:28.603" v="2097" actId="1076"/>
        <pc:sldMkLst>
          <pc:docMk/>
          <pc:sldMk cId="1288455565" sldId="359"/>
        </pc:sldMkLst>
        <pc:spChg chg="mod">
          <ac:chgData name="Singh, Amrit" userId="193900bb-3852-4986-93e1-5b46d0dec78f" providerId="ADAL" clId="{F0D7AF90-C370-4766-8963-749C823CBDB4}" dt="2023-02-08T01:50:58.318" v="2094" actId="20577"/>
          <ac:spMkLst>
            <pc:docMk/>
            <pc:sldMk cId="1288455565" sldId="359"/>
            <ac:spMk id="3" creationId="{3E5FEE2D-79E5-4C1D-8BF7-EE619CA7039A}"/>
          </ac:spMkLst>
        </pc:spChg>
        <pc:picChg chg="del">
          <ac:chgData name="Singh, Amrit" userId="193900bb-3852-4986-93e1-5b46d0dec78f" providerId="ADAL" clId="{F0D7AF90-C370-4766-8963-749C823CBDB4}" dt="2023-02-08T01:50:38.892" v="1997" actId="478"/>
          <ac:picMkLst>
            <pc:docMk/>
            <pc:sldMk cId="1288455565" sldId="359"/>
            <ac:picMk id="4" creationId="{5043A334-5755-0152-0349-9B65954DFCED}"/>
          </ac:picMkLst>
        </pc:picChg>
        <pc:picChg chg="add mod">
          <ac:chgData name="Singh, Amrit" userId="193900bb-3852-4986-93e1-5b46d0dec78f" providerId="ADAL" clId="{F0D7AF90-C370-4766-8963-749C823CBDB4}" dt="2023-02-08T01:51:28.603" v="2097" actId="1076"/>
          <ac:picMkLst>
            <pc:docMk/>
            <pc:sldMk cId="1288455565" sldId="359"/>
            <ac:picMk id="5" creationId="{3A10BB88-EDCC-E13E-C4F0-6C6C949C36DB}"/>
          </ac:picMkLst>
        </pc:picChg>
      </pc:sldChg>
      <pc:sldChg chg="del">
        <pc:chgData name="Singh, Amrit" userId="193900bb-3852-4986-93e1-5b46d0dec78f" providerId="ADAL" clId="{F0D7AF90-C370-4766-8963-749C823CBDB4}" dt="2023-02-08T01:51:37.160" v="2098" actId="47"/>
        <pc:sldMkLst>
          <pc:docMk/>
          <pc:sldMk cId="250400593" sldId="360"/>
        </pc:sldMkLst>
      </pc:sldChg>
      <pc:sldChg chg="del">
        <pc:chgData name="Singh, Amrit" userId="193900bb-3852-4986-93e1-5b46d0dec78f" providerId="ADAL" clId="{F0D7AF90-C370-4766-8963-749C823CBDB4}" dt="2023-02-08T01:51:37.160" v="2098" actId="47"/>
        <pc:sldMkLst>
          <pc:docMk/>
          <pc:sldMk cId="2531275582" sldId="361"/>
        </pc:sldMkLst>
      </pc:sldChg>
      <pc:sldChg chg="del">
        <pc:chgData name="Singh, Amrit" userId="193900bb-3852-4986-93e1-5b46d0dec78f" providerId="ADAL" clId="{F0D7AF90-C370-4766-8963-749C823CBDB4}" dt="2023-02-08T01:51:37.160" v="2098" actId="47"/>
        <pc:sldMkLst>
          <pc:docMk/>
          <pc:sldMk cId="2706014734" sldId="362"/>
        </pc:sldMkLst>
      </pc:sldChg>
      <pc:sldChg chg="del">
        <pc:chgData name="Singh, Amrit" userId="193900bb-3852-4986-93e1-5b46d0dec78f" providerId="ADAL" clId="{F0D7AF90-C370-4766-8963-749C823CBDB4}" dt="2023-02-08T01:51:37.160" v="2098" actId="47"/>
        <pc:sldMkLst>
          <pc:docMk/>
          <pc:sldMk cId="532241965" sldId="363"/>
        </pc:sldMkLst>
      </pc:sldChg>
      <pc:sldChg chg="del">
        <pc:chgData name="Singh, Amrit" userId="193900bb-3852-4986-93e1-5b46d0dec78f" providerId="ADAL" clId="{F0D7AF90-C370-4766-8963-749C823CBDB4}" dt="2023-02-08T01:51:37.160" v="2098" actId="47"/>
        <pc:sldMkLst>
          <pc:docMk/>
          <pc:sldMk cId="70753204" sldId="364"/>
        </pc:sldMkLst>
      </pc:sldChg>
      <pc:sldChg chg="del">
        <pc:chgData name="Singh, Amrit" userId="193900bb-3852-4986-93e1-5b46d0dec78f" providerId="ADAL" clId="{F0D7AF90-C370-4766-8963-749C823CBDB4}" dt="2023-02-08T01:51:37.160" v="2098" actId="47"/>
        <pc:sldMkLst>
          <pc:docMk/>
          <pc:sldMk cId="2722322861" sldId="365"/>
        </pc:sldMkLst>
      </pc:sldChg>
      <pc:sldChg chg="del">
        <pc:chgData name="Singh, Amrit" userId="193900bb-3852-4986-93e1-5b46d0dec78f" providerId="ADAL" clId="{F0D7AF90-C370-4766-8963-749C823CBDB4}" dt="2023-02-08T01:51:37.160" v="2098" actId="47"/>
        <pc:sldMkLst>
          <pc:docMk/>
          <pc:sldMk cId="4199634495" sldId="366"/>
        </pc:sldMkLst>
      </pc:sldChg>
      <pc:sldChg chg="del">
        <pc:chgData name="Singh, Amrit" userId="193900bb-3852-4986-93e1-5b46d0dec78f" providerId="ADAL" clId="{F0D7AF90-C370-4766-8963-749C823CBDB4}" dt="2023-02-08T01:51:37.160" v="2098" actId="47"/>
        <pc:sldMkLst>
          <pc:docMk/>
          <pc:sldMk cId="1116800607" sldId="367"/>
        </pc:sldMkLst>
      </pc:sldChg>
      <pc:sldChg chg="del">
        <pc:chgData name="Singh, Amrit" userId="193900bb-3852-4986-93e1-5b46d0dec78f" providerId="ADAL" clId="{F0D7AF90-C370-4766-8963-749C823CBDB4}" dt="2023-02-08T01:51:37.160" v="2098" actId="47"/>
        <pc:sldMkLst>
          <pc:docMk/>
          <pc:sldMk cId="1846471507" sldId="368"/>
        </pc:sldMkLst>
      </pc:sldChg>
      <pc:sldChg chg="del">
        <pc:chgData name="Singh, Amrit" userId="193900bb-3852-4986-93e1-5b46d0dec78f" providerId="ADAL" clId="{F0D7AF90-C370-4766-8963-749C823CBDB4}" dt="2023-02-08T01:51:37.160" v="2098" actId="47"/>
        <pc:sldMkLst>
          <pc:docMk/>
          <pc:sldMk cId="1959308209" sldId="369"/>
        </pc:sldMkLst>
      </pc:sldChg>
      <pc:sldChg chg="del">
        <pc:chgData name="Singh, Amrit" userId="193900bb-3852-4986-93e1-5b46d0dec78f" providerId="ADAL" clId="{F0D7AF90-C370-4766-8963-749C823CBDB4}" dt="2023-02-08T01:51:37.160" v="2098" actId="47"/>
        <pc:sldMkLst>
          <pc:docMk/>
          <pc:sldMk cId="1697161790" sldId="370"/>
        </pc:sldMkLst>
      </pc:sldChg>
      <pc:sldChg chg="addSp delSp modSp mod">
        <pc:chgData name="Singh, Amrit" userId="193900bb-3852-4986-93e1-5b46d0dec78f" providerId="ADAL" clId="{F0D7AF90-C370-4766-8963-749C823CBDB4}" dt="2023-02-08T06:27:16.622" v="3104" actId="1076"/>
        <pc:sldMkLst>
          <pc:docMk/>
          <pc:sldMk cId="3044407862" sldId="371"/>
        </pc:sldMkLst>
        <pc:spChg chg="mod">
          <ac:chgData name="Singh, Amrit" userId="193900bb-3852-4986-93e1-5b46d0dec78f" providerId="ADAL" clId="{F0D7AF90-C370-4766-8963-749C823CBDB4}" dt="2023-02-08T06:25:38.234" v="3100" actId="20577"/>
          <ac:spMkLst>
            <pc:docMk/>
            <pc:sldMk cId="3044407862" sldId="371"/>
            <ac:spMk id="3" creationId="{3E5FEE2D-79E5-4C1D-8BF7-EE619CA7039A}"/>
          </ac:spMkLst>
        </pc:spChg>
        <pc:picChg chg="add mod">
          <ac:chgData name="Singh, Amrit" userId="193900bb-3852-4986-93e1-5b46d0dec78f" providerId="ADAL" clId="{F0D7AF90-C370-4766-8963-749C823CBDB4}" dt="2023-02-08T06:27:16.622" v="3104" actId="1076"/>
          <ac:picMkLst>
            <pc:docMk/>
            <pc:sldMk cId="3044407862" sldId="371"/>
            <ac:picMk id="4" creationId="{56A87707-D17A-9642-EB5C-5C8A206E6302}"/>
          </ac:picMkLst>
        </pc:picChg>
        <pc:picChg chg="del mod">
          <ac:chgData name="Singh, Amrit" userId="193900bb-3852-4986-93e1-5b46d0dec78f" providerId="ADAL" clId="{F0D7AF90-C370-4766-8963-749C823CBDB4}" dt="2023-02-08T06:25:40.099" v="3102" actId="478"/>
          <ac:picMkLst>
            <pc:docMk/>
            <pc:sldMk cId="3044407862" sldId="371"/>
            <ac:picMk id="5" creationId="{4A1308E8-1996-86F1-45DA-3F9ADB00A1FD}"/>
          </ac:picMkLst>
        </pc:picChg>
      </pc:sldChg>
      <pc:sldChg chg="addSp delSp modSp mod">
        <pc:chgData name="Singh, Amrit" userId="193900bb-3852-4986-93e1-5b46d0dec78f" providerId="ADAL" clId="{F0D7AF90-C370-4766-8963-749C823CBDB4}" dt="2023-02-08T06:31:27.225" v="3142" actId="22"/>
        <pc:sldMkLst>
          <pc:docMk/>
          <pc:sldMk cId="2659576515" sldId="372"/>
        </pc:sldMkLst>
        <pc:spChg chg="mod">
          <ac:chgData name="Singh, Amrit" userId="193900bb-3852-4986-93e1-5b46d0dec78f" providerId="ADAL" clId="{F0D7AF90-C370-4766-8963-749C823CBDB4}" dt="2023-02-08T06:31:13.605" v="3141" actId="20577"/>
          <ac:spMkLst>
            <pc:docMk/>
            <pc:sldMk cId="2659576515" sldId="372"/>
            <ac:spMk id="3" creationId="{3E5FEE2D-79E5-4C1D-8BF7-EE619CA7039A}"/>
          </ac:spMkLst>
        </pc:spChg>
        <pc:picChg chg="add">
          <ac:chgData name="Singh, Amrit" userId="193900bb-3852-4986-93e1-5b46d0dec78f" providerId="ADAL" clId="{F0D7AF90-C370-4766-8963-749C823CBDB4}" dt="2023-02-08T06:31:27.225" v="3142" actId="22"/>
          <ac:picMkLst>
            <pc:docMk/>
            <pc:sldMk cId="2659576515" sldId="372"/>
            <ac:picMk id="4" creationId="{2A8CD4D2-716E-6BEB-4576-17E8ED00200B}"/>
          </ac:picMkLst>
        </pc:picChg>
        <pc:picChg chg="del">
          <ac:chgData name="Singh, Amrit" userId="193900bb-3852-4986-93e1-5b46d0dec78f" providerId="ADAL" clId="{F0D7AF90-C370-4766-8963-749C823CBDB4}" dt="2023-02-08T06:29:04.474" v="3105" actId="478"/>
          <ac:picMkLst>
            <pc:docMk/>
            <pc:sldMk cId="2659576515" sldId="372"/>
            <ac:picMk id="10" creationId="{C387EE50-207F-FD62-C3C0-3B4A78A36B8E}"/>
          </ac:picMkLst>
        </pc:picChg>
      </pc:sldChg>
      <pc:sldChg chg="addSp delSp modSp mod">
        <pc:chgData name="Singh, Amrit" userId="193900bb-3852-4986-93e1-5b46d0dec78f" providerId="ADAL" clId="{F0D7AF90-C370-4766-8963-749C823CBDB4}" dt="2023-02-08T06:32:13.368" v="3217" actId="1076"/>
        <pc:sldMkLst>
          <pc:docMk/>
          <pc:sldMk cId="166132267" sldId="373"/>
        </pc:sldMkLst>
        <pc:spChg chg="mod">
          <ac:chgData name="Singh, Amrit" userId="193900bb-3852-4986-93e1-5b46d0dec78f" providerId="ADAL" clId="{F0D7AF90-C370-4766-8963-749C823CBDB4}" dt="2023-02-08T06:32:08.569" v="3214" actId="20577"/>
          <ac:spMkLst>
            <pc:docMk/>
            <pc:sldMk cId="166132267" sldId="373"/>
            <ac:spMk id="3" creationId="{3E5FEE2D-79E5-4C1D-8BF7-EE619CA7039A}"/>
          </ac:spMkLst>
        </pc:spChg>
        <pc:picChg chg="del">
          <ac:chgData name="Singh, Amrit" userId="193900bb-3852-4986-93e1-5b46d0dec78f" providerId="ADAL" clId="{F0D7AF90-C370-4766-8963-749C823CBDB4}" dt="2023-02-08T06:31:44.460" v="3143" actId="478"/>
          <ac:picMkLst>
            <pc:docMk/>
            <pc:sldMk cId="166132267" sldId="373"/>
            <ac:picMk id="4" creationId="{DBE08B54-E85F-A8BE-CA2C-848F54F74B33}"/>
          </ac:picMkLst>
        </pc:picChg>
        <pc:picChg chg="add mod">
          <ac:chgData name="Singh, Amrit" userId="193900bb-3852-4986-93e1-5b46d0dec78f" providerId="ADAL" clId="{F0D7AF90-C370-4766-8963-749C823CBDB4}" dt="2023-02-08T06:32:13.368" v="3217" actId="1076"/>
          <ac:picMkLst>
            <pc:docMk/>
            <pc:sldMk cId="166132267" sldId="373"/>
            <ac:picMk id="5" creationId="{0F15B431-C9C4-55BC-D9F0-686760076056}"/>
          </ac:picMkLst>
        </pc:picChg>
      </pc:sldChg>
      <pc:sldChg chg="addSp delSp modSp mod">
        <pc:chgData name="Singh, Amrit" userId="193900bb-3852-4986-93e1-5b46d0dec78f" providerId="ADAL" clId="{F0D7AF90-C370-4766-8963-749C823CBDB4}" dt="2023-02-08T06:33:12.293" v="3275" actId="20577"/>
        <pc:sldMkLst>
          <pc:docMk/>
          <pc:sldMk cId="712393323" sldId="374"/>
        </pc:sldMkLst>
        <pc:spChg chg="mod">
          <ac:chgData name="Singh, Amrit" userId="193900bb-3852-4986-93e1-5b46d0dec78f" providerId="ADAL" clId="{F0D7AF90-C370-4766-8963-749C823CBDB4}" dt="2023-02-08T06:33:12.293" v="3275" actId="20577"/>
          <ac:spMkLst>
            <pc:docMk/>
            <pc:sldMk cId="712393323" sldId="374"/>
            <ac:spMk id="3" creationId="{3E5FEE2D-79E5-4C1D-8BF7-EE619CA7039A}"/>
          </ac:spMkLst>
        </pc:spChg>
        <pc:picChg chg="add mod">
          <ac:chgData name="Singh, Amrit" userId="193900bb-3852-4986-93e1-5b46d0dec78f" providerId="ADAL" clId="{F0D7AF90-C370-4766-8963-749C823CBDB4}" dt="2023-02-08T06:32:47.376" v="3223" actId="1076"/>
          <ac:picMkLst>
            <pc:docMk/>
            <pc:sldMk cId="712393323" sldId="374"/>
            <ac:picMk id="4" creationId="{377FA47E-FCD8-327A-535F-6045300FA78C}"/>
          </ac:picMkLst>
        </pc:picChg>
        <pc:picChg chg="del">
          <ac:chgData name="Singh, Amrit" userId="193900bb-3852-4986-93e1-5b46d0dec78f" providerId="ADAL" clId="{F0D7AF90-C370-4766-8963-749C823CBDB4}" dt="2023-02-08T06:32:36.464" v="3218" actId="478"/>
          <ac:picMkLst>
            <pc:docMk/>
            <pc:sldMk cId="712393323" sldId="374"/>
            <ac:picMk id="5" creationId="{AD11681F-B516-E9DD-7E8D-C2D01C0267AD}"/>
          </ac:picMkLst>
        </pc:picChg>
      </pc:sldChg>
      <pc:sldChg chg="del">
        <pc:chgData name="Singh, Amrit" userId="193900bb-3852-4986-93e1-5b46d0dec78f" providerId="ADAL" clId="{F0D7AF90-C370-4766-8963-749C823CBDB4}" dt="2023-02-08T06:33:31.905" v="3276" actId="47"/>
        <pc:sldMkLst>
          <pc:docMk/>
          <pc:sldMk cId="2868498147" sldId="375"/>
        </pc:sldMkLst>
      </pc:sldChg>
      <pc:sldChg chg="del">
        <pc:chgData name="Singh, Amrit" userId="193900bb-3852-4986-93e1-5b46d0dec78f" providerId="ADAL" clId="{F0D7AF90-C370-4766-8963-749C823CBDB4}" dt="2023-02-08T06:33:31.905" v="3276" actId="47"/>
        <pc:sldMkLst>
          <pc:docMk/>
          <pc:sldMk cId="3435590815" sldId="376"/>
        </pc:sldMkLst>
      </pc:sldChg>
      <pc:sldChg chg="del">
        <pc:chgData name="Singh, Amrit" userId="193900bb-3852-4986-93e1-5b46d0dec78f" providerId="ADAL" clId="{F0D7AF90-C370-4766-8963-749C823CBDB4}" dt="2023-02-08T06:33:31.905" v="3276" actId="47"/>
        <pc:sldMkLst>
          <pc:docMk/>
          <pc:sldMk cId="2014328524" sldId="377"/>
        </pc:sldMkLst>
      </pc:sldChg>
      <pc:sldChg chg="del">
        <pc:chgData name="Singh, Amrit" userId="193900bb-3852-4986-93e1-5b46d0dec78f" providerId="ADAL" clId="{F0D7AF90-C370-4766-8963-749C823CBDB4}" dt="2023-02-08T06:33:31.905" v="3276" actId="47"/>
        <pc:sldMkLst>
          <pc:docMk/>
          <pc:sldMk cId="2153156893" sldId="378"/>
        </pc:sldMkLst>
      </pc:sldChg>
      <pc:sldChg chg="addSp delSp modSp add mod ord">
        <pc:chgData name="Singh, Amrit" userId="193900bb-3852-4986-93e1-5b46d0dec78f" providerId="ADAL" clId="{F0D7AF90-C370-4766-8963-749C823CBDB4}" dt="2023-02-08T01:09:10.504" v="490" actId="20577"/>
        <pc:sldMkLst>
          <pc:docMk/>
          <pc:sldMk cId="4159092795" sldId="379"/>
        </pc:sldMkLst>
        <pc:spChg chg="mod">
          <ac:chgData name="Singh, Amrit" userId="193900bb-3852-4986-93e1-5b46d0dec78f" providerId="ADAL" clId="{F0D7AF90-C370-4766-8963-749C823CBDB4}" dt="2023-02-08T01:09:10.504" v="490" actId="20577"/>
          <ac:spMkLst>
            <pc:docMk/>
            <pc:sldMk cId="4159092795" sldId="379"/>
            <ac:spMk id="3" creationId="{3E5FEE2D-79E5-4C1D-8BF7-EE619CA7039A}"/>
          </ac:spMkLst>
        </pc:spChg>
        <pc:picChg chg="del">
          <ac:chgData name="Singh, Amrit" userId="193900bb-3852-4986-93e1-5b46d0dec78f" providerId="ADAL" clId="{F0D7AF90-C370-4766-8963-749C823CBDB4}" dt="2023-02-08T01:08:51.633" v="455" actId="478"/>
          <ac:picMkLst>
            <pc:docMk/>
            <pc:sldMk cId="4159092795" sldId="379"/>
            <ac:picMk id="4" creationId="{ED00146C-031F-348A-F909-150CCA71F905}"/>
          </ac:picMkLst>
        </pc:picChg>
        <pc:picChg chg="add mod">
          <ac:chgData name="Singh, Amrit" userId="193900bb-3852-4986-93e1-5b46d0dec78f" providerId="ADAL" clId="{F0D7AF90-C370-4766-8963-749C823CBDB4}" dt="2023-02-08T01:09:00.781" v="458" actId="1076"/>
          <ac:picMkLst>
            <pc:docMk/>
            <pc:sldMk cId="4159092795" sldId="379"/>
            <ac:picMk id="5" creationId="{760101E0-1C93-17DB-0B55-20E642E919AF}"/>
          </ac:picMkLst>
        </pc:picChg>
      </pc:sldChg>
      <pc:sldChg chg="addSp delSp modSp add mod">
        <pc:chgData name="Singh, Amrit" userId="193900bb-3852-4986-93e1-5b46d0dec78f" providerId="ADAL" clId="{F0D7AF90-C370-4766-8963-749C823CBDB4}" dt="2023-02-08T01:10:33.961" v="656" actId="20577"/>
        <pc:sldMkLst>
          <pc:docMk/>
          <pc:sldMk cId="634475928" sldId="380"/>
        </pc:sldMkLst>
        <pc:spChg chg="mod">
          <ac:chgData name="Singh, Amrit" userId="193900bb-3852-4986-93e1-5b46d0dec78f" providerId="ADAL" clId="{F0D7AF90-C370-4766-8963-749C823CBDB4}" dt="2023-02-08T01:10:33.961" v="656" actId="20577"/>
          <ac:spMkLst>
            <pc:docMk/>
            <pc:sldMk cId="634475928" sldId="380"/>
            <ac:spMk id="3" creationId="{3E5FEE2D-79E5-4C1D-8BF7-EE619CA7039A}"/>
          </ac:spMkLst>
        </pc:spChg>
        <pc:picChg chg="add mod">
          <ac:chgData name="Singh, Amrit" userId="193900bb-3852-4986-93e1-5b46d0dec78f" providerId="ADAL" clId="{F0D7AF90-C370-4766-8963-749C823CBDB4}" dt="2023-02-08T01:09:52.227" v="496" actId="1076"/>
          <ac:picMkLst>
            <pc:docMk/>
            <pc:sldMk cId="634475928" sldId="380"/>
            <ac:picMk id="4" creationId="{EBCCE102-2CC6-99BA-7BF8-9AFD39A027B6}"/>
          </ac:picMkLst>
        </pc:picChg>
        <pc:picChg chg="del">
          <ac:chgData name="Singh, Amrit" userId="193900bb-3852-4986-93e1-5b46d0dec78f" providerId="ADAL" clId="{F0D7AF90-C370-4766-8963-749C823CBDB4}" dt="2023-02-08T01:09:16.569" v="492" actId="478"/>
          <ac:picMkLst>
            <pc:docMk/>
            <pc:sldMk cId="634475928" sldId="380"/>
            <ac:picMk id="5" creationId="{760101E0-1C93-17DB-0B55-20E642E919AF}"/>
          </ac:picMkLst>
        </pc:picChg>
      </pc:sldChg>
      <pc:sldChg chg="addSp delSp modSp add mod">
        <pc:chgData name="Singh, Amrit" userId="193900bb-3852-4986-93e1-5b46d0dec78f" providerId="ADAL" clId="{F0D7AF90-C370-4766-8963-749C823CBDB4}" dt="2023-02-08T01:13:04.814" v="801" actId="20577"/>
        <pc:sldMkLst>
          <pc:docMk/>
          <pc:sldMk cId="1535959890" sldId="381"/>
        </pc:sldMkLst>
        <pc:spChg chg="mod">
          <ac:chgData name="Singh, Amrit" userId="193900bb-3852-4986-93e1-5b46d0dec78f" providerId="ADAL" clId="{F0D7AF90-C370-4766-8963-749C823CBDB4}" dt="2023-02-08T01:13:04.814" v="801" actId="20577"/>
          <ac:spMkLst>
            <pc:docMk/>
            <pc:sldMk cId="1535959890" sldId="381"/>
            <ac:spMk id="3" creationId="{3E5FEE2D-79E5-4C1D-8BF7-EE619CA7039A}"/>
          </ac:spMkLst>
        </pc:spChg>
        <pc:picChg chg="del">
          <ac:chgData name="Singh, Amrit" userId="193900bb-3852-4986-93e1-5b46d0dec78f" providerId="ADAL" clId="{F0D7AF90-C370-4766-8963-749C823CBDB4}" dt="2023-02-08T01:10:37.723" v="658" actId="478"/>
          <ac:picMkLst>
            <pc:docMk/>
            <pc:sldMk cId="1535959890" sldId="381"/>
            <ac:picMk id="4" creationId="{EBCCE102-2CC6-99BA-7BF8-9AFD39A027B6}"/>
          </ac:picMkLst>
        </pc:picChg>
        <pc:picChg chg="add mod">
          <ac:chgData name="Singh, Amrit" userId="193900bb-3852-4986-93e1-5b46d0dec78f" providerId="ADAL" clId="{F0D7AF90-C370-4766-8963-749C823CBDB4}" dt="2023-02-08T01:12:06.207" v="660" actId="1076"/>
          <ac:picMkLst>
            <pc:docMk/>
            <pc:sldMk cId="1535959890" sldId="381"/>
            <ac:picMk id="5" creationId="{19B7DA9D-EE5C-BF10-0D6B-E646C3BA0344}"/>
          </ac:picMkLst>
        </pc:picChg>
      </pc:sldChg>
      <pc:sldChg chg="addSp delSp modSp add mod ord">
        <pc:chgData name="Singh, Amrit" userId="193900bb-3852-4986-93e1-5b46d0dec78f" providerId="ADAL" clId="{F0D7AF90-C370-4766-8963-749C823CBDB4}" dt="2023-02-08T01:14:30.411" v="819" actId="20577"/>
        <pc:sldMkLst>
          <pc:docMk/>
          <pc:sldMk cId="194079005" sldId="382"/>
        </pc:sldMkLst>
        <pc:spChg chg="mod">
          <ac:chgData name="Singh, Amrit" userId="193900bb-3852-4986-93e1-5b46d0dec78f" providerId="ADAL" clId="{F0D7AF90-C370-4766-8963-749C823CBDB4}" dt="2023-02-08T01:14:30.411" v="819" actId="20577"/>
          <ac:spMkLst>
            <pc:docMk/>
            <pc:sldMk cId="194079005" sldId="382"/>
            <ac:spMk id="2" creationId="{AFC6D044-C704-4974-935B-AE3D7EFC9BC4}"/>
          </ac:spMkLst>
        </pc:spChg>
        <pc:spChg chg="mod">
          <ac:chgData name="Singh, Amrit" userId="193900bb-3852-4986-93e1-5b46d0dec78f" providerId="ADAL" clId="{F0D7AF90-C370-4766-8963-749C823CBDB4}" dt="2023-02-08T01:14:27.610" v="816" actId="20577"/>
          <ac:spMkLst>
            <pc:docMk/>
            <pc:sldMk cId="194079005" sldId="382"/>
            <ac:spMk id="12" creationId="{ACB2B27E-C990-3991-7DA2-25861360531C}"/>
          </ac:spMkLst>
        </pc:spChg>
        <pc:picChg chg="add mod ord">
          <ac:chgData name="Singh, Amrit" userId="193900bb-3852-4986-93e1-5b46d0dec78f" providerId="ADAL" clId="{F0D7AF90-C370-4766-8963-749C823CBDB4}" dt="2023-02-08T01:14:20.205" v="811" actId="167"/>
          <ac:picMkLst>
            <pc:docMk/>
            <pc:sldMk cId="194079005" sldId="382"/>
            <ac:picMk id="4" creationId="{812D5895-0E9A-9FDD-0EF5-CB68830CD37C}"/>
          </ac:picMkLst>
        </pc:picChg>
        <pc:picChg chg="del">
          <ac:chgData name="Singh, Amrit" userId="193900bb-3852-4986-93e1-5b46d0dec78f" providerId="ADAL" clId="{F0D7AF90-C370-4766-8963-749C823CBDB4}" dt="2023-02-08T01:13:53.502" v="808" actId="478"/>
          <ac:picMkLst>
            <pc:docMk/>
            <pc:sldMk cId="194079005" sldId="382"/>
            <ac:picMk id="5" creationId="{C6191B0E-90BE-ACBA-0A06-023F08C3F269}"/>
          </ac:picMkLst>
        </pc:picChg>
      </pc:sldChg>
      <pc:sldChg chg="addSp delSp modSp add mod">
        <pc:chgData name="Singh, Amrit" userId="193900bb-3852-4986-93e1-5b46d0dec78f" providerId="ADAL" clId="{F0D7AF90-C370-4766-8963-749C823CBDB4}" dt="2023-02-08T01:23:44.192" v="1063" actId="478"/>
        <pc:sldMkLst>
          <pc:docMk/>
          <pc:sldMk cId="1092861418" sldId="383"/>
        </pc:sldMkLst>
        <pc:spChg chg="mod">
          <ac:chgData name="Singh, Amrit" userId="193900bb-3852-4986-93e1-5b46d0dec78f" providerId="ADAL" clId="{F0D7AF90-C370-4766-8963-749C823CBDB4}" dt="2023-02-08T01:22:48.406" v="1053" actId="20577"/>
          <ac:spMkLst>
            <pc:docMk/>
            <pc:sldMk cId="1092861418" sldId="383"/>
            <ac:spMk id="3" creationId="{3E5FEE2D-79E5-4C1D-8BF7-EE619CA7039A}"/>
          </ac:spMkLst>
        </pc:spChg>
        <pc:picChg chg="del">
          <ac:chgData name="Singh, Amrit" userId="193900bb-3852-4986-93e1-5b46d0dec78f" providerId="ADAL" clId="{F0D7AF90-C370-4766-8963-749C823CBDB4}" dt="2023-02-08T01:22:02.213" v="972" actId="478"/>
          <ac:picMkLst>
            <pc:docMk/>
            <pc:sldMk cId="1092861418" sldId="383"/>
            <ac:picMk id="4" creationId="{F11F9216-BDA4-2105-B0F4-42544024B1B7}"/>
          </ac:picMkLst>
        </pc:picChg>
        <pc:picChg chg="add del mod">
          <ac:chgData name="Singh, Amrit" userId="193900bb-3852-4986-93e1-5b46d0dec78f" providerId="ADAL" clId="{F0D7AF90-C370-4766-8963-749C823CBDB4}" dt="2023-02-08T01:23:44.192" v="1063" actId="478"/>
          <ac:picMkLst>
            <pc:docMk/>
            <pc:sldMk cId="1092861418" sldId="383"/>
            <ac:picMk id="5" creationId="{0A8DF130-FA33-3307-DA44-4E98C524C811}"/>
          </ac:picMkLst>
        </pc:picChg>
        <pc:picChg chg="add del">
          <ac:chgData name="Singh, Amrit" userId="193900bb-3852-4986-93e1-5b46d0dec78f" providerId="ADAL" clId="{F0D7AF90-C370-4766-8963-749C823CBDB4}" dt="2023-02-08T01:23:42.872" v="1062" actId="22"/>
          <ac:picMkLst>
            <pc:docMk/>
            <pc:sldMk cId="1092861418" sldId="383"/>
            <ac:picMk id="10" creationId="{6FD48A5B-FF53-4DF0-486F-920AAA025E5B}"/>
          </ac:picMkLst>
        </pc:picChg>
      </pc:sldChg>
      <pc:sldChg chg="addSp delSp modSp add mod">
        <pc:chgData name="Singh, Amrit" userId="193900bb-3852-4986-93e1-5b46d0dec78f" providerId="ADAL" clId="{F0D7AF90-C370-4766-8963-749C823CBDB4}" dt="2023-02-08T01:25:25.827" v="1260" actId="1076"/>
        <pc:sldMkLst>
          <pc:docMk/>
          <pc:sldMk cId="2804088554" sldId="384"/>
        </pc:sldMkLst>
        <pc:spChg chg="mod">
          <ac:chgData name="Singh, Amrit" userId="193900bb-3852-4986-93e1-5b46d0dec78f" providerId="ADAL" clId="{F0D7AF90-C370-4766-8963-749C823CBDB4}" dt="2023-02-08T01:25:12.862" v="1256" actId="20577"/>
          <ac:spMkLst>
            <pc:docMk/>
            <pc:sldMk cId="2804088554" sldId="384"/>
            <ac:spMk id="3" creationId="{3E5FEE2D-79E5-4C1D-8BF7-EE619CA7039A}"/>
          </ac:spMkLst>
        </pc:spChg>
        <pc:picChg chg="del">
          <ac:chgData name="Singh, Amrit" userId="193900bb-3852-4986-93e1-5b46d0dec78f" providerId="ADAL" clId="{F0D7AF90-C370-4766-8963-749C823CBDB4}" dt="2023-02-08T01:24:05.394" v="1104" actId="478"/>
          <ac:picMkLst>
            <pc:docMk/>
            <pc:sldMk cId="2804088554" sldId="384"/>
            <ac:picMk id="4" creationId="{75C70EBA-6C14-6F80-2946-9582F694A1BB}"/>
          </ac:picMkLst>
        </pc:picChg>
        <pc:picChg chg="add mod">
          <ac:chgData name="Singh, Amrit" userId="193900bb-3852-4986-93e1-5b46d0dec78f" providerId="ADAL" clId="{F0D7AF90-C370-4766-8963-749C823CBDB4}" dt="2023-02-08T01:25:23.714" v="1259" actId="1076"/>
          <ac:picMkLst>
            <pc:docMk/>
            <pc:sldMk cId="2804088554" sldId="384"/>
            <ac:picMk id="5" creationId="{777A24BE-3EF8-7962-8E16-B782240C7597}"/>
          </ac:picMkLst>
        </pc:picChg>
        <pc:picChg chg="add mod">
          <ac:chgData name="Singh, Amrit" userId="193900bb-3852-4986-93e1-5b46d0dec78f" providerId="ADAL" clId="{F0D7AF90-C370-4766-8963-749C823CBDB4}" dt="2023-02-08T01:25:25.827" v="1260" actId="1076"/>
          <ac:picMkLst>
            <pc:docMk/>
            <pc:sldMk cId="2804088554" sldId="384"/>
            <ac:picMk id="10" creationId="{01C27316-5A4A-4038-B9FA-771E0EAFF826}"/>
          </ac:picMkLst>
        </pc:picChg>
      </pc:sldChg>
      <pc:sldChg chg="addSp delSp modSp add mod">
        <pc:chgData name="Singh, Amrit" userId="193900bb-3852-4986-93e1-5b46d0dec78f" providerId="ADAL" clId="{F0D7AF90-C370-4766-8963-749C823CBDB4}" dt="2023-02-08T01:26:14.993" v="1350" actId="20577"/>
        <pc:sldMkLst>
          <pc:docMk/>
          <pc:sldMk cId="170032263" sldId="385"/>
        </pc:sldMkLst>
        <pc:spChg chg="mod">
          <ac:chgData name="Singh, Amrit" userId="193900bb-3852-4986-93e1-5b46d0dec78f" providerId="ADAL" clId="{F0D7AF90-C370-4766-8963-749C823CBDB4}" dt="2023-02-08T01:26:14.993" v="1350" actId="20577"/>
          <ac:spMkLst>
            <pc:docMk/>
            <pc:sldMk cId="170032263" sldId="385"/>
            <ac:spMk id="3" creationId="{3E5FEE2D-79E5-4C1D-8BF7-EE619CA7039A}"/>
          </ac:spMkLst>
        </pc:spChg>
        <pc:picChg chg="add mod">
          <ac:chgData name="Singh, Amrit" userId="193900bb-3852-4986-93e1-5b46d0dec78f" providerId="ADAL" clId="{F0D7AF90-C370-4766-8963-749C823CBDB4}" dt="2023-02-08T01:25:54.154" v="1266" actId="1076"/>
          <ac:picMkLst>
            <pc:docMk/>
            <pc:sldMk cId="170032263" sldId="385"/>
            <ac:picMk id="4" creationId="{25DF3B77-6AA9-6284-20B4-C17A01386A78}"/>
          </ac:picMkLst>
        </pc:picChg>
        <pc:picChg chg="del">
          <ac:chgData name="Singh, Amrit" userId="193900bb-3852-4986-93e1-5b46d0dec78f" providerId="ADAL" clId="{F0D7AF90-C370-4766-8963-749C823CBDB4}" dt="2023-02-08T01:25:35.861" v="1263" actId="478"/>
          <ac:picMkLst>
            <pc:docMk/>
            <pc:sldMk cId="170032263" sldId="385"/>
            <ac:picMk id="5" creationId="{777A24BE-3EF8-7962-8E16-B782240C7597}"/>
          </ac:picMkLst>
        </pc:picChg>
        <pc:picChg chg="del">
          <ac:chgData name="Singh, Amrit" userId="193900bb-3852-4986-93e1-5b46d0dec78f" providerId="ADAL" clId="{F0D7AF90-C370-4766-8963-749C823CBDB4}" dt="2023-02-08T01:25:34.311" v="1262" actId="478"/>
          <ac:picMkLst>
            <pc:docMk/>
            <pc:sldMk cId="170032263" sldId="385"/>
            <ac:picMk id="10" creationId="{01C27316-5A4A-4038-B9FA-771E0EAFF826}"/>
          </ac:picMkLst>
        </pc:picChg>
      </pc:sldChg>
      <pc:sldChg chg="addSp delSp modSp add mod">
        <pc:chgData name="Singh, Amrit" userId="193900bb-3852-4986-93e1-5b46d0dec78f" providerId="ADAL" clId="{F0D7AF90-C370-4766-8963-749C823CBDB4}" dt="2023-02-08T01:27:56.310" v="1397" actId="20577"/>
        <pc:sldMkLst>
          <pc:docMk/>
          <pc:sldMk cId="1053395884" sldId="386"/>
        </pc:sldMkLst>
        <pc:spChg chg="mod">
          <ac:chgData name="Singh, Amrit" userId="193900bb-3852-4986-93e1-5b46d0dec78f" providerId="ADAL" clId="{F0D7AF90-C370-4766-8963-749C823CBDB4}" dt="2023-02-08T01:27:56.310" v="1397" actId="20577"/>
          <ac:spMkLst>
            <pc:docMk/>
            <pc:sldMk cId="1053395884" sldId="386"/>
            <ac:spMk id="3" creationId="{3E5FEE2D-79E5-4C1D-8BF7-EE619CA7039A}"/>
          </ac:spMkLst>
        </pc:spChg>
        <pc:picChg chg="del">
          <ac:chgData name="Singh, Amrit" userId="193900bb-3852-4986-93e1-5b46d0dec78f" providerId="ADAL" clId="{F0D7AF90-C370-4766-8963-749C823CBDB4}" dt="2023-02-08T01:27:33.129" v="1352" actId="478"/>
          <ac:picMkLst>
            <pc:docMk/>
            <pc:sldMk cId="1053395884" sldId="386"/>
            <ac:picMk id="4" creationId="{25DF3B77-6AA9-6284-20B4-C17A01386A78}"/>
          </ac:picMkLst>
        </pc:picChg>
        <pc:picChg chg="add">
          <ac:chgData name="Singh, Amrit" userId="193900bb-3852-4986-93e1-5b46d0dec78f" providerId="ADAL" clId="{F0D7AF90-C370-4766-8963-749C823CBDB4}" dt="2023-02-08T01:27:40.619" v="1353" actId="22"/>
          <ac:picMkLst>
            <pc:docMk/>
            <pc:sldMk cId="1053395884" sldId="386"/>
            <ac:picMk id="5" creationId="{5D39AFE9-9737-D281-223B-CB7C058BA271}"/>
          </ac:picMkLst>
        </pc:picChg>
      </pc:sldChg>
      <pc:sldChg chg="addSp delSp modSp add mod">
        <pc:chgData name="Singh, Amrit" userId="193900bb-3852-4986-93e1-5b46d0dec78f" providerId="ADAL" clId="{F0D7AF90-C370-4766-8963-749C823CBDB4}" dt="2023-02-08T01:52:24.506" v="2157" actId="1076"/>
        <pc:sldMkLst>
          <pc:docMk/>
          <pc:sldMk cId="2785152850" sldId="387"/>
        </pc:sldMkLst>
        <pc:spChg chg="mod">
          <ac:chgData name="Singh, Amrit" userId="193900bb-3852-4986-93e1-5b46d0dec78f" providerId="ADAL" clId="{F0D7AF90-C370-4766-8963-749C823CBDB4}" dt="2023-02-08T01:52:02.819" v="2154" actId="20577"/>
          <ac:spMkLst>
            <pc:docMk/>
            <pc:sldMk cId="2785152850" sldId="387"/>
            <ac:spMk id="3" creationId="{3E5FEE2D-79E5-4C1D-8BF7-EE619CA7039A}"/>
          </ac:spMkLst>
        </pc:spChg>
        <pc:picChg chg="add mod">
          <ac:chgData name="Singh, Amrit" userId="193900bb-3852-4986-93e1-5b46d0dec78f" providerId="ADAL" clId="{F0D7AF90-C370-4766-8963-749C823CBDB4}" dt="2023-02-08T01:52:24.506" v="2157" actId="1076"/>
          <ac:picMkLst>
            <pc:docMk/>
            <pc:sldMk cId="2785152850" sldId="387"/>
            <ac:picMk id="4" creationId="{52D93971-88C6-C3D0-3C2C-AB1E0B049055}"/>
          </ac:picMkLst>
        </pc:picChg>
        <pc:picChg chg="del">
          <ac:chgData name="Singh, Amrit" userId="193900bb-3852-4986-93e1-5b46d0dec78f" providerId="ADAL" clId="{F0D7AF90-C370-4766-8963-749C823CBDB4}" dt="2023-02-08T01:51:49.542" v="2100" actId="478"/>
          <ac:picMkLst>
            <pc:docMk/>
            <pc:sldMk cId="2785152850" sldId="387"/>
            <ac:picMk id="5" creationId="{3A10BB88-EDCC-E13E-C4F0-6C6C949C36DB}"/>
          </ac:picMkLst>
        </pc:picChg>
      </pc:sldChg>
      <pc:sldChg chg="add del">
        <pc:chgData name="Singh, Amrit" userId="193900bb-3852-4986-93e1-5b46d0dec78f" providerId="ADAL" clId="{F0D7AF90-C370-4766-8963-749C823CBDB4}" dt="2023-02-08T01:28:24.501" v="1402" actId="47"/>
        <pc:sldMkLst>
          <pc:docMk/>
          <pc:sldMk cId="3667569846" sldId="387"/>
        </pc:sldMkLst>
      </pc:sldChg>
      <pc:sldChg chg="addSp delSp modSp add mod">
        <pc:chgData name="Singh, Amrit" userId="193900bb-3852-4986-93e1-5b46d0dec78f" providerId="ADAL" clId="{F0D7AF90-C370-4766-8963-749C823CBDB4}" dt="2023-02-08T02:04:21.398" v="2348" actId="20577"/>
        <pc:sldMkLst>
          <pc:docMk/>
          <pc:sldMk cId="4290903652" sldId="388"/>
        </pc:sldMkLst>
        <pc:spChg chg="mod">
          <ac:chgData name="Singh, Amrit" userId="193900bb-3852-4986-93e1-5b46d0dec78f" providerId="ADAL" clId="{F0D7AF90-C370-4766-8963-749C823CBDB4}" dt="2023-02-08T02:04:21.398" v="2348" actId="20577"/>
          <ac:spMkLst>
            <pc:docMk/>
            <pc:sldMk cId="4290903652" sldId="388"/>
            <ac:spMk id="3" creationId="{3E5FEE2D-79E5-4C1D-8BF7-EE619CA7039A}"/>
          </ac:spMkLst>
        </pc:spChg>
        <pc:picChg chg="del">
          <ac:chgData name="Singh, Amrit" userId="193900bb-3852-4986-93e1-5b46d0dec78f" providerId="ADAL" clId="{F0D7AF90-C370-4766-8963-749C823CBDB4}" dt="2023-02-08T02:03:23.254" v="2159" actId="478"/>
          <ac:picMkLst>
            <pc:docMk/>
            <pc:sldMk cId="4290903652" sldId="388"/>
            <ac:picMk id="4" creationId="{52D93971-88C6-C3D0-3C2C-AB1E0B049055}"/>
          </ac:picMkLst>
        </pc:picChg>
        <pc:picChg chg="add">
          <ac:chgData name="Singh, Amrit" userId="193900bb-3852-4986-93e1-5b46d0dec78f" providerId="ADAL" clId="{F0D7AF90-C370-4766-8963-749C823CBDB4}" dt="2023-02-08T02:03:44.641" v="2206" actId="22"/>
          <ac:picMkLst>
            <pc:docMk/>
            <pc:sldMk cId="4290903652" sldId="388"/>
            <ac:picMk id="5" creationId="{F81F72B5-BC10-EBC4-FBDB-DF8312081868}"/>
          </ac:picMkLst>
        </pc:picChg>
      </pc:sldChg>
      <pc:sldChg chg="addSp delSp modSp add mod">
        <pc:chgData name="Singh, Amrit" userId="193900bb-3852-4986-93e1-5b46d0dec78f" providerId="ADAL" clId="{F0D7AF90-C370-4766-8963-749C823CBDB4}" dt="2023-02-08T02:06:30.684" v="2456" actId="1076"/>
        <pc:sldMkLst>
          <pc:docMk/>
          <pc:sldMk cId="3071322119" sldId="389"/>
        </pc:sldMkLst>
        <pc:spChg chg="mod">
          <ac:chgData name="Singh, Amrit" userId="193900bb-3852-4986-93e1-5b46d0dec78f" providerId="ADAL" clId="{F0D7AF90-C370-4766-8963-749C823CBDB4}" dt="2023-02-08T02:05:56.657" v="2451" actId="20577"/>
          <ac:spMkLst>
            <pc:docMk/>
            <pc:sldMk cId="3071322119" sldId="389"/>
            <ac:spMk id="3" creationId="{3E5FEE2D-79E5-4C1D-8BF7-EE619CA7039A}"/>
          </ac:spMkLst>
        </pc:spChg>
        <pc:picChg chg="add mod">
          <ac:chgData name="Singh, Amrit" userId="193900bb-3852-4986-93e1-5b46d0dec78f" providerId="ADAL" clId="{F0D7AF90-C370-4766-8963-749C823CBDB4}" dt="2023-02-08T02:06:30.684" v="2456" actId="1076"/>
          <ac:picMkLst>
            <pc:docMk/>
            <pc:sldMk cId="3071322119" sldId="389"/>
            <ac:picMk id="4" creationId="{8C46DC0C-1DE0-3D7D-4366-0978D622209E}"/>
          </ac:picMkLst>
        </pc:picChg>
        <pc:picChg chg="del mod">
          <ac:chgData name="Singh, Amrit" userId="193900bb-3852-4986-93e1-5b46d0dec78f" providerId="ADAL" clId="{F0D7AF90-C370-4766-8963-749C823CBDB4}" dt="2023-02-08T02:06:24.698" v="2453" actId="478"/>
          <ac:picMkLst>
            <pc:docMk/>
            <pc:sldMk cId="3071322119" sldId="389"/>
            <ac:picMk id="5" creationId="{F81F72B5-BC10-EBC4-FBDB-DF8312081868}"/>
          </ac:picMkLst>
        </pc:picChg>
      </pc:sldChg>
      <pc:sldChg chg="addSp delSp modSp add mod">
        <pc:chgData name="Singh, Amrit" userId="193900bb-3852-4986-93e1-5b46d0dec78f" providerId="ADAL" clId="{F0D7AF90-C370-4766-8963-749C823CBDB4}" dt="2023-02-08T02:09:35.278" v="2584" actId="20577"/>
        <pc:sldMkLst>
          <pc:docMk/>
          <pc:sldMk cId="504651469" sldId="390"/>
        </pc:sldMkLst>
        <pc:spChg chg="mod">
          <ac:chgData name="Singh, Amrit" userId="193900bb-3852-4986-93e1-5b46d0dec78f" providerId="ADAL" clId="{F0D7AF90-C370-4766-8963-749C823CBDB4}" dt="2023-02-08T02:09:35.278" v="2584" actId="20577"/>
          <ac:spMkLst>
            <pc:docMk/>
            <pc:sldMk cId="504651469" sldId="390"/>
            <ac:spMk id="3" creationId="{3E5FEE2D-79E5-4C1D-8BF7-EE619CA7039A}"/>
          </ac:spMkLst>
        </pc:spChg>
        <pc:picChg chg="del">
          <ac:chgData name="Singh, Amrit" userId="193900bb-3852-4986-93e1-5b46d0dec78f" providerId="ADAL" clId="{F0D7AF90-C370-4766-8963-749C823CBDB4}" dt="2023-02-08T02:09:21.654" v="2534" actId="478"/>
          <ac:picMkLst>
            <pc:docMk/>
            <pc:sldMk cId="504651469" sldId="390"/>
            <ac:picMk id="4" creationId="{595369F8-26F9-FD52-9FBE-5923DDC5B6AB}"/>
          </ac:picMkLst>
        </pc:picChg>
        <pc:picChg chg="add">
          <ac:chgData name="Singh, Amrit" userId="193900bb-3852-4986-93e1-5b46d0dec78f" providerId="ADAL" clId="{F0D7AF90-C370-4766-8963-749C823CBDB4}" dt="2023-02-08T02:09:22.173" v="2535" actId="22"/>
          <ac:picMkLst>
            <pc:docMk/>
            <pc:sldMk cId="504651469" sldId="390"/>
            <ac:picMk id="5" creationId="{85CEBDD2-CBD6-D783-6F3E-002737AAB3C9}"/>
          </ac:picMkLst>
        </pc:picChg>
      </pc:sldChg>
      <pc:sldChg chg="addSp delSp modSp add mod">
        <pc:chgData name="Singh, Amrit" userId="193900bb-3852-4986-93e1-5b46d0dec78f" providerId="ADAL" clId="{F0D7AF90-C370-4766-8963-749C823CBDB4}" dt="2023-02-08T02:10:52.486" v="2655" actId="1076"/>
        <pc:sldMkLst>
          <pc:docMk/>
          <pc:sldMk cId="3955624401" sldId="391"/>
        </pc:sldMkLst>
        <pc:spChg chg="mod">
          <ac:chgData name="Singh, Amrit" userId="193900bb-3852-4986-93e1-5b46d0dec78f" providerId="ADAL" clId="{F0D7AF90-C370-4766-8963-749C823CBDB4}" dt="2023-02-08T02:10:25.624" v="2652" actId="20577"/>
          <ac:spMkLst>
            <pc:docMk/>
            <pc:sldMk cId="3955624401" sldId="391"/>
            <ac:spMk id="3" creationId="{3E5FEE2D-79E5-4C1D-8BF7-EE619CA7039A}"/>
          </ac:spMkLst>
        </pc:spChg>
        <pc:picChg chg="add mod modCrop">
          <ac:chgData name="Singh, Amrit" userId="193900bb-3852-4986-93e1-5b46d0dec78f" providerId="ADAL" clId="{F0D7AF90-C370-4766-8963-749C823CBDB4}" dt="2023-02-08T02:10:52.486" v="2655" actId="1076"/>
          <ac:picMkLst>
            <pc:docMk/>
            <pc:sldMk cId="3955624401" sldId="391"/>
            <ac:picMk id="4" creationId="{BD7B0B7A-C174-207A-1EDD-F71E92CF971F}"/>
          </ac:picMkLst>
        </pc:picChg>
        <pc:picChg chg="del">
          <ac:chgData name="Singh, Amrit" userId="193900bb-3852-4986-93e1-5b46d0dec78f" providerId="ADAL" clId="{F0D7AF90-C370-4766-8963-749C823CBDB4}" dt="2023-02-08T02:10:11.924" v="2590" actId="478"/>
          <ac:picMkLst>
            <pc:docMk/>
            <pc:sldMk cId="3955624401" sldId="391"/>
            <ac:picMk id="5" creationId="{85CEBDD2-CBD6-D783-6F3E-002737AAB3C9}"/>
          </ac:picMkLst>
        </pc:picChg>
      </pc:sldChg>
      <pc:sldChg chg="modSp add mod">
        <pc:chgData name="Singh, Amrit" userId="193900bb-3852-4986-93e1-5b46d0dec78f" providerId="ADAL" clId="{F0D7AF90-C370-4766-8963-749C823CBDB4}" dt="2023-02-08T02:11:21.296" v="2717" actId="20577"/>
        <pc:sldMkLst>
          <pc:docMk/>
          <pc:sldMk cId="588183806" sldId="392"/>
        </pc:sldMkLst>
        <pc:spChg chg="mod">
          <ac:chgData name="Singh, Amrit" userId="193900bb-3852-4986-93e1-5b46d0dec78f" providerId="ADAL" clId="{F0D7AF90-C370-4766-8963-749C823CBDB4}" dt="2023-02-08T02:11:21.296" v="2717" actId="20577"/>
          <ac:spMkLst>
            <pc:docMk/>
            <pc:sldMk cId="588183806" sldId="392"/>
            <ac:spMk id="3" creationId="{3E5FEE2D-79E5-4C1D-8BF7-EE619CA7039A}"/>
          </ac:spMkLst>
        </pc:spChg>
      </pc:sldChg>
      <pc:sldChg chg="addSp delSp modSp add mod">
        <pc:chgData name="Singh, Amrit" userId="193900bb-3852-4986-93e1-5b46d0dec78f" providerId="ADAL" clId="{F0D7AF90-C370-4766-8963-749C823CBDB4}" dt="2023-02-08T06:15:01.934" v="2860" actId="20577"/>
        <pc:sldMkLst>
          <pc:docMk/>
          <pc:sldMk cId="284276022" sldId="393"/>
        </pc:sldMkLst>
        <pc:spChg chg="mod">
          <ac:chgData name="Singh, Amrit" userId="193900bb-3852-4986-93e1-5b46d0dec78f" providerId="ADAL" clId="{F0D7AF90-C370-4766-8963-749C823CBDB4}" dt="2023-02-08T06:15:01.934" v="2860" actId="20577"/>
          <ac:spMkLst>
            <pc:docMk/>
            <pc:sldMk cId="284276022" sldId="393"/>
            <ac:spMk id="3" creationId="{3E5FEE2D-79E5-4C1D-8BF7-EE619CA7039A}"/>
          </ac:spMkLst>
        </pc:spChg>
        <pc:picChg chg="add">
          <ac:chgData name="Singh, Amrit" userId="193900bb-3852-4986-93e1-5b46d0dec78f" providerId="ADAL" clId="{F0D7AF90-C370-4766-8963-749C823CBDB4}" dt="2023-02-08T06:12:28.826" v="2818" actId="22"/>
          <ac:picMkLst>
            <pc:docMk/>
            <pc:sldMk cId="284276022" sldId="393"/>
            <ac:picMk id="4" creationId="{B5AB2638-BB58-CEFD-628A-934320097AE2}"/>
          </ac:picMkLst>
        </pc:picChg>
        <pc:picChg chg="del">
          <ac:chgData name="Singh, Amrit" userId="193900bb-3852-4986-93e1-5b46d0dec78f" providerId="ADAL" clId="{F0D7AF90-C370-4766-8963-749C823CBDB4}" dt="2023-02-08T06:12:17.693" v="2817" actId="478"/>
          <ac:picMkLst>
            <pc:docMk/>
            <pc:sldMk cId="284276022" sldId="393"/>
            <ac:picMk id="5" creationId="{B966B053-6658-937A-3F80-E9C97E88190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LAB 4</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22980" y="3871609"/>
            <a:ext cx="5034832" cy="1685433"/>
          </a:xfrm>
        </p:spPr>
        <p:txBody>
          <a:bodyPr/>
          <a:lstStyle/>
          <a:p>
            <a:r>
              <a:rPr lang="en-US" dirty="0"/>
              <a:t>Module 5 Challenge Lab - Migrating a Database to Amazon RDS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Made for Professor Lanham A. by Amrit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Change the storage settings and availability settings as shown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5" name="Picture 4">
            <a:extLst>
              <a:ext uri="{FF2B5EF4-FFF2-40B4-BE49-F238E27FC236}">
                <a16:creationId xmlns:a16="http://schemas.microsoft.com/office/drawing/2014/main" id="{760101E0-1C93-17DB-0B55-20E642E919AF}"/>
              </a:ext>
            </a:extLst>
          </p:cNvPr>
          <p:cNvPicPr>
            <a:picLocks noChangeAspect="1"/>
          </p:cNvPicPr>
          <p:nvPr/>
        </p:nvPicPr>
        <p:blipFill>
          <a:blip r:embed="rId2"/>
          <a:stretch>
            <a:fillRect/>
          </a:stretch>
        </p:blipFill>
        <p:spPr>
          <a:xfrm>
            <a:off x="3898878" y="1399516"/>
            <a:ext cx="4114800" cy="4607551"/>
          </a:xfrm>
          <a:prstGeom prst="rect">
            <a:avLst/>
          </a:prstGeom>
        </p:spPr>
      </p:pic>
    </p:spTree>
    <p:extLst>
      <p:ext uri="{BB962C8B-B14F-4D97-AF65-F5344CB8AC3E}">
        <p14:creationId xmlns:p14="http://schemas.microsoft.com/office/powerpoint/2010/main" val="4159092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Configure the connectivity settings as mentioned in the labs and set it up in lab </a:t>
            </a:r>
            <a:r>
              <a:rPr lang="en-US" dirty="0" err="1"/>
              <a:t>vpc</a:t>
            </a:r>
            <a:r>
              <a:rPr lang="en-US" dirty="0"/>
              <a:t> and the subnet group as shown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EBCCE102-2CC6-99BA-7BF8-9AFD39A027B6}"/>
              </a:ext>
            </a:extLst>
          </p:cNvPr>
          <p:cNvPicPr>
            <a:picLocks noChangeAspect="1"/>
          </p:cNvPicPr>
          <p:nvPr/>
        </p:nvPicPr>
        <p:blipFill>
          <a:blip r:embed="rId2"/>
          <a:stretch>
            <a:fillRect/>
          </a:stretch>
        </p:blipFill>
        <p:spPr>
          <a:xfrm>
            <a:off x="3702895" y="1553768"/>
            <a:ext cx="4907705" cy="4939502"/>
          </a:xfrm>
          <a:prstGeom prst="rect">
            <a:avLst/>
          </a:prstGeom>
        </p:spPr>
      </p:pic>
    </p:spTree>
    <p:extLst>
      <p:ext uri="{BB962C8B-B14F-4D97-AF65-F5344CB8AC3E}">
        <p14:creationId xmlns:p14="http://schemas.microsoft.com/office/powerpoint/2010/main" val="63447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Choose the existing </a:t>
            </a:r>
            <a:r>
              <a:rPr lang="en-US" dirty="0" err="1"/>
              <a:t>vpc</a:t>
            </a:r>
            <a:r>
              <a:rPr lang="en-US" dirty="0"/>
              <a:t> security group and the availability zone as shown on the default port, disable advanced monitoring</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5" name="Picture 4">
            <a:extLst>
              <a:ext uri="{FF2B5EF4-FFF2-40B4-BE49-F238E27FC236}">
                <a16:creationId xmlns:a16="http://schemas.microsoft.com/office/drawing/2014/main" id="{19B7DA9D-EE5C-BF10-0D6B-E646C3BA0344}"/>
              </a:ext>
            </a:extLst>
          </p:cNvPr>
          <p:cNvPicPr>
            <a:picLocks noChangeAspect="1"/>
          </p:cNvPicPr>
          <p:nvPr/>
        </p:nvPicPr>
        <p:blipFill>
          <a:blip r:embed="rId2"/>
          <a:stretch>
            <a:fillRect/>
          </a:stretch>
        </p:blipFill>
        <p:spPr>
          <a:xfrm>
            <a:off x="3684061" y="1875824"/>
            <a:ext cx="4823878" cy="3932261"/>
          </a:xfrm>
          <a:prstGeom prst="rect">
            <a:avLst/>
          </a:prstGeom>
        </p:spPr>
      </p:pic>
    </p:spTree>
    <p:extLst>
      <p:ext uri="{BB962C8B-B14F-4D97-AF65-F5344CB8AC3E}">
        <p14:creationId xmlns:p14="http://schemas.microsoft.com/office/powerpoint/2010/main" val="153595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2: Analyzing the existing café application deployment</a:t>
            </a:r>
          </a:p>
        </p:txBody>
      </p:sp>
    </p:spTree>
    <p:extLst>
      <p:ext uri="{BB962C8B-B14F-4D97-AF65-F5344CB8AC3E}">
        <p14:creationId xmlns:p14="http://schemas.microsoft.com/office/powerpoint/2010/main" val="62992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2D5895-0E9A-9FDD-0EF5-CB68830CD37C}"/>
              </a:ext>
            </a:extLst>
          </p:cNvPr>
          <p:cNvPicPr>
            <a:picLocks noChangeAspect="1"/>
          </p:cNvPicPr>
          <p:nvPr/>
        </p:nvPicPr>
        <p:blipFill>
          <a:blip r:embed="rId2"/>
          <a:stretch>
            <a:fillRect/>
          </a:stretch>
        </p:blipFill>
        <p:spPr>
          <a:xfrm>
            <a:off x="3548973" y="1288548"/>
            <a:ext cx="5768840" cy="4831499"/>
          </a:xfrm>
          <a:prstGeom prst="rect">
            <a:avLst/>
          </a:prstGeom>
        </p:spPr>
      </p:pic>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Select services and then click on EC2 button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6" name="Speech Bubble: Rectangle 5">
            <a:extLst>
              <a:ext uri="{FF2B5EF4-FFF2-40B4-BE49-F238E27FC236}">
                <a16:creationId xmlns:a16="http://schemas.microsoft.com/office/drawing/2014/main" id="{8A863AF2-CD91-14E1-F74D-9CD7C0351C5A}"/>
              </a:ext>
            </a:extLst>
          </p:cNvPr>
          <p:cNvSpPr/>
          <p:nvPr/>
        </p:nvSpPr>
        <p:spPr>
          <a:xfrm>
            <a:off x="912845" y="1288548"/>
            <a:ext cx="2593910" cy="804280"/>
          </a:xfrm>
          <a:prstGeom prst="wedgeRectCallout">
            <a:avLst>
              <a:gd name="adj1" fmla="val 58686"/>
              <a:gd name="adj2" fmla="val -3026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Services button</a:t>
            </a:r>
          </a:p>
        </p:txBody>
      </p:sp>
      <p:sp>
        <p:nvSpPr>
          <p:cNvPr id="8" name="Rectangle 7">
            <a:extLst>
              <a:ext uri="{FF2B5EF4-FFF2-40B4-BE49-F238E27FC236}">
                <a16:creationId xmlns:a16="http://schemas.microsoft.com/office/drawing/2014/main" id="{8C3BE2A7-5988-572F-E674-9AE69BE40720}"/>
              </a:ext>
            </a:extLst>
          </p:cNvPr>
          <p:cNvSpPr/>
          <p:nvPr/>
        </p:nvSpPr>
        <p:spPr>
          <a:xfrm>
            <a:off x="3581399" y="1279767"/>
            <a:ext cx="562583" cy="2961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ACB2B27E-C990-3991-7DA2-25861360531C}"/>
              </a:ext>
            </a:extLst>
          </p:cNvPr>
          <p:cNvSpPr/>
          <p:nvPr/>
        </p:nvSpPr>
        <p:spPr>
          <a:xfrm>
            <a:off x="9181816" y="3503227"/>
            <a:ext cx="2593910" cy="804280"/>
          </a:xfrm>
          <a:prstGeom prst="wedgeRectCallout">
            <a:avLst>
              <a:gd name="adj1" fmla="val -159507"/>
              <a:gd name="adj2" fmla="val 25887"/>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EC2 button</a:t>
            </a:r>
          </a:p>
        </p:txBody>
      </p:sp>
    </p:spTree>
    <p:extLst>
      <p:ext uri="{BB962C8B-B14F-4D97-AF65-F5344CB8AC3E}">
        <p14:creationId xmlns:p14="http://schemas.microsoft.com/office/powerpoint/2010/main" val="19407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THE CAFESERVER INSTANCE IS RUNNING, COPY THE IPV4 ADDRESS AND OPEN IT IN BROWSER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6" name="Picture 5">
            <a:extLst>
              <a:ext uri="{FF2B5EF4-FFF2-40B4-BE49-F238E27FC236}">
                <a16:creationId xmlns:a16="http://schemas.microsoft.com/office/drawing/2014/main" id="{BB247298-D0A6-476A-8B34-E1D1487D5295}"/>
              </a:ext>
            </a:extLst>
          </p:cNvPr>
          <p:cNvPicPr>
            <a:picLocks noChangeAspect="1"/>
          </p:cNvPicPr>
          <p:nvPr/>
        </p:nvPicPr>
        <p:blipFill>
          <a:blip r:embed="rId2"/>
          <a:stretch>
            <a:fillRect/>
          </a:stretch>
        </p:blipFill>
        <p:spPr>
          <a:xfrm>
            <a:off x="1037617" y="2928461"/>
            <a:ext cx="10116766" cy="1001077"/>
          </a:xfrm>
          <a:prstGeom prst="rect">
            <a:avLst/>
          </a:prstGeom>
        </p:spPr>
      </p:pic>
    </p:spTree>
    <p:extLst>
      <p:ext uri="{BB962C8B-B14F-4D97-AF65-F5344CB8AC3E}">
        <p14:creationId xmlns:p14="http://schemas.microsoft.com/office/powerpoint/2010/main" val="97349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In the café page go to menu and try to order any item</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4" name="Picture 3">
            <a:extLst>
              <a:ext uri="{FF2B5EF4-FFF2-40B4-BE49-F238E27FC236}">
                <a16:creationId xmlns:a16="http://schemas.microsoft.com/office/drawing/2014/main" id="{F11F9216-BDA4-2105-B0F4-42544024B1B7}"/>
              </a:ext>
            </a:extLst>
          </p:cNvPr>
          <p:cNvPicPr>
            <a:picLocks noChangeAspect="1"/>
          </p:cNvPicPr>
          <p:nvPr/>
        </p:nvPicPr>
        <p:blipFill>
          <a:blip r:embed="rId2"/>
          <a:stretch>
            <a:fillRect/>
          </a:stretch>
        </p:blipFill>
        <p:spPr>
          <a:xfrm>
            <a:off x="1439776" y="1690688"/>
            <a:ext cx="9312447" cy="4351397"/>
          </a:xfrm>
          <a:prstGeom prst="rect">
            <a:avLst/>
          </a:prstGeom>
        </p:spPr>
      </p:pic>
    </p:spTree>
    <p:extLst>
      <p:ext uri="{BB962C8B-B14F-4D97-AF65-F5344CB8AC3E}">
        <p14:creationId xmlns:p14="http://schemas.microsoft.com/office/powerpoint/2010/main" val="386795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order history to see the past orders that have been placed on the website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5" name="Picture 4">
            <a:extLst>
              <a:ext uri="{FF2B5EF4-FFF2-40B4-BE49-F238E27FC236}">
                <a16:creationId xmlns:a16="http://schemas.microsoft.com/office/drawing/2014/main" id="{0A8DF130-FA33-3307-DA44-4E98C524C811}"/>
              </a:ext>
            </a:extLst>
          </p:cNvPr>
          <p:cNvPicPr>
            <a:picLocks noChangeAspect="1"/>
          </p:cNvPicPr>
          <p:nvPr/>
        </p:nvPicPr>
        <p:blipFill>
          <a:blip r:embed="rId2"/>
          <a:stretch>
            <a:fillRect/>
          </a:stretch>
        </p:blipFill>
        <p:spPr>
          <a:xfrm>
            <a:off x="2530611" y="1615373"/>
            <a:ext cx="7130778" cy="4623316"/>
          </a:xfrm>
          <a:prstGeom prst="rect">
            <a:avLst/>
          </a:prstGeom>
        </p:spPr>
      </p:pic>
    </p:spTree>
    <p:extLst>
      <p:ext uri="{BB962C8B-B14F-4D97-AF65-F5344CB8AC3E}">
        <p14:creationId xmlns:p14="http://schemas.microsoft.com/office/powerpoint/2010/main" val="109286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In services go to systems manager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4" name="Picture 3">
            <a:extLst>
              <a:ext uri="{FF2B5EF4-FFF2-40B4-BE49-F238E27FC236}">
                <a16:creationId xmlns:a16="http://schemas.microsoft.com/office/drawing/2014/main" id="{75C70EBA-6C14-6F80-2946-9582F694A1BB}"/>
              </a:ext>
            </a:extLst>
          </p:cNvPr>
          <p:cNvPicPr>
            <a:picLocks noChangeAspect="1"/>
          </p:cNvPicPr>
          <p:nvPr/>
        </p:nvPicPr>
        <p:blipFill>
          <a:blip r:embed="rId2"/>
          <a:stretch>
            <a:fillRect/>
          </a:stretch>
        </p:blipFill>
        <p:spPr>
          <a:xfrm>
            <a:off x="2702787" y="1851631"/>
            <a:ext cx="6591871" cy="4343776"/>
          </a:xfrm>
          <a:prstGeom prst="rect">
            <a:avLst/>
          </a:prstGeom>
        </p:spPr>
      </p:pic>
    </p:spTree>
    <p:extLst>
      <p:ext uri="{BB962C8B-B14F-4D97-AF65-F5344CB8AC3E}">
        <p14:creationId xmlns:p14="http://schemas.microsoft.com/office/powerpoint/2010/main" val="91799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sessions manager within system manager by scrolling to node management in the left pane and select session manager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a:extLst>
              <a:ext uri="{FF2B5EF4-FFF2-40B4-BE49-F238E27FC236}">
                <a16:creationId xmlns:a16="http://schemas.microsoft.com/office/drawing/2014/main" id="{777A24BE-3EF8-7962-8E16-B782240C7597}"/>
              </a:ext>
            </a:extLst>
          </p:cNvPr>
          <p:cNvPicPr>
            <a:picLocks noChangeAspect="1"/>
          </p:cNvPicPr>
          <p:nvPr/>
        </p:nvPicPr>
        <p:blipFill>
          <a:blip r:embed="rId2"/>
          <a:stretch>
            <a:fillRect/>
          </a:stretch>
        </p:blipFill>
        <p:spPr>
          <a:xfrm>
            <a:off x="2670914" y="1729675"/>
            <a:ext cx="8954276" cy="3696020"/>
          </a:xfrm>
          <a:prstGeom prst="rect">
            <a:avLst/>
          </a:prstGeom>
        </p:spPr>
      </p:pic>
      <p:pic>
        <p:nvPicPr>
          <p:cNvPr id="10" name="Picture 9">
            <a:extLst>
              <a:ext uri="{FF2B5EF4-FFF2-40B4-BE49-F238E27FC236}">
                <a16:creationId xmlns:a16="http://schemas.microsoft.com/office/drawing/2014/main" id="{01C27316-5A4A-4038-B9FA-771E0EAFF826}"/>
              </a:ext>
            </a:extLst>
          </p:cNvPr>
          <p:cNvPicPr>
            <a:picLocks noChangeAspect="1"/>
          </p:cNvPicPr>
          <p:nvPr/>
        </p:nvPicPr>
        <p:blipFill>
          <a:blip r:embed="rId3"/>
          <a:stretch>
            <a:fillRect/>
          </a:stretch>
        </p:blipFill>
        <p:spPr>
          <a:xfrm>
            <a:off x="918162" y="2270659"/>
            <a:ext cx="1752752" cy="2316681"/>
          </a:xfrm>
          <a:prstGeom prst="rect">
            <a:avLst/>
          </a:prstGeom>
        </p:spPr>
      </p:pic>
    </p:spTree>
    <p:extLst>
      <p:ext uri="{BB962C8B-B14F-4D97-AF65-F5344CB8AC3E}">
        <p14:creationId xmlns:p14="http://schemas.microsoft.com/office/powerpoint/2010/main" val="28040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35413" y="2490281"/>
            <a:ext cx="5155659" cy="3686783"/>
          </a:xfrm>
        </p:spPr>
        <p:txBody>
          <a:bodyPr>
            <a:normAutofit/>
          </a:bodyPr>
          <a:lstStyle/>
          <a:p>
            <a:r>
              <a:rPr lang="en-US" dirty="0"/>
              <a:t>Accessing the AWS management console</a:t>
            </a:r>
          </a:p>
          <a:p>
            <a:r>
              <a:rPr lang="en-US" dirty="0"/>
              <a:t>Task 1: Creating an RDS instance</a:t>
            </a:r>
          </a:p>
          <a:p>
            <a:r>
              <a:rPr lang="en-US" dirty="0"/>
              <a:t>Task 2: Analyzing the existing café application deployment</a:t>
            </a:r>
          </a:p>
          <a:p>
            <a:r>
              <a:rPr lang="en-US" dirty="0"/>
              <a:t>Task 3: Working with the database on the EC2 instance</a:t>
            </a:r>
          </a:p>
          <a:p>
            <a:r>
              <a:rPr lang="en-US" dirty="0"/>
              <a:t>Task 4: Working with the RDS database</a:t>
            </a:r>
          </a:p>
          <a:p>
            <a:r>
              <a:rPr lang="en-US" dirty="0"/>
              <a:t>Task 5: Importing the data into the RDS database instance</a:t>
            </a:r>
          </a:p>
          <a:p>
            <a:r>
              <a:rPr lang="en-US" dirty="0"/>
              <a:t>Task 6: Connecting the café application to the new database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LAB 4</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Click on start session and then select </a:t>
            </a:r>
            <a:r>
              <a:rPr lang="en-US" dirty="0" err="1"/>
              <a:t>cafeserver</a:t>
            </a:r>
            <a:r>
              <a:rPr lang="en-US" dirty="0"/>
              <a:t> then start session button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4" name="Picture 3">
            <a:extLst>
              <a:ext uri="{FF2B5EF4-FFF2-40B4-BE49-F238E27FC236}">
                <a16:creationId xmlns:a16="http://schemas.microsoft.com/office/drawing/2014/main" id="{25DF3B77-6AA9-6284-20B4-C17A01386A78}"/>
              </a:ext>
            </a:extLst>
          </p:cNvPr>
          <p:cNvPicPr>
            <a:picLocks noChangeAspect="1"/>
          </p:cNvPicPr>
          <p:nvPr/>
        </p:nvPicPr>
        <p:blipFill>
          <a:blip r:embed="rId2"/>
          <a:stretch>
            <a:fillRect/>
          </a:stretch>
        </p:blipFill>
        <p:spPr>
          <a:xfrm>
            <a:off x="1086464" y="2198334"/>
            <a:ext cx="10019071" cy="2992313"/>
          </a:xfrm>
          <a:prstGeom prst="rect">
            <a:avLst/>
          </a:prstGeom>
        </p:spPr>
      </p:pic>
    </p:spTree>
    <p:extLst>
      <p:ext uri="{BB962C8B-B14F-4D97-AF65-F5344CB8AC3E}">
        <p14:creationId xmlns:p14="http://schemas.microsoft.com/office/powerpoint/2010/main" val="17003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following commands in the cli</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5" name="Picture 4">
            <a:extLst>
              <a:ext uri="{FF2B5EF4-FFF2-40B4-BE49-F238E27FC236}">
                <a16:creationId xmlns:a16="http://schemas.microsoft.com/office/drawing/2014/main" id="{5D39AFE9-9737-D281-223B-CB7C058BA271}"/>
              </a:ext>
            </a:extLst>
          </p:cNvPr>
          <p:cNvPicPr>
            <a:picLocks noChangeAspect="1"/>
          </p:cNvPicPr>
          <p:nvPr/>
        </p:nvPicPr>
        <p:blipFill>
          <a:blip r:embed="rId2"/>
          <a:stretch>
            <a:fillRect/>
          </a:stretch>
        </p:blipFill>
        <p:spPr>
          <a:xfrm>
            <a:off x="3226821" y="2701227"/>
            <a:ext cx="5738357" cy="1455546"/>
          </a:xfrm>
          <a:prstGeom prst="rect">
            <a:avLst/>
          </a:prstGeom>
        </p:spPr>
      </p:pic>
    </p:spTree>
    <p:extLst>
      <p:ext uri="{BB962C8B-B14F-4D97-AF65-F5344CB8AC3E}">
        <p14:creationId xmlns:p14="http://schemas.microsoft.com/office/powerpoint/2010/main" val="105339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3: Working with the database on the EC2 instance</a:t>
            </a:r>
          </a:p>
        </p:txBody>
      </p:sp>
    </p:spTree>
    <p:extLst>
      <p:ext uri="{BB962C8B-B14F-4D97-AF65-F5344CB8AC3E}">
        <p14:creationId xmlns:p14="http://schemas.microsoft.com/office/powerpoint/2010/main" val="2000230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Run the commands for checking the status of database to see that they are not currently running, check also the version of the </a:t>
            </a:r>
            <a:r>
              <a:rPr lang="en-US" dirty="0" err="1"/>
              <a:t>mysql</a:t>
            </a:r>
            <a:r>
              <a:rPr lang="en-US" dirty="0"/>
              <a:t> version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4" name="Picture 3">
            <a:extLst>
              <a:ext uri="{FF2B5EF4-FFF2-40B4-BE49-F238E27FC236}">
                <a16:creationId xmlns:a16="http://schemas.microsoft.com/office/drawing/2014/main" id="{12B6A635-A844-0CF0-159D-355E52ECD6D1}"/>
              </a:ext>
            </a:extLst>
          </p:cNvPr>
          <p:cNvPicPr>
            <a:picLocks noChangeAspect="1"/>
          </p:cNvPicPr>
          <p:nvPr/>
        </p:nvPicPr>
        <p:blipFill>
          <a:blip r:embed="rId2"/>
          <a:stretch>
            <a:fillRect/>
          </a:stretch>
        </p:blipFill>
        <p:spPr>
          <a:xfrm>
            <a:off x="696762" y="1881829"/>
            <a:ext cx="10798476" cy="3444538"/>
          </a:xfrm>
          <a:prstGeom prst="rect">
            <a:avLst/>
          </a:prstGeom>
        </p:spPr>
      </p:pic>
    </p:spTree>
    <p:extLst>
      <p:ext uri="{BB962C8B-B14F-4D97-AF65-F5344CB8AC3E}">
        <p14:creationId xmlns:p14="http://schemas.microsoft.com/office/powerpoint/2010/main" val="1408730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199" y="136525"/>
            <a:ext cx="10515600" cy="1325563"/>
          </a:xfrm>
        </p:spPr>
        <p:txBody>
          <a:bodyPr/>
          <a:lstStyle/>
          <a:p>
            <a:r>
              <a:rPr lang="en-US" dirty="0"/>
              <a:t>Back in the console switch to application management &gt; parameters store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5" name="Picture 4">
            <a:extLst>
              <a:ext uri="{FF2B5EF4-FFF2-40B4-BE49-F238E27FC236}">
                <a16:creationId xmlns:a16="http://schemas.microsoft.com/office/drawing/2014/main" id="{7BFA719D-9D2D-E773-1B64-8946A9B26BD7}"/>
              </a:ext>
            </a:extLst>
          </p:cNvPr>
          <p:cNvPicPr>
            <a:picLocks noChangeAspect="1"/>
          </p:cNvPicPr>
          <p:nvPr/>
        </p:nvPicPr>
        <p:blipFill>
          <a:blip r:embed="rId2"/>
          <a:stretch>
            <a:fillRect/>
          </a:stretch>
        </p:blipFill>
        <p:spPr>
          <a:xfrm>
            <a:off x="1394052" y="1561938"/>
            <a:ext cx="9403895" cy="3734124"/>
          </a:xfrm>
          <a:prstGeom prst="rect">
            <a:avLst/>
          </a:prstGeom>
        </p:spPr>
      </p:pic>
    </p:spTree>
    <p:extLst>
      <p:ext uri="{BB962C8B-B14F-4D97-AF65-F5344CB8AC3E}">
        <p14:creationId xmlns:p14="http://schemas.microsoft.com/office/powerpoint/2010/main" val="1541745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Copy the value of café/</a:t>
            </a:r>
            <a:r>
              <a:rPr lang="en-US" dirty="0" err="1"/>
              <a:t>db</a:t>
            </a:r>
            <a:r>
              <a:rPr lang="en-US" dirty="0"/>
              <a:t>/password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313901"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a:extLst>
              <a:ext uri="{FF2B5EF4-FFF2-40B4-BE49-F238E27FC236}">
                <a16:creationId xmlns:a16="http://schemas.microsoft.com/office/drawing/2014/main" id="{D7FC312B-1DFD-4862-37F2-711B5F34763C}"/>
              </a:ext>
            </a:extLst>
          </p:cNvPr>
          <p:cNvPicPr>
            <a:picLocks noChangeAspect="1"/>
          </p:cNvPicPr>
          <p:nvPr/>
        </p:nvPicPr>
        <p:blipFill>
          <a:blip r:embed="rId2"/>
          <a:stretch>
            <a:fillRect/>
          </a:stretch>
        </p:blipFill>
        <p:spPr>
          <a:xfrm>
            <a:off x="1127329" y="1691489"/>
            <a:ext cx="9937341" cy="3475021"/>
          </a:xfrm>
          <a:prstGeom prst="rect">
            <a:avLst/>
          </a:prstGeom>
        </p:spPr>
      </p:pic>
    </p:spTree>
    <p:extLst>
      <p:ext uri="{BB962C8B-B14F-4D97-AF65-F5344CB8AC3E}">
        <p14:creationId xmlns:p14="http://schemas.microsoft.com/office/powerpoint/2010/main" val="24020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Copy and paste the password when prompted in the cli</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pic>
        <p:nvPicPr>
          <p:cNvPr id="6" name="Picture 5">
            <a:extLst>
              <a:ext uri="{FF2B5EF4-FFF2-40B4-BE49-F238E27FC236}">
                <a16:creationId xmlns:a16="http://schemas.microsoft.com/office/drawing/2014/main" id="{10C9DDEC-5F47-DCA7-70F1-1AABB8E38458}"/>
              </a:ext>
            </a:extLst>
          </p:cNvPr>
          <p:cNvPicPr>
            <a:picLocks noChangeAspect="1"/>
          </p:cNvPicPr>
          <p:nvPr/>
        </p:nvPicPr>
        <p:blipFill>
          <a:blip r:embed="rId2"/>
          <a:stretch>
            <a:fillRect/>
          </a:stretch>
        </p:blipFill>
        <p:spPr>
          <a:xfrm>
            <a:off x="3962215" y="2716468"/>
            <a:ext cx="4267570" cy="1425063"/>
          </a:xfrm>
          <a:prstGeom prst="rect">
            <a:avLst/>
          </a:prstGeom>
        </p:spPr>
      </p:pic>
    </p:spTree>
    <p:extLst>
      <p:ext uri="{BB962C8B-B14F-4D97-AF65-F5344CB8AC3E}">
        <p14:creationId xmlns:p14="http://schemas.microsoft.com/office/powerpoint/2010/main" val="250745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commands in </a:t>
            </a:r>
            <a:r>
              <a:rPr lang="en-US" dirty="0" err="1"/>
              <a:t>aws</a:t>
            </a:r>
            <a:r>
              <a:rPr lang="en-US" dirty="0"/>
              <a:t> labs to see the database in </a:t>
            </a:r>
            <a:r>
              <a:rPr lang="en-US" dirty="0" err="1"/>
              <a:t>mariadb</a:t>
            </a:r>
            <a:r>
              <a:rPr lang="en-US" dirty="0"/>
              <a:t> and its contents, type exit to exit the database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pic>
        <p:nvPicPr>
          <p:cNvPr id="5" name="Picture 4">
            <a:extLst>
              <a:ext uri="{FF2B5EF4-FFF2-40B4-BE49-F238E27FC236}">
                <a16:creationId xmlns:a16="http://schemas.microsoft.com/office/drawing/2014/main" id="{C831B72B-6602-F70E-EFCB-C2247AF00DB2}"/>
              </a:ext>
            </a:extLst>
          </p:cNvPr>
          <p:cNvPicPr>
            <a:picLocks noChangeAspect="1"/>
          </p:cNvPicPr>
          <p:nvPr/>
        </p:nvPicPr>
        <p:blipFill>
          <a:blip r:embed="rId2"/>
          <a:stretch>
            <a:fillRect/>
          </a:stretch>
        </p:blipFill>
        <p:spPr>
          <a:xfrm>
            <a:off x="2209800" y="1687156"/>
            <a:ext cx="7304185" cy="4392970"/>
          </a:xfrm>
          <a:prstGeom prst="rect">
            <a:avLst/>
          </a:prstGeom>
        </p:spPr>
      </p:pic>
    </p:spTree>
    <p:extLst>
      <p:ext uri="{BB962C8B-B14F-4D97-AF65-F5344CB8AC3E}">
        <p14:creationId xmlns:p14="http://schemas.microsoft.com/office/powerpoint/2010/main" val="2915760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a:t>
            </a:r>
            <a:r>
              <a:rPr lang="en-US" dirty="0" err="1"/>
              <a:t>mysqldump</a:t>
            </a:r>
            <a:r>
              <a:rPr lang="en-US" dirty="0"/>
              <a:t> code to capture existing data , the password would be the one in parameter store, verify that data has been captured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4" name="Picture 3">
            <a:extLst>
              <a:ext uri="{FF2B5EF4-FFF2-40B4-BE49-F238E27FC236}">
                <a16:creationId xmlns:a16="http://schemas.microsoft.com/office/drawing/2014/main" id="{1A7EECA5-3B1C-BCA5-2775-8DC9960EB77E}"/>
              </a:ext>
            </a:extLst>
          </p:cNvPr>
          <p:cNvPicPr>
            <a:picLocks noChangeAspect="1"/>
          </p:cNvPicPr>
          <p:nvPr/>
        </p:nvPicPr>
        <p:blipFill>
          <a:blip r:embed="rId2"/>
          <a:stretch>
            <a:fillRect/>
          </a:stretch>
        </p:blipFill>
        <p:spPr>
          <a:xfrm>
            <a:off x="3794181" y="1570577"/>
            <a:ext cx="4603637" cy="4785773"/>
          </a:xfrm>
          <a:prstGeom prst="rect">
            <a:avLst/>
          </a:prstGeom>
        </p:spPr>
      </p:pic>
    </p:spTree>
    <p:extLst>
      <p:ext uri="{BB962C8B-B14F-4D97-AF65-F5344CB8AC3E}">
        <p14:creationId xmlns:p14="http://schemas.microsoft.com/office/powerpoint/2010/main" val="1251714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4: Working with the RDS database</a:t>
            </a:r>
          </a:p>
        </p:txBody>
      </p:sp>
    </p:spTree>
    <p:extLst>
      <p:ext uri="{BB962C8B-B14F-4D97-AF65-F5344CB8AC3E}">
        <p14:creationId xmlns:p14="http://schemas.microsoft.com/office/powerpoint/2010/main" val="396690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In </a:t>
            </a:r>
            <a:r>
              <a:rPr lang="en-US" dirty="0" err="1"/>
              <a:t>aws</a:t>
            </a:r>
            <a:r>
              <a:rPr lang="en-US" dirty="0"/>
              <a:t> labs click on start lab </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Chart Placeholder 3">
            <a:extLst>
              <a:ext uri="{FF2B5EF4-FFF2-40B4-BE49-F238E27FC236}">
                <a16:creationId xmlns:a16="http://schemas.microsoft.com/office/drawing/2014/main" id="{DDCF91C4-860B-4545-E849-4AD8BC46E145}"/>
              </a:ext>
            </a:extLst>
          </p:cNvPr>
          <p:cNvSpPr>
            <a:spLocks noGrp="1"/>
          </p:cNvSpPr>
          <p:nvPr>
            <p:ph type="chart" sz="quarter" idx="13"/>
          </p:nvPr>
        </p:nvSpPr>
        <p:spPr/>
      </p:sp>
      <p:pic>
        <p:nvPicPr>
          <p:cNvPr id="5" name="Picture 4">
            <a:extLst>
              <a:ext uri="{FF2B5EF4-FFF2-40B4-BE49-F238E27FC236}">
                <a16:creationId xmlns:a16="http://schemas.microsoft.com/office/drawing/2014/main" id="{77FAD46B-67B6-B06E-CC96-9FE00E0A57CA}"/>
              </a:ext>
            </a:extLst>
          </p:cNvPr>
          <p:cNvPicPr>
            <a:picLocks noChangeAspect="1"/>
          </p:cNvPicPr>
          <p:nvPr/>
        </p:nvPicPr>
        <p:blipFill>
          <a:blip r:embed="rId2"/>
          <a:stretch>
            <a:fillRect/>
          </a:stretch>
        </p:blipFill>
        <p:spPr>
          <a:xfrm>
            <a:off x="838200" y="1539399"/>
            <a:ext cx="10515600" cy="4889329"/>
          </a:xfrm>
          <a:prstGeom prst="rect">
            <a:avLst/>
          </a:prstGeom>
        </p:spPr>
      </p:pic>
      <p:sp>
        <p:nvSpPr>
          <p:cNvPr id="8" name="Rectangle 7">
            <a:extLst>
              <a:ext uri="{FF2B5EF4-FFF2-40B4-BE49-F238E27FC236}">
                <a16:creationId xmlns:a16="http://schemas.microsoft.com/office/drawing/2014/main" id="{D236BA10-3456-2E7B-A480-4DB833862EBE}"/>
              </a:ext>
            </a:extLst>
          </p:cNvPr>
          <p:cNvSpPr/>
          <p:nvPr/>
        </p:nvSpPr>
        <p:spPr>
          <a:xfrm>
            <a:off x="7619999" y="1539786"/>
            <a:ext cx="618931" cy="3449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18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back to RDS page to verify your database has been created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pic>
        <p:nvPicPr>
          <p:cNvPr id="5" name="Picture 4">
            <a:extLst>
              <a:ext uri="{FF2B5EF4-FFF2-40B4-BE49-F238E27FC236}">
                <a16:creationId xmlns:a16="http://schemas.microsoft.com/office/drawing/2014/main" id="{3A10BB88-EDCC-E13E-C4F0-6C6C949C36DB}"/>
              </a:ext>
            </a:extLst>
          </p:cNvPr>
          <p:cNvPicPr>
            <a:picLocks noChangeAspect="1"/>
          </p:cNvPicPr>
          <p:nvPr/>
        </p:nvPicPr>
        <p:blipFill>
          <a:blip r:embed="rId2"/>
          <a:stretch>
            <a:fillRect/>
          </a:stretch>
        </p:blipFill>
        <p:spPr>
          <a:xfrm>
            <a:off x="633919" y="1620678"/>
            <a:ext cx="10924162" cy="4091496"/>
          </a:xfrm>
          <a:prstGeom prst="rect">
            <a:avLst/>
          </a:prstGeom>
        </p:spPr>
      </p:pic>
    </p:spTree>
    <p:extLst>
      <p:ext uri="{BB962C8B-B14F-4D97-AF65-F5344CB8AC3E}">
        <p14:creationId xmlns:p14="http://schemas.microsoft.com/office/powerpoint/2010/main" val="128845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Answer the question in </a:t>
            </a:r>
            <a:r>
              <a:rPr lang="en-US" dirty="0" err="1"/>
              <a:t>aws</a:t>
            </a:r>
            <a:r>
              <a:rPr lang="en-US" dirty="0"/>
              <a:t> labs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pic>
        <p:nvPicPr>
          <p:cNvPr id="4" name="Picture 3">
            <a:extLst>
              <a:ext uri="{FF2B5EF4-FFF2-40B4-BE49-F238E27FC236}">
                <a16:creationId xmlns:a16="http://schemas.microsoft.com/office/drawing/2014/main" id="{52D93971-88C6-C3D0-3C2C-AB1E0B049055}"/>
              </a:ext>
            </a:extLst>
          </p:cNvPr>
          <p:cNvPicPr>
            <a:picLocks noChangeAspect="1"/>
          </p:cNvPicPr>
          <p:nvPr/>
        </p:nvPicPr>
        <p:blipFill>
          <a:blip r:embed="rId2"/>
          <a:stretch>
            <a:fillRect/>
          </a:stretch>
        </p:blipFill>
        <p:spPr>
          <a:xfrm>
            <a:off x="1867711" y="1691234"/>
            <a:ext cx="7821038" cy="3559657"/>
          </a:xfrm>
          <a:prstGeom prst="rect">
            <a:avLst/>
          </a:prstGeom>
        </p:spPr>
      </p:pic>
    </p:spTree>
    <p:extLst>
      <p:ext uri="{BB962C8B-B14F-4D97-AF65-F5344CB8AC3E}">
        <p14:creationId xmlns:p14="http://schemas.microsoft.com/office/powerpoint/2010/main" val="2785152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fontScale="90000"/>
          </a:bodyPr>
          <a:lstStyle/>
          <a:p>
            <a:r>
              <a:rPr lang="en-US" dirty="0"/>
              <a:t>Try to connect to the </a:t>
            </a:r>
            <a:r>
              <a:rPr lang="en-US" dirty="0" err="1"/>
              <a:t>rds</a:t>
            </a:r>
            <a:r>
              <a:rPr lang="en-US" dirty="0"/>
              <a:t> database in the cli, using the endpoint that is present in RDS and enter the PWD when prompted you will notice that it does not allow you to login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pic>
        <p:nvPicPr>
          <p:cNvPr id="5" name="Picture 4">
            <a:extLst>
              <a:ext uri="{FF2B5EF4-FFF2-40B4-BE49-F238E27FC236}">
                <a16:creationId xmlns:a16="http://schemas.microsoft.com/office/drawing/2014/main" id="{F81F72B5-BC10-EBC4-FBDB-DF8312081868}"/>
              </a:ext>
            </a:extLst>
          </p:cNvPr>
          <p:cNvPicPr>
            <a:picLocks noChangeAspect="1"/>
          </p:cNvPicPr>
          <p:nvPr/>
        </p:nvPicPr>
        <p:blipFill>
          <a:blip r:embed="rId2"/>
          <a:stretch>
            <a:fillRect/>
          </a:stretch>
        </p:blipFill>
        <p:spPr>
          <a:xfrm>
            <a:off x="3062977" y="2838399"/>
            <a:ext cx="6066046" cy="1181202"/>
          </a:xfrm>
          <a:prstGeom prst="rect">
            <a:avLst/>
          </a:prstGeom>
        </p:spPr>
      </p:pic>
    </p:spTree>
    <p:extLst>
      <p:ext uri="{BB962C8B-B14F-4D97-AF65-F5344CB8AC3E}">
        <p14:creationId xmlns:p14="http://schemas.microsoft.com/office/powerpoint/2010/main" val="429090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In the security groups edit the </a:t>
            </a:r>
            <a:r>
              <a:rPr lang="en-US" dirty="0" err="1"/>
              <a:t>dbsg</a:t>
            </a:r>
            <a:r>
              <a:rPr lang="en-US" dirty="0"/>
              <a:t> to allow connection from port 3306 for the ec2 instance </a:t>
            </a:r>
            <a:r>
              <a:rPr lang="en-US" dirty="0" err="1"/>
              <a:t>ip</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pic>
        <p:nvPicPr>
          <p:cNvPr id="4" name="Picture 3">
            <a:extLst>
              <a:ext uri="{FF2B5EF4-FFF2-40B4-BE49-F238E27FC236}">
                <a16:creationId xmlns:a16="http://schemas.microsoft.com/office/drawing/2014/main" id="{8C46DC0C-1DE0-3D7D-4366-0978D622209E}"/>
              </a:ext>
            </a:extLst>
          </p:cNvPr>
          <p:cNvPicPr>
            <a:picLocks noChangeAspect="1"/>
          </p:cNvPicPr>
          <p:nvPr/>
        </p:nvPicPr>
        <p:blipFill>
          <a:blip r:embed="rId2"/>
          <a:stretch>
            <a:fillRect/>
          </a:stretch>
        </p:blipFill>
        <p:spPr>
          <a:xfrm>
            <a:off x="964659" y="2336543"/>
            <a:ext cx="10262681" cy="2479943"/>
          </a:xfrm>
          <a:prstGeom prst="rect">
            <a:avLst/>
          </a:prstGeom>
        </p:spPr>
      </p:pic>
    </p:spTree>
    <p:extLst>
      <p:ext uri="{BB962C8B-B14F-4D97-AF65-F5344CB8AC3E}">
        <p14:creationId xmlns:p14="http://schemas.microsoft.com/office/powerpoint/2010/main" val="3071322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the following command to check if the connection port is open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pic>
        <p:nvPicPr>
          <p:cNvPr id="4" name="Picture 3">
            <a:extLst>
              <a:ext uri="{FF2B5EF4-FFF2-40B4-BE49-F238E27FC236}">
                <a16:creationId xmlns:a16="http://schemas.microsoft.com/office/drawing/2014/main" id="{595369F8-26F9-FD52-9FBE-5923DDC5B6AB}"/>
              </a:ext>
            </a:extLst>
          </p:cNvPr>
          <p:cNvPicPr>
            <a:picLocks noChangeAspect="1"/>
          </p:cNvPicPr>
          <p:nvPr/>
        </p:nvPicPr>
        <p:blipFill>
          <a:blip r:embed="rId2"/>
          <a:stretch>
            <a:fillRect/>
          </a:stretch>
        </p:blipFill>
        <p:spPr>
          <a:xfrm>
            <a:off x="3714543" y="2651692"/>
            <a:ext cx="4762913" cy="1554615"/>
          </a:xfrm>
          <a:prstGeom prst="rect">
            <a:avLst/>
          </a:prstGeom>
        </p:spPr>
      </p:pic>
    </p:spTree>
    <p:extLst>
      <p:ext uri="{BB962C8B-B14F-4D97-AF65-F5344CB8AC3E}">
        <p14:creationId xmlns:p14="http://schemas.microsoft.com/office/powerpoint/2010/main" val="715859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Now run the command and enter password</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pic>
        <p:nvPicPr>
          <p:cNvPr id="5" name="Picture 4">
            <a:extLst>
              <a:ext uri="{FF2B5EF4-FFF2-40B4-BE49-F238E27FC236}">
                <a16:creationId xmlns:a16="http://schemas.microsoft.com/office/drawing/2014/main" id="{85CEBDD2-CBD6-D783-6F3E-002737AAB3C9}"/>
              </a:ext>
            </a:extLst>
          </p:cNvPr>
          <p:cNvPicPr>
            <a:picLocks noChangeAspect="1"/>
          </p:cNvPicPr>
          <p:nvPr/>
        </p:nvPicPr>
        <p:blipFill>
          <a:blip r:embed="rId2"/>
          <a:stretch>
            <a:fillRect/>
          </a:stretch>
        </p:blipFill>
        <p:spPr>
          <a:xfrm>
            <a:off x="3066787" y="2628830"/>
            <a:ext cx="6058425" cy="1600339"/>
          </a:xfrm>
          <a:prstGeom prst="rect">
            <a:avLst/>
          </a:prstGeom>
        </p:spPr>
      </p:pic>
    </p:spTree>
    <p:extLst>
      <p:ext uri="{BB962C8B-B14F-4D97-AF65-F5344CB8AC3E}">
        <p14:creationId xmlns:p14="http://schemas.microsoft.com/office/powerpoint/2010/main" val="504651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show databases to see the available databases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pic>
        <p:nvPicPr>
          <p:cNvPr id="4" name="Picture 3">
            <a:extLst>
              <a:ext uri="{FF2B5EF4-FFF2-40B4-BE49-F238E27FC236}">
                <a16:creationId xmlns:a16="http://schemas.microsoft.com/office/drawing/2014/main" id="{BD7B0B7A-C174-207A-1EDD-F71E92CF971F}"/>
              </a:ext>
            </a:extLst>
          </p:cNvPr>
          <p:cNvPicPr>
            <a:picLocks noChangeAspect="1"/>
          </p:cNvPicPr>
          <p:nvPr/>
        </p:nvPicPr>
        <p:blipFill rotWithShape="1">
          <a:blip r:embed="rId2"/>
          <a:srcRect t="38544"/>
          <a:stretch/>
        </p:blipFill>
        <p:spPr>
          <a:xfrm>
            <a:off x="3287786" y="2665779"/>
            <a:ext cx="5616427" cy="1643847"/>
          </a:xfrm>
          <a:prstGeom prst="rect">
            <a:avLst/>
          </a:prstGeom>
        </p:spPr>
      </p:pic>
    </p:spTree>
    <p:extLst>
      <p:ext uri="{BB962C8B-B14F-4D97-AF65-F5344CB8AC3E}">
        <p14:creationId xmlns:p14="http://schemas.microsoft.com/office/powerpoint/2010/main" val="3955624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Run show databases to see the available databases, </a:t>
            </a:r>
            <a:r>
              <a:rPr lang="en-US" dirty="0" err="1"/>
              <a:t>cafedb</a:t>
            </a:r>
            <a:r>
              <a:rPr lang="en-US" dirty="0"/>
              <a:t> is not available currently exit the database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pic>
        <p:nvPicPr>
          <p:cNvPr id="4" name="Picture 3">
            <a:extLst>
              <a:ext uri="{FF2B5EF4-FFF2-40B4-BE49-F238E27FC236}">
                <a16:creationId xmlns:a16="http://schemas.microsoft.com/office/drawing/2014/main" id="{BD7B0B7A-C174-207A-1EDD-F71E92CF971F}"/>
              </a:ext>
            </a:extLst>
          </p:cNvPr>
          <p:cNvPicPr>
            <a:picLocks noChangeAspect="1"/>
          </p:cNvPicPr>
          <p:nvPr/>
        </p:nvPicPr>
        <p:blipFill rotWithShape="1">
          <a:blip r:embed="rId2"/>
          <a:srcRect t="38544"/>
          <a:stretch/>
        </p:blipFill>
        <p:spPr>
          <a:xfrm>
            <a:off x="3287786" y="2665779"/>
            <a:ext cx="5616427" cy="1643847"/>
          </a:xfrm>
          <a:prstGeom prst="rect">
            <a:avLst/>
          </a:prstGeom>
        </p:spPr>
      </p:pic>
    </p:spTree>
    <p:extLst>
      <p:ext uri="{BB962C8B-B14F-4D97-AF65-F5344CB8AC3E}">
        <p14:creationId xmlns:p14="http://schemas.microsoft.com/office/powerpoint/2010/main" val="588183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5: Importing the data into the RDS database instance</a:t>
            </a:r>
          </a:p>
        </p:txBody>
      </p:sp>
    </p:spTree>
    <p:extLst>
      <p:ext uri="{BB962C8B-B14F-4D97-AF65-F5344CB8AC3E}">
        <p14:creationId xmlns:p14="http://schemas.microsoft.com/office/powerpoint/2010/main" val="73020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Copy the </a:t>
            </a:r>
            <a:r>
              <a:rPr lang="en-US" dirty="0" err="1"/>
              <a:t>cafedb</a:t>
            </a:r>
            <a:r>
              <a:rPr lang="en-US" dirty="0"/>
              <a:t> database to </a:t>
            </a:r>
            <a:r>
              <a:rPr lang="en-US" dirty="0" err="1"/>
              <a:t>rds</a:t>
            </a:r>
            <a:r>
              <a:rPr lang="en-US"/>
              <a:t> database</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pic>
        <p:nvPicPr>
          <p:cNvPr id="5" name="Picture 4">
            <a:extLst>
              <a:ext uri="{FF2B5EF4-FFF2-40B4-BE49-F238E27FC236}">
                <a16:creationId xmlns:a16="http://schemas.microsoft.com/office/drawing/2014/main" id="{B966B053-6658-937A-3F80-E9C97E88190D}"/>
              </a:ext>
            </a:extLst>
          </p:cNvPr>
          <p:cNvPicPr>
            <a:picLocks noChangeAspect="1"/>
          </p:cNvPicPr>
          <p:nvPr/>
        </p:nvPicPr>
        <p:blipFill>
          <a:blip r:embed="rId2"/>
          <a:stretch>
            <a:fillRect/>
          </a:stretch>
        </p:blipFill>
        <p:spPr>
          <a:xfrm>
            <a:off x="2399979" y="3288018"/>
            <a:ext cx="7392041" cy="281964"/>
          </a:xfrm>
          <a:prstGeom prst="rect">
            <a:avLst/>
          </a:prstGeom>
        </p:spPr>
      </p:pic>
    </p:spTree>
    <p:extLst>
      <p:ext uri="{BB962C8B-B14F-4D97-AF65-F5344CB8AC3E}">
        <p14:creationId xmlns:p14="http://schemas.microsoft.com/office/powerpoint/2010/main" val="158815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Wait to see lab ready status in the window then press x and click on </a:t>
            </a:r>
            <a:r>
              <a:rPr lang="en-US" dirty="0" err="1"/>
              <a:t>aws</a:t>
            </a:r>
            <a:r>
              <a:rPr lang="en-US" dirty="0"/>
              <a:t> to launch console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6" name="Picture 5">
            <a:extLst>
              <a:ext uri="{FF2B5EF4-FFF2-40B4-BE49-F238E27FC236}">
                <a16:creationId xmlns:a16="http://schemas.microsoft.com/office/drawing/2014/main" id="{D177F913-6CF6-E691-49FA-AE8C04DA7BB9}"/>
              </a:ext>
            </a:extLst>
          </p:cNvPr>
          <p:cNvPicPr>
            <a:picLocks noChangeAspect="1"/>
          </p:cNvPicPr>
          <p:nvPr/>
        </p:nvPicPr>
        <p:blipFill>
          <a:blip r:embed="rId2"/>
          <a:stretch>
            <a:fillRect/>
          </a:stretch>
        </p:blipFill>
        <p:spPr>
          <a:xfrm>
            <a:off x="1440386" y="1899486"/>
            <a:ext cx="8991240" cy="4169156"/>
          </a:xfrm>
          <a:prstGeom prst="rect">
            <a:avLst/>
          </a:prstGeom>
        </p:spPr>
      </p:pic>
    </p:spTree>
    <p:extLst>
      <p:ext uri="{BB962C8B-B14F-4D97-AF65-F5344CB8AC3E}">
        <p14:creationId xmlns:p14="http://schemas.microsoft.com/office/powerpoint/2010/main" val="340143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Validate if the data has been copied </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pic>
        <p:nvPicPr>
          <p:cNvPr id="4" name="Picture 3">
            <a:extLst>
              <a:ext uri="{FF2B5EF4-FFF2-40B4-BE49-F238E27FC236}">
                <a16:creationId xmlns:a16="http://schemas.microsoft.com/office/drawing/2014/main" id="{B5AB2638-BB58-CEFD-628A-934320097AE2}"/>
              </a:ext>
            </a:extLst>
          </p:cNvPr>
          <p:cNvPicPr>
            <a:picLocks noChangeAspect="1"/>
          </p:cNvPicPr>
          <p:nvPr/>
        </p:nvPicPr>
        <p:blipFill>
          <a:blip r:embed="rId2"/>
          <a:stretch>
            <a:fillRect/>
          </a:stretch>
        </p:blipFill>
        <p:spPr>
          <a:xfrm>
            <a:off x="3257304" y="1935350"/>
            <a:ext cx="5677392" cy="2987299"/>
          </a:xfrm>
          <a:prstGeom prst="rect">
            <a:avLst/>
          </a:prstGeom>
        </p:spPr>
      </p:pic>
    </p:spTree>
    <p:extLst>
      <p:ext uri="{BB962C8B-B14F-4D97-AF65-F5344CB8AC3E}">
        <p14:creationId xmlns:p14="http://schemas.microsoft.com/office/powerpoint/2010/main" val="284276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6: Connecting the café application to the new database</a:t>
            </a:r>
          </a:p>
        </p:txBody>
      </p:sp>
    </p:spTree>
    <p:extLst>
      <p:ext uri="{BB962C8B-B14F-4D97-AF65-F5344CB8AC3E}">
        <p14:creationId xmlns:p14="http://schemas.microsoft.com/office/powerpoint/2010/main" val="2048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err="1"/>
              <a:t>Goback</a:t>
            </a:r>
            <a:r>
              <a:rPr lang="en-US" dirty="0"/>
              <a:t> to systems manager &gt; parameter store and then open </a:t>
            </a:r>
            <a:r>
              <a:rPr lang="en-US" dirty="0" err="1"/>
              <a:t>dburl</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pic>
        <p:nvPicPr>
          <p:cNvPr id="4" name="Picture 3">
            <a:extLst>
              <a:ext uri="{FF2B5EF4-FFF2-40B4-BE49-F238E27FC236}">
                <a16:creationId xmlns:a16="http://schemas.microsoft.com/office/drawing/2014/main" id="{D91ED259-26F9-57B8-47D6-2ACE8372E9BD}"/>
              </a:ext>
            </a:extLst>
          </p:cNvPr>
          <p:cNvPicPr>
            <a:picLocks noChangeAspect="1"/>
          </p:cNvPicPr>
          <p:nvPr/>
        </p:nvPicPr>
        <p:blipFill>
          <a:blip r:embed="rId2"/>
          <a:stretch>
            <a:fillRect/>
          </a:stretch>
        </p:blipFill>
        <p:spPr>
          <a:xfrm>
            <a:off x="677693" y="1977774"/>
            <a:ext cx="10836613" cy="2902452"/>
          </a:xfrm>
          <a:prstGeom prst="rect">
            <a:avLst/>
          </a:prstGeom>
        </p:spPr>
      </p:pic>
    </p:spTree>
    <p:extLst>
      <p:ext uri="{BB962C8B-B14F-4D97-AF65-F5344CB8AC3E}">
        <p14:creationId xmlns:p14="http://schemas.microsoft.com/office/powerpoint/2010/main" val="3111965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Create an image in instances by selecting the instance &gt; actions &gt; images and templates &gt; create image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pic>
        <p:nvPicPr>
          <p:cNvPr id="5" name="Picture 4">
            <a:extLst>
              <a:ext uri="{FF2B5EF4-FFF2-40B4-BE49-F238E27FC236}">
                <a16:creationId xmlns:a16="http://schemas.microsoft.com/office/drawing/2014/main" id="{49D83017-72BD-451F-3902-30DDF45D3B34}"/>
              </a:ext>
            </a:extLst>
          </p:cNvPr>
          <p:cNvPicPr>
            <a:picLocks noChangeAspect="1"/>
          </p:cNvPicPr>
          <p:nvPr/>
        </p:nvPicPr>
        <p:blipFill>
          <a:blip r:embed="rId2"/>
          <a:stretch>
            <a:fillRect/>
          </a:stretch>
        </p:blipFill>
        <p:spPr>
          <a:xfrm>
            <a:off x="530942" y="2345921"/>
            <a:ext cx="11130116" cy="2329403"/>
          </a:xfrm>
          <a:prstGeom prst="rect">
            <a:avLst/>
          </a:prstGeom>
        </p:spPr>
      </p:pic>
    </p:spTree>
    <p:extLst>
      <p:ext uri="{BB962C8B-B14F-4D97-AF65-F5344CB8AC3E}">
        <p14:creationId xmlns:p14="http://schemas.microsoft.com/office/powerpoint/2010/main" val="3476097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Update the value to the </a:t>
            </a:r>
            <a:r>
              <a:rPr lang="en-US" dirty="0" err="1"/>
              <a:t>rds</a:t>
            </a:r>
            <a:r>
              <a:rPr lang="en-US" dirty="0"/>
              <a:t> instance endpoint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pic>
        <p:nvPicPr>
          <p:cNvPr id="4" name="Picture 3">
            <a:extLst>
              <a:ext uri="{FF2B5EF4-FFF2-40B4-BE49-F238E27FC236}">
                <a16:creationId xmlns:a16="http://schemas.microsoft.com/office/drawing/2014/main" id="{14B07056-D91B-26D4-7275-96E786C1FE62}"/>
              </a:ext>
            </a:extLst>
          </p:cNvPr>
          <p:cNvPicPr>
            <a:picLocks noChangeAspect="1"/>
          </p:cNvPicPr>
          <p:nvPr/>
        </p:nvPicPr>
        <p:blipFill>
          <a:blip r:embed="rId2"/>
          <a:stretch>
            <a:fillRect/>
          </a:stretch>
        </p:blipFill>
        <p:spPr>
          <a:xfrm>
            <a:off x="2076101" y="1642063"/>
            <a:ext cx="8039797" cy="4762913"/>
          </a:xfrm>
          <a:prstGeom prst="rect">
            <a:avLst/>
          </a:prstGeom>
        </p:spPr>
      </p:pic>
    </p:spTree>
    <p:extLst>
      <p:ext uri="{BB962C8B-B14F-4D97-AF65-F5344CB8AC3E}">
        <p14:creationId xmlns:p14="http://schemas.microsoft.com/office/powerpoint/2010/main" val="22361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Change the </a:t>
            </a:r>
            <a:r>
              <a:rPr lang="en-US" dirty="0" err="1"/>
              <a:t>cafedbpassword</a:t>
            </a:r>
            <a:r>
              <a:rPr lang="en-US" dirty="0"/>
              <a:t> parameter store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pic>
        <p:nvPicPr>
          <p:cNvPr id="5" name="Picture 4">
            <a:extLst>
              <a:ext uri="{FF2B5EF4-FFF2-40B4-BE49-F238E27FC236}">
                <a16:creationId xmlns:a16="http://schemas.microsoft.com/office/drawing/2014/main" id="{A4802AEB-23E5-5E53-D311-8B5E1E759FFA}"/>
              </a:ext>
            </a:extLst>
          </p:cNvPr>
          <p:cNvPicPr>
            <a:picLocks noChangeAspect="1"/>
          </p:cNvPicPr>
          <p:nvPr/>
        </p:nvPicPr>
        <p:blipFill>
          <a:blip r:embed="rId2"/>
          <a:stretch>
            <a:fillRect/>
          </a:stretch>
        </p:blipFill>
        <p:spPr>
          <a:xfrm>
            <a:off x="1983216" y="1669644"/>
            <a:ext cx="7719729" cy="4686706"/>
          </a:xfrm>
          <a:prstGeom prst="rect">
            <a:avLst/>
          </a:prstGeom>
        </p:spPr>
      </p:pic>
    </p:spTree>
    <p:extLst>
      <p:ext uri="{BB962C8B-B14F-4D97-AF65-F5344CB8AC3E}">
        <p14:creationId xmlns:p14="http://schemas.microsoft.com/office/powerpoint/2010/main" val="1258985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Change </a:t>
            </a:r>
            <a:r>
              <a:rPr lang="en-US" dirty="0" err="1"/>
              <a:t>cafedbuser</a:t>
            </a:r>
            <a:r>
              <a:rPr lang="en-US" dirty="0"/>
              <a:t> username in parameter store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pic>
        <p:nvPicPr>
          <p:cNvPr id="4" name="Picture 3">
            <a:extLst>
              <a:ext uri="{FF2B5EF4-FFF2-40B4-BE49-F238E27FC236}">
                <a16:creationId xmlns:a16="http://schemas.microsoft.com/office/drawing/2014/main" id="{56A87707-D17A-9642-EB5C-5C8A206E6302}"/>
              </a:ext>
            </a:extLst>
          </p:cNvPr>
          <p:cNvPicPr>
            <a:picLocks noChangeAspect="1"/>
          </p:cNvPicPr>
          <p:nvPr/>
        </p:nvPicPr>
        <p:blipFill>
          <a:blip r:embed="rId2"/>
          <a:stretch>
            <a:fillRect/>
          </a:stretch>
        </p:blipFill>
        <p:spPr>
          <a:xfrm>
            <a:off x="2188536" y="1542994"/>
            <a:ext cx="7780694" cy="4961050"/>
          </a:xfrm>
          <a:prstGeom prst="rect">
            <a:avLst/>
          </a:prstGeom>
        </p:spPr>
      </p:pic>
    </p:spTree>
    <p:extLst>
      <p:ext uri="{BB962C8B-B14F-4D97-AF65-F5344CB8AC3E}">
        <p14:creationId xmlns:p14="http://schemas.microsoft.com/office/powerpoint/2010/main" val="3044407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Stop the DB running on ec2 instance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pic>
        <p:nvPicPr>
          <p:cNvPr id="4" name="Picture 3">
            <a:extLst>
              <a:ext uri="{FF2B5EF4-FFF2-40B4-BE49-F238E27FC236}">
                <a16:creationId xmlns:a16="http://schemas.microsoft.com/office/drawing/2014/main" id="{2A8CD4D2-716E-6BEB-4576-17E8ED00200B}"/>
              </a:ext>
            </a:extLst>
          </p:cNvPr>
          <p:cNvPicPr>
            <a:picLocks noChangeAspect="1"/>
          </p:cNvPicPr>
          <p:nvPr/>
        </p:nvPicPr>
        <p:blipFill>
          <a:blip r:embed="rId2"/>
          <a:stretch>
            <a:fillRect/>
          </a:stretch>
        </p:blipFill>
        <p:spPr>
          <a:xfrm>
            <a:off x="4476609" y="2724089"/>
            <a:ext cx="3238781" cy="1409822"/>
          </a:xfrm>
          <a:prstGeom prst="rect">
            <a:avLst/>
          </a:prstGeom>
        </p:spPr>
      </p:pic>
    </p:spTree>
    <p:extLst>
      <p:ext uri="{BB962C8B-B14F-4D97-AF65-F5344CB8AC3E}">
        <p14:creationId xmlns:p14="http://schemas.microsoft.com/office/powerpoint/2010/main" val="2659576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Load the </a:t>
            </a:r>
            <a:r>
              <a:rPr lang="en-US" dirty="0" err="1"/>
              <a:t>url</a:t>
            </a:r>
            <a:r>
              <a:rPr lang="en-US" dirty="0"/>
              <a:t> in </a:t>
            </a:r>
            <a:r>
              <a:rPr lang="en-US" dirty="0" err="1"/>
              <a:t>aws</a:t>
            </a:r>
            <a:r>
              <a:rPr lang="en-US" dirty="0"/>
              <a:t> labs to </a:t>
            </a:r>
            <a:r>
              <a:rPr lang="en-US" dirty="0" err="1"/>
              <a:t>enure</a:t>
            </a:r>
            <a:r>
              <a:rPr lang="en-US" dirty="0"/>
              <a:t> the new DB is working</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pic>
        <p:nvPicPr>
          <p:cNvPr id="5" name="Picture 4">
            <a:extLst>
              <a:ext uri="{FF2B5EF4-FFF2-40B4-BE49-F238E27FC236}">
                <a16:creationId xmlns:a16="http://schemas.microsoft.com/office/drawing/2014/main" id="{0F15B431-C9C4-55BC-D9F0-686760076056}"/>
              </a:ext>
            </a:extLst>
          </p:cNvPr>
          <p:cNvPicPr>
            <a:picLocks noChangeAspect="1"/>
          </p:cNvPicPr>
          <p:nvPr/>
        </p:nvPicPr>
        <p:blipFill>
          <a:blip r:embed="rId2"/>
          <a:stretch>
            <a:fillRect/>
          </a:stretch>
        </p:blipFill>
        <p:spPr>
          <a:xfrm>
            <a:off x="1458286" y="1459487"/>
            <a:ext cx="9275428" cy="4896863"/>
          </a:xfrm>
          <a:prstGeom prst="rect">
            <a:avLst/>
          </a:prstGeom>
        </p:spPr>
      </p:pic>
    </p:spTree>
    <p:extLst>
      <p:ext uri="{BB962C8B-B14F-4D97-AF65-F5344CB8AC3E}">
        <p14:creationId xmlns:p14="http://schemas.microsoft.com/office/powerpoint/2010/main" val="166132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normAutofit/>
          </a:bodyPr>
          <a:lstStyle/>
          <a:p>
            <a:r>
              <a:rPr lang="en-US" dirty="0"/>
              <a:t>Order history has the required data</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pic>
        <p:nvPicPr>
          <p:cNvPr id="4" name="Picture 3">
            <a:extLst>
              <a:ext uri="{FF2B5EF4-FFF2-40B4-BE49-F238E27FC236}">
                <a16:creationId xmlns:a16="http://schemas.microsoft.com/office/drawing/2014/main" id="{377FA47E-FCD8-327A-535F-6045300FA78C}"/>
              </a:ext>
            </a:extLst>
          </p:cNvPr>
          <p:cNvPicPr>
            <a:picLocks noChangeAspect="1"/>
          </p:cNvPicPr>
          <p:nvPr/>
        </p:nvPicPr>
        <p:blipFill>
          <a:blip r:embed="rId2"/>
          <a:stretch>
            <a:fillRect/>
          </a:stretch>
        </p:blipFill>
        <p:spPr>
          <a:xfrm>
            <a:off x="2489507" y="1375797"/>
            <a:ext cx="6800407" cy="5117078"/>
          </a:xfrm>
          <a:prstGeom prst="rect">
            <a:avLst/>
          </a:prstGeom>
        </p:spPr>
      </p:pic>
    </p:spTree>
    <p:extLst>
      <p:ext uri="{BB962C8B-B14F-4D97-AF65-F5344CB8AC3E}">
        <p14:creationId xmlns:p14="http://schemas.microsoft.com/office/powerpoint/2010/main" val="71239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 Creating an RDS instance</a:t>
            </a:r>
          </a:p>
        </p:txBody>
      </p:sp>
    </p:spTree>
    <p:extLst>
      <p:ext uri="{BB962C8B-B14F-4D97-AF65-F5344CB8AC3E}">
        <p14:creationId xmlns:p14="http://schemas.microsoft.com/office/powerpoint/2010/main" val="379728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Amrit Singh</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50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191B0E-90BE-ACBA-0A06-023F08C3F269}"/>
              </a:ext>
            </a:extLst>
          </p:cNvPr>
          <p:cNvPicPr>
            <a:picLocks noChangeAspect="1"/>
          </p:cNvPicPr>
          <p:nvPr/>
        </p:nvPicPr>
        <p:blipFill>
          <a:blip r:embed="rId2"/>
          <a:stretch>
            <a:fillRect/>
          </a:stretch>
        </p:blipFill>
        <p:spPr>
          <a:xfrm>
            <a:off x="3506755" y="1288548"/>
            <a:ext cx="5738357" cy="5387807"/>
          </a:xfrm>
          <a:prstGeom prst="rect">
            <a:avLst/>
          </a:prstGeom>
        </p:spPr>
      </p:pic>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Select services and then click on </a:t>
            </a:r>
            <a:r>
              <a:rPr lang="en-US" dirty="0" err="1"/>
              <a:t>rds</a:t>
            </a:r>
            <a:r>
              <a:rPr lang="en-US" dirty="0"/>
              <a:t> button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6" name="Speech Bubble: Rectangle 5">
            <a:extLst>
              <a:ext uri="{FF2B5EF4-FFF2-40B4-BE49-F238E27FC236}">
                <a16:creationId xmlns:a16="http://schemas.microsoft.com/office/drawing/2014/main" id="{8A863AF2-CD91-14E1-F74D-9CD7C0351C5A}"/>
              </a:ext>
            </a:extLst>
          </p:cNvPr>
          <p:cNvSpPr/>
          <p:nvPr/>
        </p:nvSpPr>
        <p:spPr>
          <a:xfrm>
            <a:off x="912845" y="1288548"/>
            <a:ext cx="2593910" cy="804280"/>
          </a:xfrm>
          <a:prstGeom prst="wedgeRectCallout">
            <a:avLst>
              <a:gd name="adj1" fmla="val 58686"/>
              <a:gd name="adj2" fmla="val -30268"/>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Services button</a:t>
            </a:r>
          </a:p>
        </p:txBody>
      </p:sp>
      <p:sp>
        <p:nvSpPr>
          <p:cNvPr id="8" name="Rectangle 7">
            <a:extLst>
              <a:ext uri="{FF2B5EF4-FFF2-40B4-BE49-F238E27FC236}">
                <a16:creationId xmlns:a16="http://schemas.microsoft.com/office/drawing/2014/main" id="{8C3BE2A7-5988-572F-E674-9AE69BE40720}"/>
              </a:ext>
            </a:extLst>
          </p:cNvPr>
          <p:cNvSpPr/>
          <p:nvPr/>
        </p:nvSpPr>
        <p:spPr>
          <a:xfrm>
            <a:off x="3581399" y="1279767"/>
            <a:ext cx="562583" cy="29611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id="{ACB2B27E-C990-3991-7DA2-25861360531C}"/>
              </a:ext>
            </a:extLst>
          </p:cNvPr>
          <p:cNvSpPr/>
          <p:nvPr/>
        </p:nvSpPr>
        <p:spPr>
          <a:xfrm>
            <a:off x="9210999" y="2624720"/>
            <a:ext cx="2593910" cy="804280"/>
          </a:xfrm>
          <a:prstGeom prst="wedgeRectCallout">
            <a:avLst>
              <a:gd name="adj1" fmla="val -123505"/>
              <a:gd name="adj2" fmla="val 17420"/>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RDS button</a:t>
            </a:r>
          </a:p>
        </p:txBody>
      </p:sp>
    </p:spTree>
    <p:extLst>
      <p:ext uri="{BB962C8B-B14F-4D97-AF65-F5344CB8AC3E}">
        <p14:creationId xmlns:p14="http://schemas.microsoft.com/office/powerpoint/2010/main" val="183284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Click on create database button</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5" name="Picture 4">
            <a:extLst>
              <a:ext uri="{FF2B5EF4-FFF2-40B4-BE49-F238E27FC236}">
                <a16:creationId xmlns:a16="http://schemas.microsoft.com/office/drawing/2014/main" id="{08DE474D-57C2-EDD3-1ED7-B3490B510847}"/>
              </a:ext>
            </a:extLst>
          </p:cNvPr>
          <p:cNvPicPr>
            <a:picLocks noChangeAspect="1"/>
          </p:cNvPicPr>
          <p:nvPr/>
        </p:nvPicPr>
        <p:blipFill>
          <a:blip r:embed="rId2"/>
          <a:stretch>
            <a:fillRect/>
          </a:stretch>
        </p:blipFill>
        <p:spPr>
          <a:xfrm>
            <a:off x="1977033" y="1574314"/>
            <a:ext cx="8237934" cy="4351397"/>
          </a:xfrm>
          <a:prstGeom prst="rect">
            <a:avLst/>
          </a:prstGeom>
        </p:spPr>
      </p:pic>
    </p:spTree>
    <p:extLst>
      <p:ext uri="{BB962C8B-B14F-4D97-AF65-F5344CB8AC3E}">
        <p14:creationId xmlns:p14="http://schemas.microsoft.com/office/powerpoint/2010/main" val="351403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On the create database page, select easy create, </a:t>
            </a:r>
            <a:r>
              <a:rPr lang="en-US" dirty="0" err="1"/>
              <a:t>mariadb</a:t>
            </a:r>
            <a:r>
              <a:rPr lang="en-US" dirty="0"/>
              <a:t> and </a:t>
            </a:r>
            <a:r>
              <a:rPr lang="en-US" dirty="0" err="1"/>
              <a:t>db</a:t>
            </a:r>
            <a:r>
              <a:rPr lang="en-US" dirty="0"/>
              <a:t> instance type as dev/test</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3">
            <a:extLst>
              <a:ext uri="{FF2B5EF4-FFF2-40B4-BE49-F238E27FC236}">
                <a16:creationId xmlns:a16="http://schemas.microsoft.com/office/drawing/2014/main" id="{ED00146C-031F-348A-F909-150CCA71F905}"/>
              </a:ext>
            </a:extLst>
          </p:cNvPr>
          <p:cNvPicPr>
            <a:picLocks noChangeAspect="1"/>
          </p:cNvPicPr>
          <p:nvPr/>
        </p:nvPicPr>
        <p:blipFill>
          <a:blip r:embed="rId2"/>
          <a:stretch>
            <a:fillRect/>
          </a:stretch>
        </p:blipFill>
        <p:spPr>
          <a:xfrm>
            <a:off x="4038600" y="1690688"/>
            <a:ext cx="3840259" cy="4801817"/>
          </a:xfrm>
          <a:prstGeom prst="rect">
            <a:avLst/>
          </a:prstGeom>
        </p:spPr>
      </p:pic>
    </p:spTree>
    <p:extLst>
      <p:ext uri="{BB962C8B-B14F-4D97-AF65-F5344CB8AC3E}">
        <p14:creationId xmlns:p14="http://schemas.microsoft.com/office/powerpoint/2010/main" val="150322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ormAutofit fontScale="90000"/>
          </a:bodyPr>
          <a:lstStyle/>
          <a:p>
            <a:r>
              <a:rPr lang="en-US" dirty="0"/>
              <a:t>Set the username and password from </a:t>
            </a:r>
            <a:r>
              <a:rPr lang="en-US" dirty="0" err="1"/>
              <a:t>aws</a:t>
            </a:r>
            <a:r>
              <a:rPr lang="en-US" dirty="0"/>
              <a:t> labs, under instance configuration select burstable classes and also check include previous generation before selecting db.t.2micro</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5" name="Picture 4">
            <a:extLst>
              <a:ext uri="{FF2B5EF4-FFF2-40B4-BE49-F238E27FC236}">
                <a16:creationId xmlns:a16="http://schemas.microsoft.com/office/drawing/2014/main" id="{077BC699-73C7-A764-C114-000890B498D6}"/>
              </a:ext>
            </a:extLst>
          </p:cNvPr>
          <p:cNvPicPr>
            <a:picLocks noChangeAspect="1"/>
          </p:cNvPicPr>
          <p:nvPr/>
        </p:nvPicPr>
        <p:blipFill>
          <a:blip r:embed="rId2"/>
          <a:stretch>
            <a:fillRect/>
          </a:stretch>
        </p:blipFill>
        <p:spPr>
          <a:xfrm>
            <a:off x="3506756" y="1690687"/>
            <a:ext cx="4945809" cy="4802187"/>
          </a:xfrm>
          <a:prstGeom prst="rect">
            <a:avLst/>
          </a:prstGeom>
        </p:spPr>
      </p:pic>
    </p:spTree>
    <p:extLst>
      <p:ext uri="{BB962C8B-B14F-4D97-AF65-F5344CB8AC3E}">
        <p14:creationId xmlns:p14="http://schemas.microsoft.com/office/powerpoint/2010/main" val="23035799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{31445813-9591-42B5-853D-0D86C627885D}tf67328976_win32</Template>
  <TotalTime>4171</TotalTime>
  <Words>877</Words>
  <Application>Microsoft Office PowerPoint</Application>
  <PresentationFormat>Widescreen</PresentationFormat>
  <Paragraphs>192</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Tenorite</vt:lpstr>
      <vt:lpstr>Office Theme</vt:lpstr>
      <vt:lpstr>Module 5 Challenge Lab - Migrating a Database to Amazon RDS</vt:lpstr>
      <vt:lpstr>AGENDA</vt:lpstr>
      <vt:lpstr>In aws labs click on start lab </vt:lpstr>
      <vt:lpstr>Wait to see lab ready status in the window then press x and click on aws to launch console</vt:lpstr>
      <vt:lpstr>Task 1: Creating an RDS instance</vt:lpstr>
      <vt:lpstr>Select services and then click on rds button</vt:lpstr>
      <vt:lpstr>Click on create database button</vt:lpstr>
      <vt:lpstr>On the create database page, select easy create, mariadb and db instance type as dev/test</vt:lpstr>
      <vt:lpstr>Set the username and password from aws labs, under instance configuration select burstable classes and also check include previous generation before selecting db.t.2micro</vt:lpstr>
      <vt:lpstr>Change the storage settings and availability settings as shown</vt:lpstr>
      <vt:lpstr>Configure the connectivity settings as mentioned in the labs and set it up in lab vpc and the subnet group as shown</vt:lpstr>
      <vt:lpstr>Choose the existing vpc security group and the availability zone as shown on the default port, disable advanced monitoring</vt:lpstr>
      <vt:lpstr>Task 2: Analyzing the existing café application deployment</vt:lpstr>
      <vt:lpstr>Select services and then click on EC2 button</vt:lpstr>
      <vt:lpstr>THE CAFESERVER INSTANCE IS RUNNING, COPY THE IPV4 ADDRESS AND OPEN IT IN BROWSER</vt:lpstr>
      <vt:lpstr>In the café page go to menu and try to order any item</vt:lpstr>
      <vt:lpstr>Go to order history to see the past orders that have been placed on the website</vt:lpstr>
      <vt:lpstr>In services go to systems manager</vt:lpstr>
      <vt:lpstr>Go to sessions manager within system manager by scrolling to node management in the left pane and select session manager</vt:lpstr>
      <vt:lpstr>Click on start session and then select cafeserver then start session button</vt:lpstr>
      <vt:lpstr>Run the following commands in the cli</vt:lpstr>
      <vt:lpstr>Task 3: Working with the database on the EC2 instance</vt:lpstr>
      <vt:lpstr>Run the commands for checking the status of database to see that they are not currently running, check also the version of the mysql version</vt:lpstr>
      <vt:lpstr>Back in the console switch to application management &gt; parameters store</vt:lpstr>
      <vt:lpstr>Copy the value of café/db/password</vt:lpstr>
      <vt:lpstr>Copy and paste the password when prompted in the cli</vt:lpstr>
      <vt:lpstr>Run the commands in aws labs to see the database in mariadb and its contents, type exit to exit the database</vt:lpstr>
      <vt:lpstr>Run the mysqldump code to capture existing data , the password would be the one in parameter store, verify that data has been captured</vt:lpstr>
      <vt:lpstr>Task 4: Working with the RDS database</vt:lpstr>
      <vt:lpstr>Go back to RDS page to verify your database has been created</vt:lpstr>
      <vt:lpstr>Answer the question in aws labs</vt:lpstr>
      <vt:lpstr>Try to connect to the rds database in the cli, using the endpoint that is present in RDS and enter the PWD when prompted you will notice that it does not allow you to login</vt:lpstr>
      <vt:lpstr>In the security groups edit the dbsg to allow connection from port 3306 for the ec2 instance ip</vt:lpstr>
      <vt:lpstr>Run the following command to check if the connection port is open</vt:lpstr>
      <vt:lpstr>Now run the command and enter password</vt:lpstr>
      <vt:lpstr>Run show databases to see the available databases</vt:lpstr>
      <vt:lpstr>Run show databases to see the available databases, cafedb is not available currently exit the database</vt:lpstr>
      <vt:lpstr>Task 5: Importing the data into the RDS database instance</vt:lpstr>
      <vt:lpstr>Copy the cafedb database to rds database</vt:lpstr>
      <vt:lpstr>Validate if the data has been copied </vt:lpstr>
      <vt:lpstr>Task 6: Connecting the café application to the new database</vt:lpstr>
      <vt:lpstr>Goback to systems manager &gt; parameter store and then open dburl</vt:lpstr>
      <vt:lpstr>Create an image in instances by selecting the instance &gt; actions &gt; images and templates &gt; create image</vt:lpstr>
      <vt:lpstr>Update the value to the rds instance endpoint</vt:lpstr>
      <vt:lpstr>Change the cafedbpassword parameter store</vt:lpstr>
      <vt:lpstr>Change cafedbuser username in parameter store</vt:lpstr>
      <vt:lpstr>Stop the DB running on ec2 instance</vt:lpstr>
      <vt:lpstr>Load the url in aws labs to enure the new DB is working</vt:lpstr>
      <vt:lpstr>Order history has the required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Singh, Amrit</dc:creator>
  <cp:lastModifiedBy>Singh, Amrit</cp:lastModifiedBy>
  <cp:revision>5</cp:revision>
  <dcterms:created xsi:type="dcterms:W3CDTF">2022-11-23T20:54:37Z</dcterms:created>
  <dcterms:modified xsi:type="dcterms:W3CDTF">2023-02-08T06:33:44Z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044bd30-2ed7-4c9d-9d12-46200872a97b_Enabled">
    <vt:lpwstr>true</vt:lpwstr>
  </property>
  <property fmtid="{D5CDD505-2E9C-101B-9397-08002B2CF9AE}" pid="4" name="MSIP_Label_4044bd30-2ed7-4c9d-9d12-46200872a97b_SetDate">
    <vt:lpwstr>2022-12-20T18:11:50Z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c8ea75f9-c6ad-4f15-bf96-828bf2d12088</vt:lpwstr>
  </property>
  <property fmtid="{D5CDD505-2E9C-101B-9397-08002B2CF9AE}" pid="9" name="MSIP_Label_4044bd30-2ed7-4c9d-9d12-46200872a97b_ContentBits">
    <vt:lpwstr>0</vt:lpwstr>
  </property>
</Properties>
</file>