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72" r:id="rId11"/>
    <p:sldId id="273" r:id="rId12"/>
    <p:sldId id="274" r:id="rId13"/>
    <p:sldId id="347" r:id="rId14"/>
    <p:sldId id="348" r:id="rId15"/>
    <p:sldId id="349" r:id="rId16"/>
    <p:sldId id="351" r:id="rId17"/>
    <p:sldId id="281" r:id="rId18"/>
    <p:sldId id="323" r:id="rId19"/>
    <p:sldId id="324" r:id="rId20"/>
    <p:sldId id="325" r:id="rId21"/>
    <p:sldId id="326" r:id="rId22"/>
    <p:sldId id="328" r:id="rId23"/>
    <p:sldId id="329" r:id="rId24"/>
    <p:sldId id="276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07AC3-DA5E-4A25-9C8D-B8B16A4413B2}" v="22" dt="2022-12-23T08:23:4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4F407AC3-DA5E-4A25-9C8D-B8B16A4413B2}"/>
    <pc:docChg chg="undo custSel addSld delSld modSld sldOrd">
      <pc:chgData name="Singh, Amrit" userId="193900bb-3852-4986-93e1-5b46d0dec78f" providerId="ADAL" clId="{4F407AC3-DA5E-4A25-9C8D-B8B16A4413B2}" dt="2022-12-26T03:30:51.611" v="1427" actId="27636"/>
      <pc:docMkLst>
        <pc:docMk/>
      </pc:docMkLst>
      <pc:sldChg chg="modSp mod">
        <pc:chgData name="Singh, Amrit" userId="193900bb-3852-4986-93e1-5b46d0dec78f" providerId="ADAL" clId="{4F407AC3-DA5E-4A25-9C8D-B8B16A4413B2}" dt="2022-12-26T03:30:51.611" v="1427" actId="27636"/>
        <pc:sldMkLst>
          <pc:docMk/>
          <pc:sldMk cId="1713219598" sldId="257"/>
        </pc:sldMkLst>
        <pc:spChg chg="mod">
          <ac:chgData name="Singh, Amrit" userId="193900bb-3852-4986-93e1-5b46d0dec78f" providerId="ADAL" clId="{4F407AC3-DA5E-4A25-9C8D-B8B16A4413B2}" dt="2022-12-26T03:30:51.611" v="1427" actId="276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4F407AC3-DA5E-4A25-9C8D-B8B16A4413B2}" dt="2022-12-26T03:29:37.305" v="1417"/>
        <pc:sldMkLst>
          <pc:docMk/>
          <pc:sldMk cId="379728094" sldId="262"/>
        </pc:sldMkLst>
        <pc:spChg chg="mod">
          <ac:chgData name="Singh, Amrit" userId="193900bb-3852-4986-93e1-5b46d0dec78f" providerId="ADAL" clId="{4F407AC3-DA5E-4A25-9C8D-B8B16A4413B2}" dt="2022-12-26T03:29:37.305" v="1417"/>
          <ac:spMkLst>
            <pc:docMk/>
            <pc:sldMk cId="379728094" sldId="262"/>
            <ac:spMk id="2" creationId="{B1FE5F11-B7B9-4B80-8C6A-A8A7A7190B77}"/>
          </ac:spMkLst>
        </pc:spChg>
      </pc:sldChg>
      <pc:sldChg chg="add del ord">
        <pc:chgData name="Singh, Amrit" userId="193900bb-3852-4986-93e1-5b46d0dec78f" providerId="ADAL" clId="{4F407AC3-DA5E-4A25-9C8D-B8B16A4413B2}" dt="2022-12-23T08:23:29.963" v="829" actId="2696"/>
        <pc:sldMkLst>
          <pc:docMk/>
          <pc:sldMk cId="2303579910" sldId="268"/>
        </pc:sldMkLst>
      </pc:sldChg>
      <pc:sldChg chg="addSp delSp modSp mod">
        <pc:chgData name="Singh, Amrit" userId="193900bb-3852-4986-93e1-5b46d0dec78f" providerId="ADAL" clId="{4F407AC3-DA5E-4A25-9C8D-B8B16A4413B2}" dt="2022-12-23T08:05:13.802" v="51" actId="14100"/>
        <pc:sldMkLst>
          <pc:docMk/>
          <pc:sldMk cId="973496004" sldId="272"/>
        </pc:sldMkLst>
        <pc:spChg chg="mod">
          <ac:chgData name="Singh, Amrit" userId="193900bb-3852-4986-93e1-5b46d0dec78f" providerId="ADAL" clId="{4F407AC3-DA5E-4A25-9C8D-B8B16A4413B2}" dt="2022-12-23T08:04:51.860" v="47" actId="20577"/>
          <ac:spMkLst>
            <pc:docMk/>
            <pc:sldMk cId="973496004" sldId="272"/>
            <ac:spMk id="3" creationId="{3E5FEE2D-79E5-4C1D-8BF7-EE619CA7039A}"/>
          </ac:spMkLst>
        </pc:spChg>
        <pc:spChg chg="del">
          <ac:chgData name="Singh, Amrit" userId="193900bb-3852-4986-93e1-5b46d0dec78f" providerId="ADAL" clId="{4F407AC3-DA5E-4A25-9C8D-B8B16A4413B2}" dt="2022-12-23T08:03:17.800" v="10" actId="478"/>
          <ac:spMkLst>
            <pc:docMk/>
            <pc:sldMk cId="973496004" sldId="272"/>
            <ac:spMk id="5" creationId="{9F120328-3D0E-8661-EB07-1EF13BF51585}"/>
          </ac:spMkLst>
        </pc:spChg>
        <pc:spChg chg="del">
          <ac:chgData name="Singh, Amrit" userId="193900bb-3852-4986-93e1-5b46d0dec78f" providerId="ADAL" clId="{4F407AC3-DA5E-4A25-9C8D-B8B16A4413B2}" dt="2022-12-23T08:03:17.800" v="10" actId="478"/>
          <ac:spMkLst>
            <pc:docMk/>
            <pc:sldMk cId="973496004" sldId="272"/>
            <ac:spMk id="6" creationId="{92167894-AE5A-42AB-5191-EE843EEEB7E3}"/>
          </ac:spMkLst>
        </pc:spChg>
        <pc:spChg chg="add mod">
          <ac:chgData name="Singh, Amrit" userId="193900bb-3852-4986-93e1-5b46d0dec78f" providerId="ADAL" clId="{4F407AC3-DA5E-4A25-9C8D-B8B16A4413B2}" dt="2022-12-23T08:05:13.802" v="51" actId="14100"/>
          <ac:spMkLst>
            <pc:docMk/>
            <pc:sldMk cId="973496004" sldId="272"/>
            <ac:spMk id="13" creationId="{DD9C4494-BFB2-6DD6-A6F1-B12305406C6C}"/>
          </ac:spMkLst>
        </pc:spChg>
        <pc:picChg chg="del">
          <ac:chgData name="Singh, Amrit" userId="193900bb-3852-4986-93e1-5b46d0dec78f" providerId="ADAL" clId="{4F407AC3-DA5E-4A25-9C8D-B8B16A4413B2}" dt="2022-12-23T08:03:15.853" v="9" actId="478"/>
          <ac:picMkLst>
            <pc:docMk/>
            <pc:sldMk cId="973496004" sldId="272"/>
            <ac:picMk id="4" creationId="{B35932B1-AD30-20B8-CE88-9032FFF8FE3E}"/>
          </ac:picMkLst>
        </pc:picChg>
        <pc:picChg chg="add mod ord">
          <ac:chgData name="Singh, Amrit" userId="193900bb-3852-4986-93e1-5b46d0dec78f" providerId="ADAL" clId="{4F407AC3-DA5E-4A25-9C8D-B8B16A4413B2}" dt="2022-12-23T08:03:26.659" v="15" actId="1076"/>
          <ac:picMkLst>
            <pc:docMk/>
            <pc:sldMk cId="973496004" sldId="272"/>
            <ac:picMk id="11" creationId="{1A32D3BA-BAA8-81F9-223B-381975D66835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14:19.209" v="290" actId="478"/>
        <pc:sldMkLst>
          <pc:docMk/>
          <pc:sldMk cId="3867959826" sldId="273"/>
        </pc:sldMkLst>
        <pc:spChg chg="mod">
          <ac:chgData name="Singh, Amrit" userId="193900bb-3852-4986-93e1-5b46d0dec78f" providerId="ADAL" clId="{4F407AC3-DA5E-4A25-9C8D-B8B16A4413B2}" dt="2022-12-23T08:10:52.922" v="201" actId="20577"/>
          <ac:spMkLst>
            <pc:docMk/>
            <pc:sldMk cId="3867959826" sldId="273"/>
            <ac:spMk id="3" creationId="{3E5FEE2D-79E5-4C1D-8BF7-EE619CA7039A}"/>
          </ac:spMkLst>
        </pc:spChg>
        <pc:spChg chg="mod ord">
          <ac:chgData name="Singh, Amrit" userId="193900bb-3852-4986-93e1-5b46d0dec78f" providerId="ADAL" clId="{4F407AC3-DA5E-4A25-9C8D-B8B16A4413B2}" dt="2022-12-23T08:14:04.419" v="284" actId="14100"/>
          <ac:spMkLst>
            <pc:docMk/>
            <pc:sldMk cId="3867959826" sldId="273"/>
            <ac:spMk id="10" creationId="{65AE8085-C37D-0BCC-25C4-2DD28227ED80}"/>
          </ac:spMkLst>
        </pc:spChg>
        <pc:spChg chg="add mod">
          <ac:chgData name="Singh, Amrit" userId="193900bb-3852-4986-93e1-5b46d0dec78f" providerId="ADAL" clId="{4F407AC3-DA5E-4A25-9C8D-B8B16A4413B2}" dt="2022-12-23T08:14:14.745" v="289" actId="14100"/>
          <ac:spMkLst>
            <pc:docMk/>
            <pc:sldMk cId="3867959826" sldId="273"/>
            <ac:spMk id="11" creationId="{2874A47D-803C-2362-5941-4B869F852461}"/>
          </ac:spMkLst>
        </pc:spChg>
        <pc:spChg chg="add del mod">
          <ac:chgData name="Singh, Amrit" userId="193900bb-3852-4986-93e1-5b46d0dec78f" providerId="ADAL" clId="{4F407AC3-DA5E-4A25-9C8D-B8B16A4413B2}" dt="2022-12-23T08:12:03.145" v="277" actId="478"/>
          <ac:spMkLst>
            <pc:docMk/>
            <pc:sldMk cId="3867959826" sldId="273"/>
            <ac:spMk id="13" creationId="{9CDA30B4-D9DF-8EDF-D13B-76D1A2C8EF5D}"/>
          </ac:spMkLst>
        </pc:spChg>
        <pc:spChg chg="add del mod">
          <ac:chgData name="Singh, Amrit" userId="193900bb-3852-4986-93e1-5b46d0dec78f" providerId="ADAL" clId="{4F407AC3-DA5E-4A25-9C8D-B8B16A4413B2}" dt="2022-12-23T08:14:19.209" v="290" actId="478"/>
          <ac:spMkLst>
            <pc:docMk/>
            <pc:sldMk cId="3867959826" sldId="273"/>
            <ac:spMk id="16" creationId="{2CD95AB6-4D7E-E482-E816-F233C8AE4728}"/>
          </ac:spMkLst>
        </pc:spChg>
        <pc:picChg chg="del">
          <ac:chgData name="Singh, Amrit" userId="193900bb-3852-4986-93e1-5b46d0dec78f" providerId="ADAL" clId="{4F407AC3-DA5E-4A25-9C8D-B8B16A4413B2}" dt="2022-12-23T08:06:53.036" v="52" actId="478"/>
          <ac:picMkLst>
            <pc:docMk/>
            <pc:sldMk cId="3867959826" sldId="273"/>
            <ac:picMk id="4" creationId="{5605D783-E975-DF87-B6F5-5133315EA2EE}"/>
          </ac:picMkLst>
        </pc:picChg>
        <pc:picChg chg="add del mod ord">
          <ac:chgData name="Singh, Amrit" userId="193900bb-3852-4986-93e1-5b46d0dec78f" providerId="ADAL" clId="{4F407AC3-DA5E-4A25-9C8D-B8B16A4413B2}" dt="2022-12-23T08:09:39.013" v="184" actId="478"/>
          <ac:picMkLst>
            <pc:docMk/>
            <pc:sldMk cId="3867959826" sldId="273"/>
            <ac:picMk id="6" creationId="{7C835214-FF17-7FF3-E720-B59C219ECCFD}"/>
          </ac:picMkLst>
        </pc:picChg>
        <pc:picChg chg="add del mod ord">
          <ac:chgData name="Singh, Amrit" userId="193900bb-3852-4986-93e1-5b46d0dec78f" providerId="ADAL" clId="{4F407AC3-DA5E-4A25-9C8D-B8B16A4413B2}" dt="2022-12-23T08:13:37.755" v="278" actId="478"/>
          <ac:picMkLst>
            <pc:docMk/>
            <pc:sldMk cId="3867959826" sldId="273"/>
            <ac:picMk id="15" creationId="{E6AC4564-7D76-CBEE-563F-203919B13214}"/>
          </ac:picMkLst>
        </pc:picChg>
        <pc:picChg chg="add mod ord">
          <ac:chgData name="Singh, Amrit" userId="193900bb-3852-4986-93e1-5b46d0dec78f" providerId="ADAL" clId="{4F407AC3-DA5E-4A25-9C8D-B8B16A4413B2}" dt="2022-12-23T08:14:07.377" v="286" actId="1076"/>
          <ac:picMkLst>
            <pc:docMk/>
            <pc:sldMk cId="3867959826" sldId="273"/>
            <ac:picMk id="18" creationId="{4F7009A8-E21B-95EC-A1F7-3E59FAF9B17B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15:37.391" v="362"/>
        <pc:sldMkLst>
          <pc:docMk/>
          <pc:sldMk cId="1789332229" sldId="274"/>
        </pc:sldMkLst>
        <pc:spChg chg="mod">
          <ac:chgData name="Singh, Amrit" userId="193900bb-3852-4986-93e1-5b46d0dec78f" providerId="ADAL" clId="{4F407AC3-DA5E-4A25-9C8D-B8B16A4413B2}" dt="2022-12-23T08:15:37.391" v="362"/>
          <ac:spMkLst>
            <pc:docMk/>
            <pc:sldMk cId="1789332229" sldId="274"/>
            <ac:spMk id="3" creationId="{3E5FEE2D-79E5-4C1D-8BF7-EE619CA7039A}"/>
          </ac:spMkLst>
        </pc:spChg>
        <pc:picChg chg="del">
          <ac:chgData name="Singh, Amrit" userId="193900bb-3852-4986-93e1-5b46d0dec78f" providerId="ADAL" clId="{4F407AC3-DA5E-4A25-9C8D-B8B16A4413B2}" dt="2022-12-23T08:14:21.747" v="291" actId="478"/>
          <ac:picMkLst>
            <pc:docMk/>
            <pc:sldMk cId="1789332229" sldId="274"/>
            <ac:picMk id="4" creationId="{4F9BB7D7-398F-44E9-B014-F93CFD651E65}"/>
          </ac:picMkLst>
        </pc:picChg>
        <pc:picChg chg="add mod">
          <ac:chgData name="Singh, Amrit" userId="193900bb-3852-4986-93e1-5b46d0dec78f" providerId="ADAL" clId="{4F407AC3-DA5E-4A25-9C8D-B8B16A4413B2}" dt="2022-12-23T08:14:37.506" v="293" actId="1076"/>
          <ac:picMkLst>
            <pc:docMk/>
            <pc:sldMk cId="1789332229" sldId="274"/>
            <ac:picMk id="6" creationId="{2D07FE91-B55F-D334-5651-71E385713E0B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32:59.442" v="1410" actId="20577"/>
        <pc:sldMkLst>
          <pc:docMk/>
          <pc:sldMk cId="1408730361" sldId="276"/>
        </pc:sldMkLst>
        <pc:spChg chg="mod">
          <ac:chgData name="Singh, Amrit" userId="193900bb-3852-4986-93e1-5b46d0dec78f" providerId="ADAL" clId="{4F407AC3-DA5E-4A25-9C8D-B8B16A4413B2}" dt="2022-12-23T08:32:59.442" v="1410" actId="20577"/>
          <ac:spMkLst>
            <pc:docMk/>
            <pc:sldMk cId="1408730361" sldId="276"/>
            <ac:spMk id="3" creationId="{3E5FEE2D-79E5-4C1D-8BF7-EE619CA7039A}"/>
          </ac:spMkLst>
        </pc:spChg>
        <pc:picChg chg="del">
          <ac:chgData name="Singh, Amrit" userId="193900bb-3852-4986-93e1-5b46d0dec78f" providerId="ADAL" clId="{4F407AC3-DA5E-4A25-9C8D-B8B16A4413B2}" dt="2022-12-23T08:32:23.072" v="1284" actId="478"/>
          <ac:picMkLst>
            <pc:docMk/>
            <pc:sldMk cId="1408730361" sldId="276"/>
            <ac:picMk id="4" creationId="{3194C4FC-AA86-D582-A107-F80EA6BB9AA1}"/>
          </ac:picMkLst>
        </pc:picChg>
        <pc:picChg chg="add mod">
          <ac:chgData name="Singh, Amrit" userId="193900bb-3852-4986-93e1-5b46d0dec78f" providerId="ADAL" clId="{4F407AC3-DA5E-4A25-9C8D-B8B16A4413B2}" dt="2022-12-23T08:32:26.595" v="1286" actId="1076"/>
          <ac:picMkLst>
            <pc:docMk/>
            <pc:sldMk cId="1408730361" sldId="276"/>
            <ac:picMk id="6" creationId="{BFCD9858-1531-8C40-A7F4-53007DAA6AB2}"/>
          </ac:picMkLst>
        </pc:picChg>
      </pc:sldChg>
      <pc:sldChg chg="modSp mod">
        <pc:chgData name="Singh, Amrit" userId="193900bb-3852-4986-93e1-5b46d0dec78f" providerId="ADAL" clId="{4F407AC3-DA5E-4A25-9C8D-B8B16A4413B2}" dt="2022-12-23T08:22:36.877" v="810"/>
        <pc:sldMkLst>
          <pc:docMk/>
          <pc:sldMk cId="629928692" sldId="281"/>
        </pc:sldMkLst>
        <pc:spChg chg="mod">
          <ac:chgData name="Singh, Amrit" userId="193900bb-3852-4986-93e1-5b46d0dec78f" providerId="ADAL" clId="{4F407AC3-DA5E-4A25-9C8D-B8B16A4413B2}" dt="2022-12-23T08:22:36.877" v="810"/>
          <ac:spMkLst>
            <pc:docMk/>
            <pc:sldMk cId="629928692" sldId="281"/>
            <ac:spMk id="2" creationId="{B1FE5F11-B7B9-4B80-8C6A-A8A7A7190B77}"/>
          </ac:spMkLst>
        </pc:spChg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2915760995" sldId="282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966900556" sldId="298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2659161843" sldId="304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4069120785" sldId="305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968883960" sldId="306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665813935" sldId="307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715859781" sldId="308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730200059" sldId="321"/>
        </pc:sldMkLst>
      </pc:sldChg>
      <pc:sldChg chg="addSp delSp modSp add del mod">
        <pc:chgData name="Singh, Amrit" userId="193900bb-3852-4986-93e1-5b46d0dec78f" providerId="ADAL" clId="{4F407AC3-DA5E-4A25-9C8D-B8B16A4413B2}" dt="2022-12-23T08:23:54.541" v="834" actId="20577"/>
        <pc:sldMkLst>
          <pc:docMk/>
          <pc:sldMk cId="2027936809" sldId="323"/>
        </pc:sldMkLst>
        <pc:spChg chg="mod">
          <ac:chgData name="Singh, Amrit" userId="193900bb-3852-4986-93e1-5b46d0dec78f" providerId="ADAL" clId="{4F407AC3-DA5E-4A25-9C8D-B8B16A4413B2}" dt="2022-12-23T08:23:54.541" v="834" actId="20577"/>
          <ac:spMkLst>
            <pc:docMk/>
            <pc:sldMk cId="2027936809" sldId="323"/>
            <ac:spMk id="3" creationId="{3E5FEE2D-79E5-4C1D-8BF7-EE619CA7039A}"/>
          </ac:spMkLst>
        </pc:spChg>
        <pc:picChg chg="del">
          <ac:chgData name="Singh, Amrit" userId="193900bb-3852-4986-93e1-5b46d0dec78f" providerId="ADAL" clId="{4F407AC3-DA5E-4A25-9C8D-B8B16A4413B2}" dt="2022-12-23T08:23:50.156" v="831" actId="478"/>
          <ac:picMkLst>
            <pc:docMk/>
            <pc:sldMk cId="2027936809" sldId="323"/>
            <ac:picMk id="4" creationId="{9E062925-EFD1-1BFC-3494-037C760EBEB9}"/>
          </ac:picMkLst>
        </pc:picChg>
        <pc:picChg chg="add del">
          <ac:chgData name="Singh, Amrit" userId="193900bb-3852-4986-93e1-5b46d0dec78f" providerId="ADAL" clId="{4F407AC3-DA5E-4A25-9C8D-B8B16A4413B2}" dt="2022-12-23T08:23:13.903" v="821"/>
          <ac:picMkLst>
            <pc:docMk/>
            <pc:sldMk cId="2027936809" sldId="323"/>
            <ac:picMk id="5" creationId="{EFE6259A-1D06-33D3-58EF-BE0869CC04AE}"/>
          </ac:picMkLst>
        </pc:picChg>
        <pc:picChg chg="add mod">
          <ac:chgData name="Singh, Amrit" userId="193900bb-3852-4986-93e1-5b46d0dec78f" providerId="ADAL" clId="{4F407AC3-DA5E-4A25-9C8D-B8B16A4413B2}" dt="2022-12-23T08:23:47.618" v="830"/>
          <ac:picMkLst>
            <pc:docMk/>
            <pc:sldMk cId="2027936809" sldId="323"/>
            <ac:picMk id="6" creationId="{D5CDEE96-FC0E-36DF-D7FF-ABF91B163070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26:03.810" v="906" actId="20577"/>
        <pc:sldMkLst>
          <pc:docMk/>
          <pc:sldMk cId="3835150980" sldId="324"/>
        </pc:sldMkLst>
        <pc:spChg chg="mod">
          <ac:chgData name="Singh, Amrit" userId="193900bb-3852-4986-93e1-5b46d0dec78f" providerId="ADAL" clId="{4F407AC3-DA5E-4A25-9C8D-B8B16A4413B2}" dt="2022-12-23T08:26:03.810" v="906" actId="20577"/>
          <ac:spMkLst>
            <pc:docMk/>
            <pc:sldMk cId="3835150980" sldId="324"/>
            <ac:spMk id="3" creationId="{3E5FEE2D-79E5-4C1D-8BF7-EE619CA7039A}"/>
          </ac:spMkLst>
        </pc:spChg>
        <pc:spChg chg="mod">
          <ac:chgData name="Singh, Amrit" userId="193900bb-3852-4986-93e1-5b46d0dec78f" providerId="ADAL" clId="{4F407AC3-DA5E-4A25-9C8D-B8B16A4413B2}" dt="2022-12-23T08:25:44.352" v="842" actId="14100"/>
          <ac:spMkLst>
            <pc:docMk/>
            <pc:sldMk cId="3835150980" sldId="324"/>
            <ac:spMk id="5" creationId="{BFF624DE-5C5A-9D49-4F5D-438AE4E1779B}"/>
          </ac:spMkLst>
        </pc:spChg>
        <pc:spChg chg="mod">
          <ac:chgData name="Singh, Amrit" userId="193900bb-3852-4986-93e1-5b46d0dec78f" providerId="ADAL" clId="{4F407AC3-DA5E-4A25-9C8D-B8B16A4413B2}" dt="2022-12-23T08:25:54.856" v="864" actId="20577"/>
          <ac:spMkLst>
            <pc:docMk/>
            <pc:sldMk cId="3835150980" sldId="324"/>
            <ac:spMk id="6" creationId="{E22172CF-C3EA-9FC1-1A8C-6FE2000D7FEA}"/>
          </ac:spMkLst>
        </pc:spChg>
        <pc:picChg chg="del">
          <ac:chgData name="Singh, Amrit" userId="193900bb-3852-4986-93e1-5b46d0dec78f" providerId="ADAL" clId="{4F407AC3-DA5E-4A25-9C8D-B8B16A4413B2}" dt="2022-12-23T08:25:27.677" v="835" actId="478"/>
          <ac:picMkLst>
            <pc:docMk/>
            <pc:sldMk cId="3835150980" sldId="324"/>
            <ac:picMk id="10" creationId="{5E9DDD78-86BB-18ED-C901-20E86B081875}"/>
          </ac:picMkLst>
        </pc:picChg>
        <pc:picChg chg="add mod ord">
          <ac:chgData name="Singh, Amrit" userId="193900bb-3852-4986-93e1-5b46d0dec78f" providerId="ADAL" clId="{4F407AC3-DA5E-4A25-9C8D-B8B16A4413B2}" dt="2022-12-23T08:25:37.176" v="839" actId="167"/>
          <ac:picMkLst>
            <pc:docMk/>
            <pc:sldMk cId="3835150980" sldId="324"/>
            <ac:picMk id="12" creationId="{2F6B93D5-7AB0-3F2A-DE44-202D2CE5D676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26:53.591" v="967" actId="20577"/>
        <pc:sldMkLst>
          <pc:docMk/>
          <pc:sldMk cId="999203115" sldId="325"/>
        </pc:sldMkLst>
        <pc:spChg chg="mod">
          <ac:chgData name="Singh, Amrit" userId="193900bb-3852-4986-93e1-5b46d0dec78f" providerId="ADAL" clId="{4F407AC3-DA5E-4A25-9C8D-B8B16A4413B2}" dt="2022-12-23T08:26:53.591" v="967" actId="20577"/>
          <ac:spMkLst>
            <pc:docMk/>
            <pc:sldMk cId="999203115" sldId="325"/>
            <ac:spMk id="3" creationId="{3E5FEE2D-79E5-4C1D-8BF7-EE619CA7039A}"/>
          </ac:spMkLst>
        </pc:spChg>
        <pc:spChg chg="mod">
          <ac:chgData name="Singh, Amrit" userId="193900bb-3852-4986-93e1-5b46d0dec78f" providerId="ADAL" clId="{4F407AC3-DA5E-4A25-9C8D-B8B16A4413B2}" dt="2022-12-23T08:26:39.695" v="913" actId="14100"/>
          <ac:spMkLst>
            <pc:docMk/>
            <pc:sldMk cId="999203115" sldId="325"/>
            <ac:spMk id="5" creationId="{238A476F-C093-1333-B9FD-1F4777D9D8A2}"/>
          </ac:spMkLst>
        </pc:spChg>
        <pc:picChg chg="del">
          <ac:chgData name="Singh, Amrit" userId="193900bb-3852-4986-93e1-5b46d0dec78f" providerId="ADAL" clId="{4F407AC3-DA5E-4A25-9C8D-B8B16A4413B2}" dt="2022-12-23T08:26:28.252" v="907" actId="478"/>
          <ac:picMkLst>
            <pc:docMk/>
            <pc:sldMk cId="999203115" sldId="325"/>
            <ac:picMk id="4" creationId="{0F34D0E6-4996-E08B-9D61-A736EF802443}"/>
          </ac:picMkLst>
        </pc:picChg>
        <pc:picChg chg="add mod ord">
          <ac:chgData name="Singh, Amrit" userId="193900bb-3852-4986-93e1-5b46d0dec78f" providerId="ADAL" clId="{4F407AC3-DA5E-4A25-9C8D-B8B16A4413B2}" dt="2022-12-23T08:26:34.209" v="911" actId="1076"/>
          <ac:picMkLst>
            <pc:docMk/>
            <pc:sldMk cId="999203115" sldId="325"/>
            <ac:picMk id="11" creationId="{FFF51D7F-591D-BAA0-DA8A-76B0699E7765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28:09.520" v="1037" actId="20577"/>
        <pc:sldMkLst>
          <pc:docMk/>
          <pc:sldMk cId="114526984" sldId="326"/>
        </pc:sldMkLst>
        <pc:spChg chg="mod">
          <ac:chgData name="Singh, Amrit" userId="193900bb-3852-4986-93e1-5b46d0dec78f" providerId="ADAL" clId="{4F407AC3-DA5E-4A25-9C8D-B8B16A4413B2}" dt="2022-12-23T08:28:09.520" v="1037" actId="20577"/>
          <ac:spMkLst>
            <pc:docMk/>
            <pc:sldMk cId="114526984" sldId="326"/>
            <ac:spMk id="3" creationId="{3E5FEE2D-79E5-4C1D-8BF7-EE619CA7039A}"/>
          </ac:spMkLst>
        </pc:spChg>
        <pc:spChg chg="del">
          <ac:chgData name="Singh, Amrit" userId="193900bb-3852-4986-93e1-5b46d0dec78f" providerId="ADAL" clId="{4F407AC3-DA5E-4A25-9C8D-B8B16A4413B2}" dt="2022-12-23T08:27:29.460" v="969" actId="478"/>
          <ac:spMkLst>
            <pc:docMk/>
            <pc:sldMk cId="114526984" sldId="326"/>
            <ac:spMk id="6" creationId="{7A5EA674-6060-ABAA-4D40-E5C19B751AA9}"/>
          </ac:spMkLst>
        </pc:spChg>
        <pc:spChg chg="del">
          <ac:chgData name="Singh, Amrit" userId="193900bb-3852-4986-93e1-5b46d0dec78f" providerId="ADAL" clId="{4F407AC3-DA5E-4A25-9C8D-B8B16A4413B2}" dt="2022-12-23T08:27:29.460" v="969" actId="478"/>
          <ac:spMkLst>
            <pc:docMk/>
            <pc:sldMk cId="114526984" sldId="326"/>
            <ac:spMk id="10" creationId="{74A8F46A-D5CF-FEA7-DFEF-B575669ACA1F}"/>
          </ac:spMkLst>
        </pc:spChg>
        <pc:spChg chg="del">
          <ac:chgData name="Singh, Amrit" userId="193900bb-3852-4986-93e1-5b46d0dec78f" providerId="ADAL" clId="{4F407AC3-DA5E-4A25-9C8D-B8B16A4413B2}" dt="2022-12-23T08:27:29.460" v="969" actId="478"/>
          <ac:spMkLst>
            <pc:docMk/>
            <pc:sldMk cId="114526984" sldId="326"/>
            <ac:spMk id="11" creationId="{884B5429-F720-60CA-ADEE-A53CA0647FD2}"/>
          </ac:spMkLst>
        </pc:spChg>
        <pc:spChg chg="del">
          <ac:chgData name="Singh, Amrit" userId="193900bb-3852-4986-93e1-5b46d0dec78f" providerId="ADAL" clId="{4F407AC3-DA5E-4A25-9C8D-B8B16A4413B2}" dt="2022-12-23T08:27:29.460" v="969" actId="478"/>
          <ac:spMkLst>
            <pc:docMk/>
            <pc:sldMk cId="114526984" sldId="326"/>
            <ac:spMk id="12" creationId="{BB2DAD0C-47B6-7407-32B2-AE97C9C23081}"/>
          </ac:spMkLst>
        </pc:spChg>
        <pc:picChg chg="del">
          <ac:chgData name="Singh, Amrit" userId="193900bb-3852-4986-93e1-5b46d0dec78f" providerId="ADAL" clId="{4F407AC3-DA5E-4A25-9C8D-B8B16A4413B2}" dt="2022-12-23T08:27:24.800" v="968" actId="478"/>
          <ac:picMkLst>
            <pc:docMk/>
            <pc:sldMk cId="114526984" sldId="326"/>
            <ac:picMk id="5" creationId="{A8BC90FA-FA23-688C-52AA-D36AE1203985}"/>
          </ac:picMkLst>
        </pc:picChg>
        <pc:picChg chg="add mod">
          <ac:chgData name="Singh, Amrit" userId="193900bb-3852-4986-93e1-5b46d0dec78f" providerId="ADAL" clId="{4F407AC3-DA5E-4A25-9C8D-B8B16A4413B2}" dt="2022-12-23T08:27:35.021" v="972" actId="1076"/>
          <ac:picMkLst>
            <pc:docMk/>
            <pc:sldMk cId="114526984" sldId="326"/>
            <ac:picMk id="14" creationId="{37CF621A-C13D-DACC-9689-6E7752317000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29:53.075" v="1144" actId="20577"/>
        <pc:sldMkLst>
          <pc:docMk/>
          <pc:sldMk cId="3565680775" sldId="328"/>
        </pc:sldMkLst>
        <pc:spChg chg="mod">
          <ac:chgData name="Singh, Amrit" userId="193900bb-3852-4986-93e1-5b46d0dec78f" providerId="ADAL" clId="{4F407AC3-DA5E-4A25-9C8D-B8B16A4413B2}" dt="2022-12-23T08:29:53.075" v="1144" actId="20577"/>
          <ac:spMkLst>
            <pc:docMk/>
            <pc:sldMk cId="3565680775" sldId="328"/>
            <ac:spMk id="3" creationId="{3E5FEE2D-79E5-4C1D-8BF7-EE619CA7039A}"/>
          </ac:spMkLst>
        </pc:spChg>
        <pc:picChg chg="del">
          <ac:chgData name="Singh, Amrit" userId="193900bb-3852-4986-93e1-5b46d0dec78f" providerId="ADAL" clId="{4F407AC3-DA5E-4A25-9C8D-B8B16A4413B2}" dt="2022-12-23T08:29:33.345" v="1110" actId="478"/>
          <ac:picMkLst>
            <pc:docMk/>
            <pc:sldMk cId="3565680775" sldId="328"/>
            <ac:picMk id="4" creationId="{6D4F84DA-ACDB-6EB5-3710-C94B1BA75831}"/>
          </ac:picMkLst>
        </pc:picChg>
        <pc:picChg chg="add mod ord">
          <ac:chgData name="Singh, Amrit" userId="193900bb-3852-4986-93e1-5b46d0dec78f" providerId="ADAL" clId="{4F407AC3-DA5E-4A25-9C8D-B8B16A4413B2}" dt="2022-12-23T08:29:43.022" v="1114" actId="1076"/>
          <ac:picMkLst>
            <pc:docMk/>
            <pc:sldMk cId="3565680775" sldId="328"/>
            <ac:picMk id="10" creationId="{B7B6F7D8-F491-C3DB-4BAB-52EF57259997}"/>
          </ac:picMkLst>
        </pc:picChg>
      </pc:sldChg>
      <pc:sldChg chg="addSp delSp modSp mod">
        <pc:chgData name="Singh, Amrit" userId="193900bb-3852-4986-93e1-5b46d0dec78f" providerId="ADAL" clId="{4F407AC3-DA5E-4A25-9C8D-B8B16A4413B2}" dt="2022-12-23T08:31:19.303" v="1283" actId="1076"/>
        <pc:sldMkLst>
          <pc:docMk/>
          <pc:sldMk cId="240206762" sldId="329"/>
        </pc:sldMkLst>
        <pc:spChg chg="mod">
          <ac:chgData name="Singh, Amrit" userId="193900bb-3852-4986-93e1-5b46d0dec78f" providerId="ADAL" clId="{4F407AC3-DA5E-4A25-9C8D-B8B16A4413B2}" dt="2022-12-23T08:30:55.678" v="1279" actId="20577"/>
          <ac:spMkLst>
            <pc:docMk/>
            <pc:sldMk cId="240206762" sldId="329"/>
            <ac:spMk id="3" creationId="{3E5FEE2D-79E5-4C1D-8BF7-EE619CA7039A}"/>
          </ac:spMkLst>
        </pc:spChg>
        <pc:spChg chg="del">
          <ac:chgData name="Singh, Amrit" userId="193900bb-3852-4986-93e1-5b46d0dec78f" providerId="ADAL" clId="{4F407AC3-DA5E-4A25-9C8D-B8B16A4413B2}" dt="2022-12-23T08:31:13.227" v="1282" actId="478"/>
          <ac:spMkLst>
            <pc:docMk/>
            <pc:sldMk cId="240206762" sldId="329"/>
            <ac:spMk id="6" creationId="{02B6032D-AC9C-002F-2576-58B8275F3BEB}"/>
          </ac:spMkLst>
        </pc:spChg>
        <pc:spChg chg="del">
          <ac:chgData name="Singh, Amrit" userId="193900bb-3852-4986-93e1-5b46d0dec78f" providerId="ADAL" clId="{4F407AC3-DA5E-4A25-9C8D-B8B16A4413B2}" dt="2022-12-23T08:31:13.227" v="1282" actId="478"/>
          <ac:spMkLst>
            <pc:docMk/>
            <pc:sldMk cId="240206762" sldId="329"/>
            <ac:spMk id="10" creationId="{7E432D11-9BC1-EC52-95E3-2AA9152A53E6}"/>
          </ac:spMkLst>
        </pc:spChg>
        <pc:picChg chg="del">
          <ac:chgData name="Singh, Amrit" userId="193900bb-3852-4986-93e1-5b46d0dec78f" providerId="ADAL" clId="{4F407AC3-DA5E-4A25-9C8D-B8B16A4413B2}" dt="2022-12-23T08:30:30.009" v="1145" actId="478"/>
          <ac:picMkLst>
            <pc:docMk/>
            <pc:sldMk cId="240206762" sldId="329"/>
            <ac:picMk id="5" creationId="{EBC8CD58-E820-CCC1-91EB-54C5D7E28F42}"/>
          </ac:picMkLst>
        </pc:picChg>
        <pc:picChg chg="add mod ord">
          <ac:chgData name="Singh, Amrit" userId="193900bb-3852-4986-93e1-5b46d0dec78f" providerId="ADAL" clId="{4F407AC3-DA5E-4A25-9C8D-B8B16A4413B2}" dt="2022-12-23T08:31:19.303" v="1283" actId="1076"/>
          <ac:picMkLst>
            <pc:docMk/>
            <pc:sldMk cId="240206762" sldId="329"/>
            <ac:picMk id="12" creationId="{181317A0-8492-5BA7-C803-189B3776DFD0}"/>
          </ac:picMkLst>
        </pc:picChg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917994349" sldId="330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2507450916" sldId="331"/>
        </pc:sldMkLst>
      </pc:sldChg>
      <pc:sldChg chg="addSp delSp modSp mod">
        <pc:chgData name="Singh, Amrit" userId="193900bb-3852-4986-93e1-5b46d0dec78f" providerId="ADAL" clId="{4F407AC3-DA5E-4A25-9C8D-B8B16A4413B2}" dt="2022-12-26T03:29:18.365" v="1414" actId="20577"/>
        <pc:sldMkLst>
          <pc:docMk/>
          <pc:sldMk cId="2552927166" sldId="332"/>
        </pc:sldMkLst>
        <pc:spChg chg="mod">
          <ac:chgData name="Singh, Amrit" userId="193900bb-3852-4986-93e1-5b46d0dec78f" providerId="ADAL" clId="{4F407AC3-DA5E-4A25-9C8D-B8B16A4413B2}" dt="2022-12-23T08:02:44.676" v="8" actId="20577"/>
          <ac:spMkLst>
            <pc:docMk/>
            <pc:sldMk cId="2552927166" sldId="332"/>
            <ac:spMk id="2" creationId="{AFC6D044-C704-4974-935B-AE3D7EFC9BC4}"/>
          </ac:spMkLst>
        </pc:spChg>
        <pc:spChg chg="del">
          <ac:chgData name="Singh, Amrit" userId="193900bb-3852-4986-93e1-5b46d0dec78f" providerId="ADAL" clId="{4F407AC3-DA5E-4A25-9C8D-B8B16A4413B2}" dt="2022-12-23T08:04:59.856" v="48" actId="478"/>
          <ac:spMkLst>
            <pc:docMk/>
            <pc:sldMk cId="2552927166" sldId="332"/>
            <ac:spMk id="4" creationId="{DDCF91C4-860B-4545-E849-4AD8BC46E145}"/>
          </ac:spMkLst>
        </pc:spChg>
        <pc:spChg chg="mod">
          <ac:chgData name="Singh, Amrit" userId="193900bb-3852-4986-93e1-5b46d0dec78f" providerId="ADAL" clId="{4F407AC3-DA5E-4A25-9C8D-B8B16A4413B2}" dt="2022-12-26T03:29:18.365" v="1414" actId="20577"/>
          <ac:spMkLst>
            <pc:docMk/>
            <pc:sldMk cId="2552927166" sldId="332"/>
            <ac:spMk id="12" creationId="{ACB2B27E-C990-3991-7DA2-25861360531C}"/>
          </ac:spMkLst>
        </pc:spChg>
        <pc:picChg chg="del">
          <ac:chgData name="Singh, Amrit" userId="193900bb-3852-4986-93e1-5b46d0dec78f" providerId="ADAL" clId="{4F407AC3-DA5E-4A25-9C8D-B8B16A4413B2}" dt="2022-12-23T08:02:28.235" v="0" actId="478"/>
          <ac:picMkLst>
            <pc:docMk/>
            <pc:sldMk cId="2552927166" sldId="332"/>
            <ac:picMk id="5" creationId="{6A32ABB4-8DCC-966A-62DC-A91FAB058678}"/>
          </ac:picMkLst>
        </pc:picChg>
        <pc:picChg chg="add mod ord">
          <ac:chgData name="Singh, Amrit" userId="193900bb-3852-4986-93e1-5b46d0dec78f" providerId="ADAL" clId="{4F407AC3-DA5E-4A25-9C8D-B8B16A4413B2}" dt="2022-12-23T08:02:36.354" v="4" actId="167"/>
          <ac:picMkLst>
            <pc:docMk/>
            <pc:sldMk cId="2552927166" sldId="332"/>
            <ac:picMk id="7" creationId="{2399066D-1FE0-0809-3FD5-DE2901CBE94A}"/>
          </ac:picMkLst>
        </pc:picChg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996260131" sldId="333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2829700455" sldId="334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13336155" sldId="335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603552619" sldId="336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1565052153" sldId="337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831471599" sldId="338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1463565615" sldId="339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1098597273" sldId="340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015723745" sldId="341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2216738850" sldId="342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3316258831" sldId="344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4144189132" sldId="345"/>
        </pc:sldMkLst>
      </pc:sldChg>
      <pc:sldChg chg="del">
        <pc:chgData name="Singh, Amrit" userId="193900bb-3852-4986-93e1-5b46d0dec78f" providerId="ADAL" clId="{4F407AC3-DA5E-4A25-9C8D-B8B16A4413B2}" dt="2022-12-23T08:33:19.198" v="1411" actId="47"/>
        <pc:sldMkLst>
          <pc:docMk/>
          <pc:sldMk cId="4247974111" sldId="346"/>
        </pc:sldMkLst>
      </pc:sldChg>
      <pc:sldChg chg="addSp delSp modSp add mod">
        <pc:chgData name="Singh, Amrit" userId="193900bb-3852-4986-93e1-5b46d0dec78f" providerId="ADAL" clId="{4F407AC3-DA5E-4A25-9C8D-B8B16A4413B2}" dt="2022-12-23T08:16:05.211" v="422" actId="20577"/>
        <pc:sldMkLst>
          <pc:docMk/>
          <pc:sldMk cId="1714505124" sldId="347"/>
        </pc:sldMkLst>
        <pc:spChg chg="mod">
          <ac:chgData name="Singh, Amrit" userId="193900bb-3852-4986-93e1-5b46d0dec78f" providerId="ADAL" clId="{4F407AC3-DA5E-4A25-9C8D-B8B16A4413B2}" dt="2022-12-23T08:16:05.211" v="422" actId="20577"/>
          <ac:spMkLst>
            <pc:docMk/>
            <pc:sldMk cId="1714505124" sldId="347"/>
            <ac:spMk id="3" creationId="{3E5FEE2D-79E5-4C1D-8BF7-EE619CA7039A}"/>
          </ac:spMkLst>
        </pc:spChg>
        <pc:picChg chg="add mod">
          <ac:chgData name="Singh, Amrit" userId="193900bb-3852-4986-93e1-5b46d0dec78f" providerId="ADAL" clId="{4F407AC3-DA5E-4A25-9C8D-B8B16A4413B2}" dt="2022-12-23T08:15:54.300" v="368" actId="1076"/>
          <ac:picMkLst>
            <pc:docMk/>
            <pc:sldMk cId="1714505124" sldId="347"/>
            <ac:picMk id="4" creationId="{AEE0CAA1-60FA-C62C-7799-3C5BD221D643}"/>
          </ac:picMkLst>
        </pc:picChg>
        <pc:picChg chg="del">
          <ac:chgData name="Singh, Amrit" userId="193900bb-3852-4986-93e1-5b46d0dec78f" providerId="ADAL" clId="{4F407AC3-DA5E-4A25-9C8D-B8B16A4413B2}" dt="2022-12-23T08:15:42.325" v="364" actId="478"/>
          <ac:picMkLst>
            <pc:docMk/>
            <pc:sldMk cId="1714505124" sldId="347"/>
            <ac:picMk id="6" creationId="{2D07FE91-B55F-D334-5651-71E385713E0B}"/>
          </ac:picMkLst>
        </pc:picChg>
      </pc:sldChg>
      <pc:sldChg chg="addSp delSp modSp add mod">
        <pc:chgData name="Singh, Amrit" userId="193900bb-3852-4986-93e1-5b46d0dec78f" providerId="ADAL" clId="{4F407AC3-DA5E-4A25-9C8D-B8B16A4413B2}" dt="2022-12-23T08:16:47.248" v="474" actId="20577"/>
        <pc:sldMkLst>
          <pc:docMk/>
          <pc:sldMk cId="2975689940" sldId="348"/>
        </pc:sldMkLst>
        <pc:spChg chg="mod">
          <ac:chgData name="Singh, Amrit" userId="193900bb-3852-4986-93e1-5b46d0dec78f" providerId="ADAL" clId="{4F407AC3-DA5E-4A25-9C8D-B8B16A4413B2}" dt="2022-12-23T08:16:47.248" v="474" actId="20577"/>
          <ac:spMkLst>
            <pc:docMk/>
            <pc:sldMk cId="2975689940" sldId="348"/>
            <ac:spMk id="3" creationId="{3E5FEE2D-79E5-4C1D-8BF7-EE619CA7039A}"/>
          </ac:spMkLst>
        </pc:spChg>
        <pc:picChg chg="del">
          <ac:chgData name="Singh, Amrit" userId="193900bb-3852-4986-93e1-5b46d0dec78f" providerId="ADAL" clId="{4F407AC3-DA5E-4A25-9C8D-B8B16A4413B2}" dt="2022-12-23T08:16:33.952" v="424" actId="478"/>
          <ac:picMkLst>
            <pc:docMk/>
            <pc:sldMk cId="2975689940" sldId="348"/>
            <ac:picMk id="4" creationId="{AEE0CAA1-60FA-C62C-7799-3C5BD221D643}"/>
          </ac:picMkLst>
        </pc:picChg>
        <pc:picChg chg="add">
          <ac:chgData name="Singh, Amrit" userId="193900bb-3852-4986-93e1-5b46d0dec78f" providerId="ADAL" clId="{4F407AC3-DA5E-4A25-9C8D-B8B16A4413B2}" dt="2022-12-23T08:16:34.189" v="425" actId="22"/>
          <ac:picMkLst>
            <pc:docMk/>
            <pc:sldMk cId="2975689940" sldId="348"/>
            <ac:picMk id="5" creationId="{45C841A0-25D6-855D-F003-4F3B212B6F32}"/>
          </ac:picMkLst>
        </pc:picChg>
      </pc:sldChg>
      <pc:sldChg chg="addSp delSp modSp add mod">
        <pc:chgData name="Singh, Amrit" userId="193900bb-3852-4986-93e1-5b46d0dec78f" providerId="ADAL" clId="{4F407AC3-DA5E-4A25-9C8D-B8B16A4413B2}" dt="2022-12-23T08:20:07.950" v="600" actId="22"/>
        <pc:sldMkLst>
          <pc:docMk/>
          <pc:sldMk cId="3192235484" sldId="349"/>
        </pc:sldMkLst>
        <pc:spChg chg="mod">
          <ac:chgData name="Singh, Amrit" userId="193900bb-3852-4986-93e1-5b46d0dec78f" providerId="ADAL" clId="{4F407AC3-DA5E-4A25-9C8D-B8B16A4413B2}" dt="2022-12-23T08:18:52.580" v="598" actId="20577"/>
          <ac:spMkLst>
            <pc:docMk/>
            <pc:sldMk cId="3192235484" sldId="349"/>
            <ac:spMk id="3" creationId="{3E5FEE2D-79E5-4C1D-8BF7-EE619CA7039A}"/>
          </ac:spMkLst>
        </pc:spChg>
        <pc:picChg chg="add mod">
          <ac:chgData name="Singh, Amrit" userId="193900bb-3852-4986-93e1-5b46d0dec78f" providerId="ADAL" clId="{4F407AC3-DA5E-4A25-9C8D-B8B16A4413B2}" dt="2022-12-23T08:18:10.596" v="479" actId="1076"/>
          <ac:picMkLst>
            <pc:docMk/>
            <pc:sldMk cId="3192235484" sldId="349"/>
            <ac:picMk id="4" creationId="{E0C619F4-CE20-39D0-B039-5249E68568C0}"/>
          </ac:picMkLst>
        </pc:picChg>
        <pc:picChg chg="del">
          <ac:chgData name="Singh, Amrit" userId="193900bb-3852-4986-93e1-5b46d0dec78f" providerId="ADAL" clId="{4F407AC3-DA5E-4A25-9C8D-B8B16A4413B2}" dt="2022-12-23T08:17:50.270" v="476" actId="478"/>
          <ac:picMkLst>
            <pc:docMk/>
            <pc:sldMk cId="3192235484" sldId="349"/>
            <ac:picMk id="5" creationId="{45C841A0-25D6-855D-F003-4F3B212B6F32}"/>
          </ac:picMkLst>
        </pc:picChg>
        <pc:picChg chg="add del">
          <ac:chgData name="Singh, Amrit" userId="193900bb-3852-4986-93e1-5b46d0dec78f" providerId="ADAL" clId="{4F407AC3-DA5E-4A25-9C8D-B8B16A4413B2}" dt="2022-12-23T08:20:07.950" v="600" actId="22"/>
          <ac:picMkLst>
            <pc:docMk/>
            <pc:sldMk cId="3192235484" sldId="349"/>
            <ac:picMk id="10" creationId="{66BF7E10-20F2-059B-91CB-950A3EB6B822}"/>
          </ac:picMkLst>
        </pc:picChg>
      </pc:sldChg>
      <pc:sldChg chg="delSp add del mod">
        <pc:chgData name="Singh, Amrit" userId="193900bb-3852-4986-93e1-5b46d0dec78f" providerId="ADAL" clId="{4F407AC3-DA5E-4A25-9C8D-B8B16A4413B2}" dt="2022-12-23T08:22:07.603" v="768" actId="47"/>
        <pc:sldMkLst>
          <pc:docMk/>
          <pc:sldMk cId="3915942430" sldId="350"/>
        </pc:sldMkLst>
        <pc:picChg chg="del">
          <ac:chgData name="Singh, Amrit" userId="193900bb-3852-4986-93e1-5b46d0dec78f" providerId="ADAL" clId="{4F407AC3-DA5E-4A25-9C8D-B8B16A4413B2}" dt="2022-12-23T08:20:11.497" v="602" actId="478"/>
          <ac:picMkLst>
            <pc:docMk/>
            <pc:sldMk cId="3915942430" sldId="350"/>
            <ac:picMk id="4" creationId="{E0C619F4-CE20-39D0-B039-5249E68568C0}"/>
          </ac:picMkLst>
        </pc:picChg>
      </pc:sldChg>
      <pc:sldChg chg="addSp delSp modSp add mod">
        <pc:chgData name="Singh, Amrit" userId="193900bb-3852-4986-93e1-5b46d0dec78f" providerId="ADAL" clId="{4F407AC3-DA5E-4A25-9C8D-B8B16A4413B2}" dt="2022-12-23T08:22:19.017" v="807" actId="20577"/>
        <pc:sldMkLst>
          <pc:docMk/>
          <pc:sldMk cId="2624134037" sldId="351"/>
        </pc:sldMkLst>
        <pc:spChg chg="mod">
          <ac:chgData name="Singh, Amrit" userId="193900bb-3852-4986-93e1-5b46d0dec78f" providerId="ADAL" clId="{4F407AC3-DA5E-4A25-9C8D-B8B16A4413B2}" dt="2022-12-23T08:22:19.017" v="807" actId="20577"/>
          <ac:spMkLst>
            <pc:docMk/>
            <pc:sldMk cId="2624134037" sldId="351"/>
            <ac:spMk id="3" creationId="{3E5FEE2D-79E5-4C1D-8BF7-EE619CA7039A}"/>
          </ac:spMkLst>
        </pc:spChg>
        <pc:picChg chg="del mod">
          <ac:chgData name="Singh, Amrit" userId="193900bb-3852-4986-93e1-5b46d0dec78f" providerId="ADAL" clId="{4F407AC3-DA5E-4A25-9C8D-B8B16A4413B2}" dt="2022-12-23T08:20:28.929" v="659" actId="478"/>
          <ac:picMkLst>
            <pc:docMk/>
            <pc:sldMk cId="2624134037" sldId="351"/>
            <ac:picMk id="4" creationId="{E0C619F4-CE20-39D0-B039-5249E68568C0}"/>
          </ac:picMkLst>
        </pc:picChg>
        <pc:picChg chg="add del mod">
          <ac:chgData name="Singh, Amrit" userId="193900bb-3852-4986-93e1-5b46d0dec78f" providerId="ADAL" clId="{4F407AC3-DA5E-4A25-9C8D-B8B16A4413B2}" dt="2022-12-23T08:21:00.193" v="662" actId="478"/>
          <ac:picMkLst>
            <pc:docMk/>
            <pc:sldMk cId="2624134037" sldId="351"/>
            <ac:picMk id="5" creationId="{2E74A5A5-D4A4-B899-3864-EA7B52136549}"/>
          </ac:picMkLst>
        </pc:picChg>
        <pc:picChg chg="add mod">
          <ac:chgData name="Singh, Amrit" userId="193900bb-3852-4986-93e1-5b46d0dec78f" providerId="ADAL" clId="{4F407AC3-DA5E-4A25-9C8D-B8B16A4413B2}" dt="2022-12-23T08:21:41.787" v="767" actId="1076"/>
          <ac:picMkLst>
            <pc:docMk/>
            <pc:sldMk cId="2624134037" sldId="351"/>
            <ac:picMk id="10" creationId="{B9B0FD0D-9A61-BC02-F41B-23DEF6948C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Module 5 Guided Lab - Creating an Amazon RDS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Update the settings as mentioned in the lab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0CAA1-60FA-C62C-7799-3C5BD221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03" y="1690688"/>
            <a:ext cx="5147115" cy="44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Update the instance configuration as shown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41A0-25D6-855D-F003-4F3B212B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76" y="2167780"/>
            <a:ext cx="584504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8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Update the connectivity settings as shown by updating the </a:t>
            </a:r>
            <a:r>
              <a:rPr lang="en-US" dirty="0" err="1"/>
              <a:t>vpc</a:t>
            </a:r>
            <a:r>
              <a:rPr lang="en-US" dirty="0"/>
              <a:t> and security groups, remove the default security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619F4-CE20-39D0-B039-5249E685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99" y="1546839"/>
            <a:ext cx="3851225" cy="48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Uncheck enable enhanced monitoring checkbox and under additional configuration give the initial database name as inventory and then click on create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B0FD0D-9A61-BC02-F41B-23DEF694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09" y="1783045"/>
            <a:ext cx="4861981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3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Configuring web application communication with a database instance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services menu select ec2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5CDEE96-FC0E-36DF-D7FF-ABF91B16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97" y="1604051"/>
            <a:ext cx="4716205" cy="47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6B93D5-7AB0-3F2A-DE44-202D2CE5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96" y="1772731"/>
            <a:ext cx="1478408" cy="36502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instances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5477435" y="3639671"/>
            <a:ext cx="618566" cy="1882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6835204" y="2527038"/>
            <a:ext cx="2593910" cy="804280"/>
          </a:xfrm>
          <a:prstGeom prst="wedgeRectCallout">
            <a:avLst>
              <a:gd name="adj1" fmla="val -87194"/>
              <a:gd name="adj2" fmla="val 9813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instances</a:t>
            </a:r>
          </a:p>
        </p:txBody>
      </p:sp>
    </p:spTree>
    <p:extLst>
      <p:ext uri="{BB962C8B-B14F-4D97-AF65-F5344CB8AC3E}">
        <p14:creationId xmlns:p14="http://schemas.microsoft.com/office/powerpoint/2010/main" val="38351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F51D7F-591D-BAA0-DA8A-76B0699E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4" y="1758058"/>
            <a:ext cx="8722659" cy="41686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public ipv4 of the app server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A476F-C093-1333-B9FD-1F4777D9D8A2}"/>
              </a:ext>
            </a:extLst>
          </p:cNvPr>
          <p:cNvSpPr/>
          <p:nvPr/>
        </p:nvSpPr>
        <p:spPr>
          <a:xfrm>
            <a:off x="4313900" y="4180332"/>
            <a:ext cx="1602805" cy="4723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ipv4 address in a browser and click on settings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CF621A-C13D-DACC-9689-6E775231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27233"/>
            <a:ext cx="8946776" cy="24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B6F7D8-F491-C3DB-4BAB-52EF5725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70" y="1538859"/>
            <a:ext cx="8550077" cy="48174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to the </a:t>
            </a:r>
            <a:r>
              <a:rPr lang="en-US" dirty="0" err="1"/>
              <a:t>rds</a:t>
            </a:r>
            <a:r>
              <a:rPr lang="en-US" dirty="0"/>
              <a:t> page in </a:t>
            </a:r>
            <a:r>
              <a:rPr lang="en-US" dirty="0" err="1"/>
              <a:t>aws</a:t>
            </a:r>
            <a:r>
              <a:rPr lang="en-US" dirty="0"/>
              <a:t> and choose databases – inventory-</a:t>
            </a:r>
            <a:r>
              <a:rPr lang="en-US" dirty="0" err="1"/>
              <a:t>db</a:t>
            </a:r>
            <a:r>
              <a:rPr lang="en-US" dirty="0"/>
              <a:t> and copy the endpoint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Creating an Amazon RDS database</a:t>
            </a:r>
          </a:p>
          <a:p>
            <a:r>
              <a:rPr lang="en-US" dirty="0"/>
              <a:t>Task 2 : Configuring web application communication with a database instance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317A0-8492-5BA7-C803-189B3776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1" y="2004044"/>
            <a:ext cx="11042337" cy="4038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Paste the endpoint in the settings pane of the webpage that you opened earlier along with the details mentioned in the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By clicking on add inventory you can add records to the RDS database, make sure to make </a:t>
            </a:r>
            <a:r>
              <a:rPr lang="en-US" dirty="0" err="1"/>
              <a:t>atleast</a:t>
            </a:r>
            <a:r>
              <a:rPr lang="en-US" dirty="0"/>
              <a:t> 5 records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D9858-1531-8C40-A7F4-53007DAA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175" y="1802096"/>
            <a:ext cx="4214225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Creating an Amazon RDS database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99066D-1FE0-0809-3FD5-DE2901CB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55" y="1646907"/>
            <a:ext cx="5035497" cy="434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</a:t>
            </a:r>
            <a:r>
              <a:rPr lang="en-US" dirty="0" err="1"/>
              <a:t>rds</a:t>
            </a:r>
            <a:r>
              <a:rPr lang="en-US" dirty="0"/>
              <a:t>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842081" y="3984064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RDS button</a:t>
            </a:r>
          </a:p>
        </p:txBody>
      </p:sp>
    </p:spTree>
    <p:extLst>
      <p:ext uri="{BB962C8B-B14F-4D97-AF65-F5344CB8AC3E}">
        <p14:creationId xmlns:p14="http://schemas.microsoft.com/office/powerpoint/2010/main" val="25529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32D3BA-BAA8-81F9-223B-381975D6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15035"/>
            <a:ext cx="10022766" cy="45264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database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4494-BFB2-6DD6-A6F1-B12305406C6C}"/>
              </a:ext>
            </a:extLst>
          </p:cNvPr>
          <p:cNvSpPr/>
          <p:nvPr/>
        </p:nvSpPr>
        <p:spPr>
          <a:xfrm>
            <a:off x="1502919" y="2104107"/>
            <a:ext cx="1025128" cy="2894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F7009A8-E21B-95EC-A1F7-3E59FAF9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35512"/>
            <a:ext cx="4767008" cy="3816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AE8085-C37D-0BCC-25C4-2DD28227ED80}"/>
              </a:ext>
            </a:extLst>
          </p:cNvPr>
          <p:cNvSpPr/>
          <p:nvPr/>
        </p:nvSpPr>
        <p:spPr>
          <a:xfrm>
            <a:off x="3731471" y="2211063"/>
            <a:ext cx="2292811" cy="6755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standard create &gt; select engine type as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4A47D-803C-2362-5941-4B869F852461}"/>
              </a:ext>
            </a:extLst>
          </p:cNvPr>
          <p:cNvSpPr/>
          <p:nvPr/>
        </p:nvSpPr>
        <p:spPr>
          <a:xfrm>
            <a:off x="5344635" y="3691348"/>
            <a:ext cx="1378893" cy="8190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template as dev/test and set the availability to single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7FE91-B55F-D334-5651-71E38571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5" y="1804860"/>
            <a:ext cx="6104149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4055</TotalTime>
  <Words>366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Lato Extended</vt:lpstr>
      <vt:lpstr>Tenorite</vt:lpstr>
      <vt:lpstr>Office Theme</vt:lpstr>
      <vt:lpstr>Module 5 Guided Lab - Creating an Amazon RDS Database</vt:lpstr>
      <vt:lpstr>AGENDA</vt:lpstr>
      <vt:lpstr>In aws labs click on start lab </vt:lpstr>
      <vt:lpstr>Wait to see lab ready status in the window then press x and click on aws to launch console</vt:lpstr>
      <vt:lpstr>Task 1 : Creating an Amazon RDS database</vt:lpstr>
      <vt:lpstr>Select services and then click on rds button</vt:lpstr>
      <vt:lpstr>Click on create database button</vt:lpstr>
      <vt:lpstr>Choose standard create &gt; select engine type as mysql</vt:lpstr>
      <vt:lpstr>Choose template as dev/test and set the availability to single db</vt:lpstr>
      <vt:lpstr>Update the settings as mentioned in the lab</vt:lpstr>
      <vt:lpstr>Update the instance configuration as shown</vt:lpstr>
      <vt:lpstr>Update the connectivity settings as shown by updating the vpc and security groups, remove the default security group</vt:lpstr>
      <vt:lpstr>Uncheck enable enhanced monitoring checkbox and under additional configuration give the initial database name as inventory and then click on create database</vt:lpstr>
      <vt:lpstr>Task 2 : Configuring web application communication with a database instance</vt:lpstr>
      <vt:lpstr>In the services menu select ec2</vt:lpstr>
      <vt:lpstr>Click on instances in the navigation pane</vt:lpstr>
      <vt:lpstr>Copy the public ipv4 of the app server instance</vt:lpstr>
      <vt:lpstr>Copy the ipv4 address in a browser and click on settings</vt:lpstr>
      <vt:lpstr>Go back to the rds page in aws and choose databases – inventory-db and copy the endpoint</vt:lpstr>
      <vt:lpstr>Paste the endpoint in the settings pane of the webpage that you opened earlier along with the details mentioned in the aws labs</vt:lpstr>
      <vt:lpstr>By clicking on add inventory you can add records to the RDS database, make sure to make atleast 5 records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4</cp:revision>
  <dcterms:created xsi:type="dcterms:W3CDTF">2022-11-23T20:54:37Z</dcterms:created>
  <dcterms:modified xsi:type="dcterms:W3CDTF">2022-12-26T03:30:56Z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