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6"/>
  </p:notesMasterIdLst>
  <p:handoutMasterIdLst>
    <p:handoutMasterId r:id="rId77"/>
  </p:handoutMasterIdLst>
  <p:sldIdLst>
    <p:sldId id="256" r:id="rId5"/>
    <p:sldId id="257" r:id="rId6"/>
    <p:sldId id="317" r:id="rId7"/>
    <p:sldId id="319" r:id="rId8"/>
    <p:sldId id="262" r:id="rId9"/>
    <p:sldId id="353" r:id="rId10"/>
    <p:sldId id="354" r:id="rId11"/>
    <p:sldId id="355" r:id="rId12"/>
    <p:sldId id="268" r:id="rId13"/>
    <p:sldId id="379" r:id="rId14"/>
    <p:sldId id="380" r:id="rId15"/>
    <p:sldId id="381" r:id="rId16"/>
    <p:sldId id="394" r:id="rId17"/>
    <p:sldId id="395" r:id="rId18"/>
    <p:sldId id="281" r:id="rId19"/>
    <p:sldId id="382" r:id="rId20"/>
    <p:sldId id="272" r:id="rId21"/>
    <p:sldId id="273" r:id="rId22"/>
    <p:sldId id="383" r:id="rId23"/>
    <p:sldId id="333" r:id="rId24"/>
    <p:sldId id="330" r:id="rId25"/>
    <p:sldId id="384" r:id="rId26"/>
    <p:sldId id="385" r:id="rId27"/>
    <p:sldId id="386" r:id="rId28"/>
    <p:sldId id="298" r:id="rId29"/>
    <p:sldId id="276" r:id="rId30"/>
    <p:sldId id="334" r:id="rId31"/>
    <p:sldId id="399" r:id="rId32"/>
    <p:sldId id="400" r:id="rId33"/>
    <p:sldId id="321" r:id="rId34"/>
    <p:sldId id="329" r:id="rId35"/>
    <p:sldId id="331" r:id="rId36"/>
    <p:sldId id="337" r:id="rId37"/>
    <p:sldId id="282" r:id="rId38"/>
    <p:sldId id="356" r:id="rId39"/>
    <p:sldId id="359" r:id="rId40"/>
    <p:sldId id="387" r:id="rId41"/>
    <p:sldId id="388" r:id="rId42"/>
    <p:sldId id="389" r:id="rId43"/>
    <p:sldId id="308" r:id="rId44"/>
    <p:sldId id="390" r:id="rId45"/>
    <p:sldId id="396" r:id="rId46"/>
    <p:sldId id="391" r:id="rId47"/>
    <p:sldId id="392" r:id="rId48"/>
    <p:sldId id="336" r:id="rId49"/>
    <p:sldId id="397" r:id="rId50"/>
    <p:sldId id="393" r:id="rId51"/>
    <p:sldId id="338" r:id="rId52"/>
    <p:sldId id="339" r:id="rId53"/>
    <p:sldId id="340" r:id="rId54"/>
    <p:sldId id="398" r:id="rId55"/>
    <p:sldId id="342" r:id="rId56"/>
    <p:sldId id="371" r:id="rId57"/>
    <p:sldId id="372" r:id="rId58"/>
    <p:sldId id="373" r:id="rId59"/>
    <p:sldId id="374" r:id="rId60"/>
    <p:sldId id="401" r:id="rId61"/>
    <p:sldId id="402" r:id="rId62"/>
    <p:sldId id="403" r:id="rId63"/>
    <p:sldId id="404" r:id="rId64"/>
    <p:sldId id="405" r:id="rId65"/>
    <p:sldId id="406" r:id="rId66"/>
    <p:sldId id="407" r:id="rId67"/>
    <p:sldId id="408" r:id="rId68"/>
    <p:sldId id="409" r:id="rId69"/>
    <p:sldId id="410" r:id="rId70"/>
    <p:sldId id="411" r:id="rId71"/>
    <p:sldId id="412" r:id="rId72"/>
    <p:sldId id="413" r:id="rId73"/>
    <p:sldId id="414" r:id="rId74"/>
    <p:sldId id="27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6AEAE-C2CC-4EBD-936E-1A9D168BFD35}" v="23" dt="2023-02-17T00:28:57.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8" d="100"/>
          <a:sy n="78" d="100"/>
        </p:scale>
        <p:origin x="82" y="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mrit" userId="193900bb-3852-4986-93e1-5b46d0dec78f" providerId="ADAL" clId="{E886AEAE-C2CC-4EBD-936E-1A9D168BFD35}"/>
    <pc:docChg chg="undo custSel addSld delSld modSld sldOrd">
      <pc:chgData name="Singh, Amrit" userId="193900bb-3852-4986-93e1-5b46d0dec78f" providerId="ADAL" clId="{E886AEAE-C2CC-4EBD-936E-1A9D168BFD35}" dt="2023-02-17T00:29:36.738" v="6333" actId="22"/>
      <pc:docMkLst>
        <pc:docMk/>
      </pc:docMkLst>
      <pc:sldChg chg="modSp mod">
        <pc:chgData name="Singh, Amrit" userId="193900bb-3852-4986-93e1-5b46d0dec78f" providerId="ADAL" clId="{E886AEAE-C2CC-4EBD-936E-1A9D168BFD35}" dt="2023-02-16T20:45:34.750" v="2"/>
        <pc:sldMkLst>
          <pc:docMk/>
          <pc:sldMk cId="2586058810" sldId="256"/>
        </pc:sldMkLst>
        <pc:spChg chg="mod">
          <ac:chgData name="Singh, Amrit" userId="193900bb-3852-4986-93e1-5b46d0dec78f" providerId="ADAL" clId="{E886AEAE-C2CC-4EBD-936E-1A9D168BFD35}" dt="2023-02-16T20:45:34.750" v="2"/>
          <ac:spMkLst>
            <pc:docMk/>
            <pc:sldMk cId="2586058810" sldId="256"/>
            <ac:spMk id="2" creationId="{CFE75451-6A4B-484B-9ED1-353CCE25B0F4}"/>
          </ac:spMkLst>
        </pc:spChg>
      </pc:sldChg>
      <pc:sldChg chg="modSp mod">
        <pc:chgData name="Singh, Amrit" userId="193900bb-3852-4986-93e1-5b46d0dec78f" providerId="ADAL" clId="{E886AEAE-C2CC-4EBD-936E-1A9D168BFD35}" dt="2023-02-16T20:47:37.800" v="52" actId="27636"/>
        <pc:sldMkLst>
          <pc:docMk/>
          <pc:sldMk cId="1713219598" sldId="257"/>
        </pc:sldMkLst>
        <pc:spChg chg="mod">
          <ac:chgData name="Singh, Amrit" userId="193900bb-3852-4986-93e1-5b46d0dec78f" providerId="ADAL" clId="{E886AEAE-C2CC-4EBD-936E-1A9D168BFD35}" dt="2023-02-16T20:47:37.800" v="52" actId="27636"/>
          <ac:spMkLst>
            <pc:docMk/>
            <pc:sldMk cId="1713219598" sldId="257"/>
            <ac:spMk id="3" creationId="{5671D7E5-EF66-4BCD-8DAA-E9061157F0BE}"/>
          </ac:spMkLst>
        </pc:spChg>
      </pc:sldChg>
      <pc:sldChg chg="modSp mod">
        <pc:chgData name="Singh, Amrit" userId="193900bb-3852-4986-93e1-5b46d0dec78f" providerId="ADAL" clId="{E886AEAE-C2CC-4EBD-936E-1A9D168BFD35}" dt="2023-02-16T20:48:18.830" v="55"/>
        <pc:sldMkLst>
          <pc:docMk/>
          <pc:sldMk cId="379728094" sldId="262"/>
        </pc:sldMkLst>
        <pc:spChg chg="mod">
          <ac:chgData name="Singh, Amrit" userId="193900bb-3852-4986-93e1-5b46d0dec78f" providerId="ADAL" clId="{E886AEAE-C2CC-4EBD-936E-1A9D168BFD35}" dt="2023-02-16T20:48:18.830" v="55"/>
          <ac:spMkLst>
            <pc:docMk/>
            <pc:sldMk cId="379728094" sldId="262"/>
            <ac:spMk id="2" creationId="{B1FE5F11-B7B9-4B80-8C6A-A8A7A7190B77}"/>
          </ac:spMkLst>
        </pc:spChg>
      </pc:sldChg>
      <pc:sldChg chg="addSp delSp modSp mod">
        <pc:chgData name="Singh, Amrit" userId="193900bb-3852-4986-93e1-5b46d0dec78f" providerId="ADAL" clId="{E886AEAE-C2CC-4EBD-936E-1A9D168BFD35}" dt="2023-02-16T20:56:43.102" v="630" actId="478"/>
        <pc:sldMkLst>
          <pc:docMk/>
          <pc:sldMk cId="2303579910" sldId="268"/>
        </pc:sldMkLst>
        <pc:spChg chg="mod">
          <ac:chgData name="Singh, Amrit" userId="193900bb-3852-4986-93e1-5b46d0dec78f" providerId="ADAL" clId="{E886AEAE-C2CC-4EBD-936E-1A9D168BFD35}" dt="2023-02-16T20:56:41.473" v="628" actId="20577"/>
          <ac:spMkLst>
            <pc:docMk/>
            <pc:sldMk cId="2303579910" sldId="268"/>
            <ac:spMk id="2" creationId="{AFC6D044-C704-4974-935B-AE3D7EFC9BC4}"/>
          </ac:spMkLst>
        </pc:spChg>
        <pc:picChg chg="add del mod">
          <ac:chgData name="Singh, Amrit" userId="193900bb-3852-4986-93e1-5b46d0dec78f" providerId="ADAL" clId="{E886AEAE-C2CC-4EBD-936E-1A9D168BFD35}" dt="2023-02-16T20:56:43.102" v="630" actId="478"/>
          <ac:picMkLst>
            <pc:docMk/>
            <pc:sldMk cId="2303579910" sldId="268"/>
            <ac:picMk id="4" creationId="{8BC00B4C-A303-F4C7-EF8F-F54E2AAAB51C}"/>
          </ac:picMkLst>
        </pc:picChg>
        <pc:picChg chg="del">
          <ac:chgData name="Singh, Amrit" userId="193900bb-3852-4986-93e1-5b46d0dec78f" providerId="ADAL" clId="{E886AEAE-C2CC-4EBD-936E-1A9D168BFD35}" dt="2023-02-16T20:51:44.379" v="182" actId="478"/>
          <ac:picMkLst>
            <pc:docMk/>
            <pc:sldMk cId="2303579910" sldId="268"/>
            <ac:picMk id="5" creationId="{077BC699-73C7-A764-C114-000890B498D6}"/>
          </ac:picMkLst>
        </pc:picChg>
        <pc:picChg chg="add del">
          <ac:chgData name="Singh, Amrit" userId="193900bb-3852-4986-93e1-5b46d0dec78f" providerId="ADAL" clId="{E886AEAE-C2CC-4EBD-936E-1A9D168BFD35}" dt="2023-02-16T20:56:42.590" v="629" actId="22"/>
          <ac:picMkLst>
            <pc:docMk/>
            <pc:sldMk cId="2303579910" sldId="268"/>
            <ac:picMk id="7" creationId="{8DB62773-AE55-748C-7760-0038FC76FAA2}"/>
          </ac:picMkLst>
        </pc:picChg>
      </pc:sldChg>
      <pc:sldChg chg="addSp delSp modSp mod">
        <pc:chgData name="Singh, Amrit" userId="193900bb-3852-4986-93e1-5b46d0dec78f" providerId="ADAL" clId="{E886AEAE-C2CC-4EBD-936E-1A9D168BFD35}" dt="2023-02-16T21:03:20.201" v="1108" actId="1076"/>
        <pc:sldMkLst>
          <pc:docMk/>
          <pc:sldMk cId="973496004" sldId="272"/>
        </pc:sldMkLst>
        <pc:spChg chg="mod">
          <ac:chgData name="Singh, Amrit" userId="193900bb-3852-4986-93e1-5b46d0dec78f" providerId="ADAL" clId="{E886AEAE-C2CC-4EBD-936E-1A9D168BFD35}" dt="2023-02-16T21:02:29.363" v="1103" actId="20577"/>
          <ac:spMkLst>
            <pc:docMk/>
            <pc:sldMk cId="973496004" sldId="272"/>
            <ac:spMk id="3" creationId="{3E5FEE2D-79E5-4C1D-8BF7-EE619CA7039A}"/>
          </ac:spMkLst>
        </pc:spChg>
        <pc:picChg chg="add mod">
          <ac:chgData name="Singh, Amrit" userId="193900bb-3852-4986-93e1-5b46d0dec78f" providerId="ADAL" clId="{E886AEAE-C2CC-4EBD-936E-1A9D168BFD35}" dt="2023-02-16T21:03:20.201" v="1108" actId="1076"/>
          <ac:picMkLst>
            <pc:docMk/>
            <pc:sldMk cId="973496004" sldId="272"/>
            <ac:picMk id="4" creationId="{6B66FB2E-4FB8-7010-5CD1-E352F24C4618}"/>
          </ac:picMkLst>
        </pc:picChg>
        <pc:picChg chg="del mod">
          <ac:chgData name="Singh, Amrit" userId="193900bb-3852-4986-93e1-5b46d0dec78f" providerId="ADAL" clId="{E886AEAE-C2CC-4EBD-936E-1A9D168BFD35}" dt="2023-02-16T21:02:31.084" v="1105" actId="478"/>
          <ac:picMkLst>
            <pc:docMk/>
            <pc:sldMk cId="973496004" sldId="272"/>
            <ac:picMk id="6" creationId="{BB247298-D0A6-476A-8B34-E1D1487D5295}"/>
          </ac:picMkLst>
        </pc:picChg>
      </pc:sldChg>
      <pc:sldChg chg="addSp delSp modSp mod">
        <pc:chgData name="Singh, Amrit" userId="193900bb-3852-4986-93e1-5b46d0dec78f" providerId="ADAL" clId="{E886AEAE-C2CC-4EBD-936E-1A9D168BFD35}" dt="2023-02-16T21:07:04.076" v="1218" actId="20577"/>
        <pc:sldMkLst>
          <pc:docMk/>
          <pc:sldMk cId="3867959826" sldId="273"/>
        </pc:sldMkLst>
        <pc:spChg chg="mod">
          <ac:chgData name="Singh, Amrit" userId="193900bb-3852-4986-93e1-5b46d0dec78f" providerId="ADAL" clId="{E886AEAE-C2CC-4EBD-936E-1A9D168BFD35}" dt="2023-02-16T21:07:04.076" v="1218" actId="20577"/>
          <ac:spMkLst>
            <pc:docMk/>
            <pc:sldMk cId="3867959826" sldId="273"/>
            <ac:spMk id="3" creationId="{3E5FEE2D-79E5-4C1D-8BF7-EE619CA7039A}"/>
          </ac:spMkLst>
        </pc:spChg>
        <pc:picChg chg="del">
          <ac:chgData name="Singh, Amrit" userId="193900bb-3852-4986-93e1-5b46d0dec78f" providerId="ADAL" clId="{E886AEAE-C2CC-4EBD-936E-1A9D168BFD35}" dt="2023-02-16T21:03:23.231" v="1109" actId="478"/>
          <ac:picMkLst>
            <pc:docMk/>
            <pc:sldMk cId="3867959826" sldId="273"/>
            <ac:picMk id="4" creationId="{F11F9216-BDA4-2105-B0F4-42544024B1B7}"/>
          </ac:picMkLst>
        </pc:picChg>
        <pc:picChg chg="add mod">
          <ac:chgData name="Singh, Amrit" userId="193900bb-3852-4986-93e1-5b46d0dec78f" providerId="ADAL" clId="{E886AEAE-C2CC-4EBD-936E-1A9D168BFD35}" dt="2023-02-16T21:06:38.155" v="1112" actId="14100"/>
          <ac:picMkLst>
            <pc:docMk/>
            <pc:sldMk cId="3867959826" sldId="273"/>
            <ac:picMk id="5" creationId="{2FE7FB7D-277A-01E3-F9B1-0CC8F64F4CE1}"/>
          </ac:picMkLst>
        </pc:picChg>
      </pc:sldChg>
      <pc:sldChg chg="addSp delSp modSp mod">
        <pc:chgData name="Singh, Amrit" userId="193900bb-3852-4986-93e1-5b46d0dec78f" providerId="ADAL" clId="{E886AEAE-C2CC-4EBD-936E-1A9D168BFD35}" dt="2023-02-16T21:29:25.673" v="1956" actId="1076"/>
        <pc:sldMkLst>
          <pc:docMk/>
          <pc:sldMk cId="1408730361" sldId="276"/>
        </pc:sldMkLst>
        <pc:spChg chg="mod">
          <ac:chgData name="Singh, Amrit" userId="193900bb-3852-4986-93e1-5b46d0dec78f" providerId="ADAL" clId="{E886AEAE-C2CC-4EBD-936E-1A9D168BFD35}" dt="2023-02-16T21:28:39.006" v="1953" actId="20577"/>
          <ac:spMkLst>
            <pc:docMk/>
            <pc:sldMk cId="1408730361" sldId="276"/>
            <ac:spMk id="3" creationId="{3E5FEE2D-79E5-4C1D-8BF7-EE619CA7039A}"/>
          </ac:spMkLst>
        </pc:spChg>
        <pc:picChg chg="del">
          <ac:chgData name="Singh, Amrit" userId="193900bb-3852-4986-93e1-5b46d0dec78f" providerId="ADAL" clId="{E886AEAE-C2CC-4EBD-936E-1A9D168BFD35}" dt="2023-02-16T21:27:21.169" v="1839" actId="478"/>
          <ac:picMkLst>
            <pc:docMk/>
            <pc:sldMk cId="1408730361" sldId="276"/>
            <ac:picMk id="4" creationId="{12B6A635-A844-0CF0-159D-355E52ECD6D1}"/>
          </ac:picMkLst>
        </pc:picChg>
        <pc:picChg chg="add mod">
          <ac:chgData name="Singh, Amrit" userId="193900bb-3852-4986-93e1-5b46d0dec78f" providerId="ADAL" clId="{E886AEAE-C2CC-4EBD-936E-1A9D168BFD35}" dt="2023-02-16T21:29:25.673" v="1956" actId="1076"/>
          <ac:picMkLst>
            <pc:docMk/>
            <pc:sldMk cId="1408730361" sldId="276"/>
            <ac:picMk id="5" creationId="{A833442B-A034-7B47-D9C4-11B43E78B30D}"/>
          </ac:picMkLst>
        </pc:picChg>
      </pc:sldChg>
      <pc:sldChg chg="modSp add del mod">
        <pc:chgData name="Singh, Amrit" userId="193900bb-3852-4986-93e1-5b46d0dec78f" providerId="ADAL" clId="{E886AEAE-C2CC-4EBD-936E-1A9D168BFD35}" dt="2023-02-16T21:01:27.621" v="1011"/>
        <pc:sldMkLst>
          <pc:docMk/>
          <pc:sldMk cId="629928692" sldId="281"/>
        </pc:sldMkLst>
        <pc:spChg chg="mod">
          <ac:chgData name="Singh, Amrit" userId="193900bb-3852-4986-93e1-5b46d0dec78f" providerId="ADAL" clId="{E886AEAE-C2CC-4EBD-936E-1A9D168BFD35}" dt="2023-02-16T21:01:27.621" v="1011"/>
          <ac:spMkLst>
            <pc:docMk/>
            <pc:sldMk cId="629928692" sldId="281"/>
            <ac:spMk id="2" creationId="{B1FE5F11-B7B9-4B80-8C6A-A8A7A7190B77}"/>
          </ac:spMkLst>
        </pc:spChg>
      </pc:sldChg>
      <pc:sldChg chg="addSp delSp modSp mod">
        <pc:chgData name="Singh, Amrit" userId="193900bb-3852-4986-93e1-5b46d0dec78f" providerId="ADAL" clId="{E886AEAE-C2CC-4EBD-936E-1A9D168BFD35}" dt="2023-02-16T21:48:38.215" v="2577" actId="20577"/>
        <pc:sldMkLst>
          <pc:docMk/>
          <pc:sldMk cId="2915760995" sldId="282"/>
        </pc:sldMkLst>
        <pc:spChg chg="mod">
          <ac:chgData name="Singh, Amrit" userId="193900bb-3852-4986-93e1-5b46d0dec78f" providerId="ADAL" clId="{E886AEAE-C2CC-4EBD-936E-1A9D168BFD35}" dt="2023-02-16T21:48:38.215" v="2577" actId="20577"/>
          <ac:spMkLst>
            <pc:docMk/>
            <pc:sldMk cId="2915760995" sldId="282"/>
            <ac:spMk id="3" creationId="{3E5FEE2D-79E5-4C1D-8BF7-EE619CA7039A}"/>
          </ac:spMkLst>
        </pc:spChg>
        <pc:picChg chg="add mod">
          <ac:chgData name="Singh, Amrit" userId="193900bb-3852-4986-93e1-5b46d0dec78f" providerId="ADAL" clId="{E886AEAE-C2CC-4EBD-936E-1A9D168BFD35}" dt="2023-02-16T21:48:36.108" v="2576" actId="1076"/>
          <ac:picMkLst>
            <pc:docMk/>
            <pc:sldMk cId="2915760995" sldId="282"/>
            <ac:picMk id="4" creationId="{01C913CE-16C5-0A44-9214-0A550B66CCDE}"/>
          </ac:picMkLst>
        </pc:picChg>
        <pc:picChg chg="del">
          <ac:chgData name="Singh, Amrit" userId="193900bb-3852-4986-93e1-5b46d0dec78f" providerId="ADAL" clId="{E886AEAE-C2CC-4EBD-936E-1A9D168BFD35}" dt="2023-02-16T21:45:36.050" v="2492" actId="478"/>
          <ac:picMkLst>
            <pc:docMk/>
            <pc:sldMk cId="2915760995" sldId="282"/>
            <ac:picMk id="5" creationId="{C831B72B-6602-F70E-EFCB-C2247AF00DB2}"/>
          </ac:picMkLst>
        </pc:picChg>
      </pc:sldChg>
      <pc:sldChg chg="modSp mod ord">
        <pc:chgData name="Singh, Amrit" userId="193900bb-3852-4986-93e1-5b46d0dec78f" providerId="ADAL" clId="{E886AEAE-C2CC-4EBD-936E-1A9D168BFD35}" dt="2023-02-16T21:27:15.149" v="1838"/>
        <pc:sldMkLst>
          <pc:docMk/>
          <pc:sldMk cId="3966900556" sldId="298"/>
        </pc:sldMkLst>
        <pc:spChg chg="mod">
          <ac:chgData name="Singh, Amrit" userId="193900bb-3852-4986-93e1-5b46d0dec78f" providerId="ADAL" clId="{E886AEAE-C2CC-4EBD-936E-1A9D168BFD35}" dt="2023-02-16T21:27:15.149" v="1838"/>
          <ac:spMkLst>
            <pc:docMk/>
            <pc:sldMk cId="3966900556" sldId="298"/>
            <ac:spMk id="2" creationId="{B1FE5F11-B7B9-4B80-8C6A-A8A7A7190B77}"/>
          </ac:spMkLst>
        </pc:spChg>
      </pc:sldChg>
      <pc:sldChg chg="addSp delSp modSp mod">
        <pc:chgData name="Singh, Amrit" userId="193900bb-3852-4986-93e1-5b46d0dec78f" providerId="ADAL" clId="{E886AEAE-C2CC-4EBD-936E-1A9D168BFD35}" dt="2023-02-16T22:00:52.816" v="3324" actId="1076"/>
        <pc:sldMkLst>
          <pc:docMk/>
          <pc:sldMk cId="715859781" sldId="308"/>
        </pc:sldMkLst>
        <pc:spChg chg="mod">
          <ac:chgData name="Singh, Amrit" userId="193900bb-3852-4986-93e1-5b46d0dec78f" providerId="ADAL" clId="{E886AEAE-C2CC-4EBD-936E-1A9D168BFD35}" dt="2023-02-16T22:00:38.461" v="3321" actId="20577"/>
          <ac:spMkLst>
            <pc:docMk/>
            <pc:sldMk cId="715859781" sldId="308"/>
            <ac:spMk id="3" creationId="{3E5FEE2D-79E5-4C1D-8BF7-EE619CA7039A}"/>
          </ac:spMkLst>
        </pc:spChg>
        <pc:picChg chg="del">
          <ac:chgData name="Singh, Amrit" userId="193900bb-3852-4986-93e1-5b46d0dec78f" providerId="ADAL" clId="{E886AEAE-C2CC-4EBD-936E-1A9D168BFD35}" dt="2023-02-16T21:59:17.202" v="3168" actId="478"/>
          <ac:picMkLst>
            <pc:docMk/>
            <pc:sldMk cId="715859781" sldId="308"/>
            <ac:picMk id="4" creationId="{595369F8-26F9-FD52-9FBE-5923DDC5B6AB}"/>
          </ac:picMkLst>
        </pc:picChg>
        <pc:picChg chg="add mod">
          <ac:chgData name="Singh, Amrit" userId="193900bb-3852-4986-93e1-5b46d0dec78f" providerId="ADAL" clId="{E886AEAE-C2CC-4EBD-936E-1A9D168BFD35}" dt="2023-02-16T22:00:52.816" v="3324" actId="1076"/>
          <ac:picMkLst>
            <pc:docMk/>
            <pc:sldMk cId="715859781" sldId="308"/>
            <ac:picMk id="5" creationId="{5189CDAD-AB68-5A40-B7A0-30A8E48E87B0}"/>
          </ac:picMkLst>
        </pc:picChg>
      </pc:sldChg>
      <pc:sldChg chg="modSp mod ord">
        <pc:chgData name="Singh, Amrit" userId="193900bb-3852-4986-93e1-5b46d0dec78f" providerId="ADAL" clId="{E886AEAE-C2CC-4EBD-936E-1A9D168BFD35}" dt="2023-02-16T21:40:14.431" v="2138"/>
        <pc:sldMkLst>
          <pc:docMk/>
          <pc:sldMk cId="730200059" sldId="321"/>
        </pc:sldMkLst>
        <pc:spChg chg="mod">
          <ac:chgData name="Singh, Amrit" userId="193900bb-3852-4986-93e1-5b46d0dec78f" providerId="ADAL" clId="{E886AEAE-C2CC-4EBD-936E-1A9D168BFD35}" dt="2023-02-16T21:40:06.131" v="2136"/>
          <ac:spMkLst>
            <pc:docMk/>
            <pc:sldMk cId="730200059" sldId="321"/>
            <ac:spMk id="2" creationId="{B1FE5F11-B7B9-4B80-8C6A-A8A7A7190B77}"/>
          </ac:spMkLst>
        </pc:spChg>
      </pc:sldChg>
      <pc:sldChg chg="addSp delSp modSp mod">
        <pc:chgData name="Singh, Amrit" userId="193900bb-3852-4986-93e1-5b46d0dec78f" providerId="ADAL" clId="{E886AEAE-C2CC-4EBD-936E-1A9D168BFD35}" dt="2023-02-16T21:41:41.869" v="2195" actId="1076"/>
        <pc:sldMkLst>
          <pc:docMk/>
          <pc:sldMk cId="240206762" sldId="329"/>
        </pc:sldMkLst>
        <pc:spChg chg="mod">
          <ac:chgData name="Singh, Amrit" userId="193900bb-3852-4986-93e1-5b46d0dec78f" providerId="ADAL" clId="{E886AEAE-C2CC-4EBD-936E-1A9D168BFD35}" dt="2023-02-16T21:41:22.495" v="2192" actId="20577"/>
          <ac:spMkLst>
            <pc:docMk/>
            <pc:sldMk cId="240206762" sldId="329"/>
            <ac:spMk id="3" creationId="{3E5FEE2D-79E5-4C1D-8BF7-EE619CA7039A}"/>
          </ac:spMkLst>
        </pc:spChg>
        <pc:picChg chg="add mod">
          <ac:chgData name="Singh, Amrit" userId="193900bb-3852-4986-93e1-5b46d0dec78f" providerId="ADAL" clId="{E886AEAE-C2CC-4EBD-936E-1A9D168BFD35}" dt="2023-02-16T21:41:41.869" v="2195" actId="1076"/>
          <ac:picMkLst>
            <pc:docMk/>
            <pc:sldMk cId="240206762" sldId="329"/>
            <ac:picMk id="4" creationId="{1AF45B0E-83A4-37A1-CF25-1BCEB055D20A}"/>
          </ac:picMkLst>
        </pc:picChg>
        <pc:picChg chg="del">
          <ac:chgData name="Singh, Amrit" userId="193900bb-3852-4986-93e1-5b46d0dec78f" providerId="ADAL" clId="{E886AEAE-C2CC-4EBD-936E-1A9D168BFD35}" dt="2023-02-16T21:40:46.851" v="2139" actId="478"/>
          <ac:picMkLst>
            <pc:docMk/>
            <pc:sldMk cId="240206762" sldId="329"/>
            <ac:picMk id="5" creationId="{D7FC312B-1DFD-4862-37F2-711B5F34763C}"/>
          </ac:picMkLst>
        </pc:picChg>
      </pc:sldChg>
      <pc:sldChg chg="addSp delSp modSp mod">
        <pc:chgData name="Singh, Amrit" userId="193900bb-3852-4986-93e1-5b46d0dec78f" providerId="ADAL" clId="{E886AEAE-C2CC-4EBD-936E-1A9D168BFD35}" dt="2023-02-16T21:10:59.673" v="1551" actId="20577"/>
        <pc:sldMkLst>
          <pc:docMk/>
          <pc:sldMk cId="917994349" sldId="330"/>
        </pc:sldMkLst>
        <pc:spChg chg="mod">
          <ac:chgData name="Singh, Amrit" userId="193900bb-3852-4986-93e1-5b46d0dec78f" providerId="ADAL" clId="{E886AEAE-C2CC-4EBD-936E-1A9D168BFD35}" dt="2023-02-16T21:10:59.673" v="1551" actId="20577"/>
          <ac:spMkLst>
            <pc:docMk/>
            <pc:sldMk cId="917994349" sldId="330"/>
            <ac:spMk id="3" creationId="{3E5FEE2D-79E5-4C1D-8BF7-EE619CA7039A}"/>
          </ac:spMkLst>
        </pc:spChg>
        <pc:picChg chg="del">
          <ac:chgData name="Singh, Amrit" userId="193900bb-3852-4986-93e1-5b46d0dec78f" providerId="ADAL" clId="{E886AEAE-C2CC-4EBD-936E-1A9D168BFD35}" dt="2023-02-16T21:10:13.878" v="1404" actId="478"/>
          <ac:picMkLst>
            <pc:docMk/>
            <pc:sldMk cId="917994349" sldId="330"/>
            <ac:picMk id="4" creationId="{75C70EBA-6C14-6F80-2946-9582F694A1BB}"/>
          </ac:picMkLst>
        </pc:picChg>
        <pc:picChg chg="add mod">
          <ac:chgData name="Singh, Amrit" userId="193900bb-3852-4986-93e1-5b46d0dec78f" providerId="ADAL" clId="{E886AEAE-C2CC-4EBD-936E-1A9D168BFD35}" dt="2023-02-16T21:10:26.244" v="1407" actId="1076"/>
          <ac:picMkLst>
            <pc:docMk/>
            <pc:sldMk cId="917994349" sldId="330"/>
            <ac:picMk id="5" creationId="{56634DE3-435B-7325-533B-29C0DE6EEFA0}"/>
          </ac:picMkLst>
        </pc:picChg>
      </pc:sldChg>
      <pc:sldChg chg="addSp delSp modSp mod">
        <pc:chgData name="Singh, Amrit" userId="193900bb-3852-4986-93e1-5b46d0dec78f" providerId="ADAL" clId="{E886AEAE-C2CC-4EBD-936E-1A9D168BFD35}" dt="2023-02-16T21:44:24.750" v="2486" actId="20577"/>
        <pc:sldMkLst>
          <pc:docMk/>
          <pc:sldMk cId="2507450916" sldId="331"/>
        </pc:sldMkLst>
        <pc:spChg chg="mod">
          <ac:chgData name="Singh, Amrit" userId="193900bb-3852-4986-93e1-5b46d0dec78f" providerId="ADAL" clId="{E886AEAE-C2CC-4EBD-936E-1A9D168BFD35}" dt="2023-02-16T21:44:24.750" v="2486" actId="20577"/>
          <ac:spMkLst>
            <pc:docMk/>
            <pc:sldMk cId="2507450916" sldId="331"/>
            <ac:spMk id="3" creationId="{3E5FEE2D-79E5-4C1D-8BF7-EE619CA7039A}"/>
          </ac:spMkLst>
        </pc:spChg>
        <pc:picChg chg="add mod">
          <ac:chgData name="Singh, Amrit" userId="193900bb-3852-4986-93e1-5b46d0dec78f" providerId="ADAL" clId="{E886AEAE-C2CC-4EBD-936E-1A9D168BFD35}" dt="2023-02-16T21:43:42.924" v="2353" actId="1076"/>
          <ac:picMkLst>
            <pc:docMk/>
            <pc:sldMk cId="2507450916" sldId="331"/>
            <ac:picMk id="4" creationId="{17F90057-B08A-58BB-760A-513E65712677}"/>
          </ac:picMkLst>
        </pc:picChg>
        <pc:picChg chg="del">
          <ac:chgData name="Singh, Amrit" userId="193900bb-3852-4986-93e1-5b46d0dec78f" providerId="ADAL" clId="{E886AEAE-C2CC-4EBD-936E-1A9D168BFD35}" dt="2023-02-16T21:42:22.209" v="2196" actId="478"/>
          <ac:picMkLst>
            <pc:docMk/>
            <pc:sldMk cId="2507450916" sldId="331"/>
            <ac:picMk id="6" creationId="{10C9DDEC-5F47-DCA7-70F1-1AABB8E38458}"/>
          </ac:picMkLst>
        </pc:picChg>
      </pc:sldChg>
      <pc:sldChg chg="modSp mod ord">
        <pc:chgData name="Singh, Amrit" userId="193900bb-3852-4986-93e1-5b46d0dec78f" providerId="ADAL" clId="{E886AEAE-C2CC-4EBD-936E-1A9D168BFD35}" dt="2023-02-16T21:09:37.601" v="1403"/>
        <pc:sldMkLst>
          <pc:docMk/>
          <pc:sldMk cId="2000230586" sldId="333"/>
        </pc:sldMkLst>
        <pc:spChg chg="mod">
          <ac:chgData name="Singh, Amrit" userId="193900bb-3852-4986-93e1-5b46d0dec78f" providerId="ADAL" clId="{E886AEAE-C2CC-4EBD-936E-1A9D168BFD35}" dt="2023-02-16T21:09:37.601" v="1403"/>
          <ac:spMkLst>
            <pc:docMk/>
            <pc:sldMk cId="2000230586" sldId="333"/>
            <ac:spMk id="2" creationId="{B1FE5F11-B7B9-4B80-8C6A-A8A7A7190B77}"/>
          </ac:spMkLst>
        </pc:spChg>
      </pc:sldChg>
      <pc:sldChg chg="addSp delSp modSp mod">
        <pc:chgData name="Singh, Amrit" userId="193900bb-3852-4986-93e1-5b46d0dec78f" providerId="ADAL" clId="{E886AEAE-C2CC-4EBD-936E-1A9D168BFD35}" dt="2023-02-16T23:28:59.550" v="4612" actId="1076"/>
        <pc:sldMkLst>
          <pc:docMk/>
          <pc:sldMk cId="1541745323" sldId="334"/>
        </pc:sldMkLst>
        <pc:spChg chg="mod">
          <ac:chgData name="Singh, Amrit" userId="193900bb-3852-4986-93e1-5b46d0dec78f" providerId="ADAL" clId="{E886AEAE-C2CC-4EBD-936E-1A9D168BFD35}" dt="2023-02-16T23:28:36.521" v="4608" actId="20577"/>
          <ac:spMkLst>
            <pc:docMk/>
            <pc:sldMk cId="1541745323" sldId="334"/>
            <ac:spMk id="3" creationId="{3E5FEE2D-79E5-4C1D-8BF7-EE619CA7039A}"/>
          </ac:spMkLst>
        </pc:spChg>
        <pc:picChg chg="add del mod">
          <ac:chgData name="Singh, Amrit" userId="193900bb-3852-4986-93e1-5b46d0dec78f" providerId="ADAL" clId="{E886AEAE-C2CC-4EBD-936E-1A9D168BFD35}" dt="2023-02-16T23:28:57.795" v="4610" actId="478"/>
          <ac:picMkLst>
            <pc:docMk/>
            <pc:sldMk cId="1541745323" sldId="334"/>
            <ac:picMk id="4" creationId="{79E6681D-A6A5-E072-248A-EA67F3957742}"/>
          </ac:picMkLst>
        </pc:picChg>
        <pc:picChg chg="del">
          <ac:chgData name="Singh, Amrit" userId="193900bb-3852-4986-93e1-5b46d0dec78f" providerId="ADAL" clId="{E886AEAE-C2CC-4EBD-936E-1A9D168BFD35}" dt="2023-02-16T21:29:46.258" v="1957" actId="478"/>
          <ac:picMkLst>
            <pc:docMk/>
            <pc:sldMk cId="1541745323" sldId="334"/>
            <ac:picMk id="5" creationId="{7BFA719D-9D2D-E773-1B64-8946A9B26BD7}"/>
          </ac:picMkLst>
        </pc:picChg>
        <pc:picChg chg="add mod">
          <ac:chgData name="Singh, Amrit" userId="193900bb-3852-4986-93e1-5b46d0dec78f" providerId="ADAL" clId="{E886AEAE-C2CC-4EBD-936E-1A9D168BFD35}" dt="2023-02-16T23:28:59.550" v="4612" actId="1076"/>
          <ac:picMkLst>
            <pc:docMk/>
            <pc:sldMk cId="1541745323" sldId="334"/>
            <ac:picMk id="10" creationId="{C1E411B3-4CE6-A824-60F2-0C4099B471E7}"/>
          </ac:picMkLst>
        </pc:picChg>
      </pc:sldChg>
      <pc:sldChg chg="addSp delSp modSp mod">
        <pc:chgData name="Singh, Amrit" userId="193900bb-3852-4986-93e1-5b46d0dec78f" providerId="ADAL" clId="{E886AEAE-C2CC-4EBD-936E-1A9D168BFD35}" dt="2023-02-16T23:41:38.467" v="4886" actId="1076"/>
        <pc:sldMkLst>
          <pc:docMk/>
          <pc:sldMk cId="1588158937" sldId="336"/>
        </pc:sldMkLst>
        <pc:spChg chg="mod">
          <ac:chgData name="Singh, Amrit" userId="193900bb-3852-4986-93e1-5b46d0dec78f" providerId="ADAL" clId="{E886AEAE-C2CC-4EBD-936E-1A9D168BFD35}" dt="2023-02-16T23:41:10.265" v="4881" actId="20577"/>
          <ac:spMkLst>
            <pc:docMk/>
            <pc:sldMk cId="1588158937" sldId="336"/>
            <ac:spMk id="3" creationId="{3E5FEE2D-79E5-4C1D-8BF7-EE619CA7039A}"/>
          </ac:spMkLst>
        </pc:spChg>
        <pc:picChg chg="add del mod">
          <ac:chgData name="Singh, Amrit" userId="193900bb-3852-4986-93e1-5b46d0dec78f" providerId="ADAL" clId="{E886AEAE-C2CC-4EBD-936E-1A9D168BFD35}" dt="2023-02-16T23:41:12.291" v="4882" actId="478"/>
          <ac:picMkLst>
            <pc:docMk/>
            <pc:sldMk cId="1588158937" sldId="336"/>
            <ac:picMk id="4" creationId="{8EA76E93-5F74-73A6-7806-F188B218018E}"/>
          </ac:picMkLst>
        </pc:picChg>
        <pc:picChg chg="del">
          <ac:chgData name="Singh, Amrit" userId="193900bb-3852-4986-93e1-5b46d0dec78f" providerId="ADAL" clId="{E886AEAE-C2CC-4EBD-936E-1A9D168BFD35}" dt="2023-02-16T22:18:00.900" v="3591" actId="478"/>
          <ac:picMkLst>
            <pc:docMk/>
            <pc:sldMk cId="1588158937" sldId="336"/>
            <ac:picMk id="5" creationId="{B966B053-6658-937A-3F80-E9C97E88190D}"/>
          </ac:picMkLst>
        </pc:picChg>
        <pc:picChg chg="add mod">
          <ac:chgData name="Singh, Amrit" userId="193900bb-3852-4986-93e1-5b46d0dec78f" providerId="ADAL" clId="{E886AEAE-C2CC-4EBD-936E-1A9D168BFD35}" dt="2023-02-16T23:41:38.467" v="4886" actId="1076"/>
          <ac:picMkLst>
            <pc:docMk/>
            <pc:sldMk cId="1588158937" sldId="336"/>
            <ac:picMk id="10" creationId="{55AFA5BB-A3F4-CDA8-B32E-BDCFAFA57665}"/>
          </ac:picMkLst>
        </pc:picChg>
      </pc:sldChg>
      <pc:sldChg chg="modSp mod ord">
        <pc:chgData name="Singh, Amrit" userId="193900bb-3852-4986-93e1-5b46d0dec78f" providerId="ADAL" clId="{E886AEAE-C2CC-4EBD-936E-1A9D168BFD35}" dt="2023-02-16T21:44:58.674" v="2491"/>
        <pc:sldMkLst>
          <pc:docMk/>
          <pc:sldMk cId="20487000" sldId="337"/>
        </pc:sldMkLst>
        <pc:spChg chg="mod">
          <ac:chgData name="Singh, Amrit" userId="193900bb-3852-4986-93e1-5b46d0dec78f" providerId="ADAL" clId="{E886AEAE-C2CC-4EBD-936E-1A9D168BFD35}" dt="2023-02-16T21:44:50.652" v="2489"/>
          <ac:spMkLst>
            <pc:docMk/>
            <pc:sldMk cId="20487000" sldId="337"/>
            <ac:spMk id="2" creationId="{B1FE5F11-B7B9-4B80-8C6A-A8A7A7190B77}"/>
          </ac:spMkLst>
        </pc:spChg>
      </pc:sldChg>
      <pc:sldChg chg="addSp delSp modSp mod">
        <pc:chgData name="Singh, Amrit" userId="193900bb-3852-4986-93e1-5b46d0dec78f" providerId="ADAL" clId="{E886AEAE-C2CC-4EBD-936E-1A9D168BFD35}" dt="2023-02-16T22:35:01.346" v="3923" actId="1076"/>
        <pc:sldMkLst>
          <pc:docMk/>
          <pc:sldMk cId="3111965669" sldId="338"/>
        </pc:sldMkLst>
        <pc:spChg chg="mod">
          <ac:chgData name="Singh, Amrit" userId="193900bb-3852-4986-93e1-5b46d0dec78f" providerId="ADAL" clId="{E886AEAE-C2CC-4EBD-936E-1A9D168BFD35}" dt="2023-02-16T22:34:45.901" v="3920" actId="20577"/>
          <ac:spMkLst>
            <pc:docMk/>
            <pc:sldMk cId="3111965669" sldId="338"/>
            <ac:spMk id="3" creationId="{3E5FEE2D-79E5-4C1D-8BF7-EE619CA7039A}"/>
          </ac:spMkLst>
        </pc:spChg>
        <pc:picChg chg="del">
          <ac:chgData name="Singh, Amrit" userId="193900bb-3852-4986-93e1-5b46d0dec78f" providerId="ADAL" clId="{E886AEAE-C2CC-4EBD-936E-1A9D168BFD35}" dt="2023-02-16T22:33:53.289" v="3833" actId="478"/>
          <ac:picMkLst>
            <pc:docMk/>
            <pc:sldMk cId="3111965669" sldId="338"/>
            <ac:picMk id="4" creationId="{D91ED259-26F9-57B8-47D6-2ACE8372E9BD}"/>
          </ac:picMkLst>
        </pc:picChg>
        <pc:picChg chg="add mod">
          <ac:chgData name="Singh, Amrit" userId="193900bb-3852-4986-93e1-5b46d0dec78f" providerId="ADAL" clId="{E886AEAE-C2CC-4EBD-936E-1A9D168BFD35}" dt="2023-02-16T22:34:56.462" v="3921" actId="1076"/>
          <ac:picMkLst>
            <pc:docMk/>
            <pc:sldMk cId="3111965669" sldId="338"/>
            <ac:picMk id="5" creationId="{AF666402-6275-3F65-58B3-E8464D21FABD}"/>
          </ac:picMkLst>
        </pc:picChg>
        <pc:picChg chg="add mod">
          <ac:chgData name="Singh, Amrit" userId="193900bb-3852-4986-93e1-5b46d0dec78f" providerId="ADAL" clId="{E886AEAE-C2CC-4EBD-936E-1A9D168BFD35}" dt="2023-02-16T22:35:01.346" v="3923" actId="1076"/>
          <ac:picMkLst>
            <pc:docMk/>
            <pc:sldMk cId="3111965669" sldId="338"/>
            <ac:picMk id="10" creationId="{41ED8FFC-C833-8E6D-78DF-2ACE20CD497F}"/>
          </ac:picMkLst>
        </pc:picChg>
      </pc:sldChg>
      <pc:sldChg chg="addSp delSp modSp mod">
        <pc:chgData name="Singh, Amrit" userId="193900bb-3852-4986-93e1-5b46d0dec78f" providerId="ADAL" clId="{E886AEAE-C2CC-4EBD-936E-1A9D168BFD35}" dt="2023-02-16T22:37:05.967" v="4077" actId="20577"/>
        <pc:sldMkLst>
          <pc:docMk/>
          <pc:sldMk cId="3476097105" sldId="339"/>
        </pc:sldMkLst>
        <pc:spChg chg="mod">
          <ac:chgData name="Singh, Amrit" userId="193900bb-3852-4986-93e1-5b46d0dec78f" providerId="ADAL" clId="{E886AEAE-C2CC-4EBD-936E-1A9D168BFD35}" dt="2023-02-16T22:37:05.967" v="4077" actId="20577"/>
          <ac:spMkLst>
            <pc:docMk/>
            <pc:sldMk cId="3476097105" sldId="339"/>
            <ac:spMk id="3" creationId="{3E5FEE2D-79E5-4C1D-8BF7-EE619CA7039A}"/>
          </ac:spMkLst>
        </pc:spChg>
        <pc:picChg chg="add mod">
          <ac:chgData name="Singh, Amrit" userId="193900bb-3852-4986-93e1-5b46d0dec78f" providerId="ADAL" clId="{E886AEAE-C2CC-4EBD-936E-1A9D168BFD35}" dt="2023-02-16T22:36:52.769" v="4023" actId="1076"/>
          <ac:picMkLst>
            <pc:docMk/>
            <pc:sldMk cId="3476097105" sldId="339"/>
            <ac:picMk id="4" creationId="{B746A4BD-83DA-ED1F-F7AC-3DB6511064A6}"/>
          </ac:picMkLst>
        </pc:picChg>
        <pc:picChg chg="del">
          <ac:chgData name="Singh, Amrit" userId="193900bb-3852-4986-93e1-5b46d0dec78f" providerId="ADAL" clId="{E886AEAE-C2CC-4EBD-936E-1A9D168BFD35}" dt="2023-02-16T22:35:09.599" v="3924" actId="478"/>
          <ac:picMkLst>
            <pc:docMk/>
            <pc:sldMk cId="3476097105" sldId="339"/>
            <ac:picMk id="5" creationId="{49D83017-72BD-451F-3902-30DDF45D3B34}"/>
          </ac:picMkLst>
        </pc:picChg>
      </pc:sldChg>
      <pc:sldChg chg="addSp delSp modSp mod">
        <pc:chgData name="Singh, Amrit" userId="193900bb-3852-4986-93e1-5b46d0dec78f" providerId="ADAL" clId="{E886AEAE-C2CC-4EBD-936E-1A9D168BFD35}" dt="2023-02-16T22:39:40.241" v="4246" actId="20577"/>
        <pc:sldMkLst>
          <pc:docMk/>
          <pc:sldMk cId="22361920" sldId="340"/>
        </pc:sldMkLst>
        <pc:spChg chg="mod">
          <ac:chgData name="Singh, Amrit" userId="193900bb-3852-4986-93e1-5b46d0dec78f" providerId="ADAL" clId="{E886AEAE-C2CC-4EBD-936E-1A9D168BFD35}" dt="2023-02-16T22:39:40.241" v="4246" actId="20577"/>
          <ac:spMkLst>
            <pc:docMk/>
            <pc:sldMk cId="22361920" sldId="340"/>
            <ac:spMk id="3" creationId="{3E5FEE2D-79E5-4C1D-8BF7-EE619CA7039A}"/>
          </ac:spMkLst>
        </pc:spChg>
        <pc:picChg chg="del mod">
          <ac:chgData name="Singh, Amrit" userId="193900bb-3852-4986-93e1-5b46d0dec78f" providerId="ADAL" clId="{E886AEAE-C2CC-4EBD-936E-1A9D168BFD35}" dt="2023-02-16T22:39:23.863" v="4223" actId="478"/>
          <ac:picMkLst>
            <pc:docMk/>
            <pc:sldMk cId="22361920" sldId="340"/>
            <ac:picMk id="4" creationId="{14B07056-D91B-26D4-7275-96E786C1FE62}"/>
          </ac:picMkLst>
        </pc:picChg>
        <pc:picChg chg="add mod">
          <ac:chgData name="Singh, Amrit" userId="193900bb-3852-4986-93e1-5b46d0dec78f" providerId="ADAL" clId="{E886AEAE-C2CC-4EBD-936E-1A9D168BFD35}" dt="2023-02-16T22:39:33.487" v="4225" actId="1076"/>
          <ac:picMkLst>
            <pc:docMk/>
            <pc:sldMk cId="22361920" sldId="340"/>
            <ac:picMk id="5" creationId="{61FD1EED-59FD-9531-9F2F-D03F9605599E}"/>
          </ac:picMkLst>
        </pc:picChg>
      </pc:sldChg>
      <pc:sldChg chg="addSp delSp modSp mod">
        <pc:chgData name="Singh, Amrit" userId="193900bb-3852-4986-93e1-5b46d0dec78f" providerId="ADAL" clId="{E886AEAE-C2CC-4EBD-936E-1A9D168BFD35}" dt="2023-02-16T22:41:43.412" v="4345" actId="1076"/>
        <pc:sldMkLst>
          <pc:docMk/>
          <pc:sldMk cId="1258985858" sldId="342"/>
        </pc:sldMkLst>
        <pc:spChg chg="mod">
          <ac:chgData name="Singh, Amrit" userId="193900bb-3852-4986-93e1-5b46d0dec78f" providerId="ADAL" clId="{E886AEAE-C2CC-4EBD-936E-1A9D168BFD35}" dt="2023-02-16T22:41:29.713" v="4344" actId="20577"/>
          <ac:spMkLst>
            <pc:docMk/>
            <pc:sldMk cId="1258985858" sldId="342"/>
            <ac:spMk id="3" creationId="{3E5FEE2D-79E5-4C1D-8BF7-EE619CA7039A}"/>
          </ac:spMkLst>
        </pc:spChg>
        <pc:picChg chg="add mod">
          <ac:chgData name="Singh, Amrit" userId="193900bb-3852-4986-93e1-5b46d0dec78f" providerId="ADAL" clId="{E886AEAE-C2CC-4EBD-936E-1A9D168BFD35}" dt="2023-02-16T22:41:43.412" v="4345" actId="1076"/>
          <ac:picMkLst>
            <pc:docMk/>
            <pc:sldMk cId="1258985858" sldId="342"/>
            <ac:picMk id="4" creationId="{35698B60-7147-6436-6824-5C860EC673AF}"/>
          </ac:picMkLst>
        </pc:picChg>
        <pc:picChg chg="del mod">
          <ac:chgData name="Singh, Amrit" userId="193900bb-3852-4986-93e1-5b46d0dec78f" providerId="ADAL" clId="{E886AEAE-C2CC-4EBD-936E-1A9D168BFD35}" dt="2023-02-16T22:40:59.605" v="4297" actId="478"/>
          <ac:picMkLst>
            <pc:docMk/>
            <pc:sldMk cId="1258985858" sldId="342"/>
            <ac:picMk id="5" creationId="{A4802AEB-23E5-5E53-D311-8B5E1E759FFA}"/>
          </ac:picMkLst>
        </pc:picChg>
      </pc:sldChg>
      <pc:sldChg chg="addSp delSp modSp mod">
        <pc:chgData name="Singh, Amrit" userId="193900bb-3852-4986-93e1-5b46d0dec78f" providerId="ADAL" clId="{E886AEAE-C2CC-4EBD-936E-1A9D168BFD35}" dt="2023-02-16T20:49:03.879" v="67" actId="20577"/>
        <pc:sldMkLst>
          <pc:docMk/>
          <pc:sldMk cId="1832848944" sldId="353"/>
        </pc:sldMkLst>
        <pc:spChg chg="mod">
          <ac:chgData name="Singh, Amrit" userId="193900bb-3852-4986-93e1-5b46d0dec78f" providerId="ADAL" clId="{E886AEAE-C2CC-4EBD-936E-1A9D168BFD35}" dt="2023-02-16T20:49:03.879" v="67" actId="20577"/>
          <ac:spMkLst>
            <pc:docMk/>
            <pc:sldMk cId="1832848944" sldId="353"/>
            <ac:spMk id="2" creationId="{AFC6D044-C704-4974-935B-AE3D7EFC9BC4}"/>
          </ac:spMkLst>
        </pc:spChg>
        <pc:spChg chg="mod">
          <ac:chgData name="Singh, Amrit" userId="193900bb-3852-4986-93e1-5b46d0dec78f" providerId="ADAL" clId="{E886AEAE-C2CC-4EBD-936E-1A9D168BFD35}" dt="2023-02-16T20:49:00.849" v="64" actId="20577"/>
          <ac:spMkLst>
            <pc:docMk/>
            <pc:sldMk cId="1832848944" sldId="353"/>
            <ac:spMk id="12" creationId="{ACB2B27E-C990-3991-7DA2-25861360531C}"/>
          </ac:spMkLst>
        </pc:spChg>
        <pc:picChg chg="add mod ord">
          <ac:chgData name="Singh, Amrit" userId="193900bb-3852-4986-93e1-5b46d0dec78f" providerId="ADAL" clId="{E886AEAE-C2CC-4EBD-936E-1A9D168BFD35}" dt="2023-02-16T20:48:54.862" v="60" actId="14100"/>
          <ac:picMkLst>
            <pc:docMk/>
            <pc:sldMk cId="1832848944" sldId="353"/>
            <ac:picMk id="4" creationId="{A8F8B414-E036-BBE4-32F1-3372D197D0D1}"/>
          </ac:picMkLst>
        </pc:picChg>
        <pc:picChg chg="del">
          <ac:chgData name="Singh, Amrit" userId="193900bb-3852-4986-93e1-5b46d0dec78f" providerId="ADAL" clId="{E886AEAE-C2CC-4EBD-936E-1A9D168BFD35}" dt="2023-02-16T20:48:47.212" v="56" actId="478"/>
          <ac:picMkLst>
            <pc:docMk/>
            <pc:sldMk cId="1832848944" sldId="353"/>
            <ac:picMk id="5" creationId="{C6191B0E-90BE-ACBA-0A06-023F08C3F269}"/>
          </ac:picMkLst>
        </pc:picChg>
      </pc:sldChg>
      <pc:sldChg chg="addSp delSp modSp mod">
        <pc:chgData name="Singh, Amrit" userId="193900bb-3852-4986-93e1-5b46d0dec78f" providerId="ADAL" clId="{E886AEAE-C2CC-4EBD-936E-1A9D168BFD35}" dt="2023-02-16T20:49:49.849" v="127" actId="20577"/>
        <pc:sldMkLst>
          <pc:docMk/>
          <pc:sldMk cId="3514033525" sldId="354"/>
        </pc:sldMkLst>
        <pc:spChg chg="mod">
          <ac:chgData name="Singh, Amrit" userId="193900bb-3852-4986-93e1-5b46d0dec78f" providerId="ADAL" clId="{E886AEAE-C2CC-4EBD-936E-1A9D168BFD35}" dt="2023-02-16T20:49:49.849" v="127" actId="20577"/>
          <ac:spMkLst>
            <pc:docMk/>
            <pc:sldMk cId="3514033525" sldId="354"/>
            <ac:spMk id="3" creationId="{3E5FEE2D-79E5-4C1D-8BF7-EE619CA7039A}"/>
          </ac:spMkLst>
        </pc:spChg>
        <pc:picChg chg="add mod">
          <ac:chgData name="Singh, Amrit" userId="193900bb-3852-4986-93e1-5b46d0dec78f" providerId="ADAL" clId="{E886AEAE-C2CC-4EBD-936E-1A9D168BFD35}" dt="2023-02-16T20:49:37.975" v="71" actId="1076"/>
          <ac:picMkLst>
            <pc:docMk/>
            <pc:sldMk cId="3514033525" sldId="354"/>
            <ac:picMk id="4" creationId="{F15E4D87-AA2E-691C-4400-B12D09392757}"/>
          </ac:picMkLst>
        </pc:picChg>
        <pc:picChg chg="del">
          <ac:chgData name="Singh, Amrit" userId="193900bb-3852-4986-93e1-5b46d0dec78f" providerId="ADAL" clId="{E886AEAE-C2CC-4EBD-936E-1A9D168BFD35}" dt="2023-02-16T20:49:32.938" v="68" actId="478"/>
          <ac:picMkLst>
            <pc:docMk/>
            <pc:sldMk cId="3514033525" sldId="354"/>
            <ac:picMk id="5" creationId="{08DE474D-57C2-EDD3-1ED7-B3490B510847}"/>
          </ac:picMkLst>
        </pc:picChg>
      </pc:sldChg>
      <pc:sldChg chg="addSp delSp modSp mod">
        <pc:chgData name="Singh, Amrit" userId="193900bb-3852-4986-93e1-5b46d0dec78f" providerId="ADAL" clId="{E886AEAE-C2CC-4EBD-936E-1A9D168BFD35}" dt="2023-02-16T20:50:28.255" v="181" actId="1076"/>
        <pc:sldMkLst>
          <pc:docMk/>
          <pc:sldMk cId="1503228998" sldId="355"/>
        </pc:sldMkLst>
        <pc:spChg chg="mod">
          <ac:chgData name="Singh, Amrit" userId="193900bb-3852-4986-93e1-5b46d0dec78f" providerId="ADAL" clId="{E886AEAE-C2CC-4EBD-936E-1A9D168BFD35}" dt="2023-02-16T20:50:16.351" v="178" actId="20577"/>
          <ac:spMkLst>
            <pc:docMk/>
            <pc:sldMk cId="1503228998" sldId="355"/>
            <ac:spMk id="3" creationId="{3E5FEE2D-79E5-4C1D-8BF7-EE619CA7039A}"/>
          </ac:spMkLst>
        </pc:spChg>
        <pc:picChg chg="del">
          <ac:chgData name="Singh, Amrit" userId="193900bb-3852-4986-93e1-5b46d0dec78f" providerId="ADAL" clId="{E886AEAE-C2CC-4EBD-936E-1A9D168BFD35}" dt="2023-02-16T20:50:06.009" v="128" actId="478"/>
          <ac:picMkLst>
            <pc:docMk/>
            <pc:sldMk cId="1503228998" sldId="355"/>
            <ac:picMk id="4" creationId="{ED00146C-031F-348A-F909-150CCA71F905}"/>
          </ac:picMkLst>
        </pc:picChg>
        <pc:picChg chg="add mod">
          <ac:chgData name="Singh, Amrit" userId="193900bb-3852-4986-93e1-5b46d0dec78f" providerId="ADAL" clId="{E886AEAE-C2CC-4EBD-936E-1A9D168BFD35}" dt="2023-02-16T20:50:28.255" v="181" actId="1076"/>
          <ac:picMkLst>
            <pc:docMk/>
            <pc:sldMk cId="1503228998" sldId="355"/>
            <ac:picMk id="5" creationId="{EEB0976B-BB21-D880-C664-578AE249284D}"/>
          </ac:picMkLst>
        </pc:picChg>
      </pc:sldChg>
      <pc:sldChg chg="addSp delSp modSp mod">
        <pc:chgData name="Singh, Amrit" userId="193900bb-3852-4986-93e1-5b46d0dec78f" providerId="ADAL" clId="{E886AEAE-C2CC-4EBD-936E-1A9D168BFD35}" dt="2023-02-16T21:50:50.986" v="2878" actId="20577"/>
        <pc:sldMkLst>
          <pc:docMk/>
          <pc:sldMk cId="1251714649" sldId="356"/>
        </pc:sldMkLst>
        <pc:spChg chg="mod">
          <ac:chgData name="Singh, Amrit" userId="193900bb-3852-4986-93e1-5b46d0dec78f" providerId="ADAL" clId="{E886AEAE-C2CC-4EBD-936E-1A9D168BFD35}" dt="2023-02-16T21:50:50.986" v="2878" actId="20577"/>
          <ac:spMkLst>
            <pc:docMk/>
            <pc:sldMk cId="1251714649" sldId="356"/>
            <ac:spMk id="3" creationId="{3E5FEE2D-79E5-4C1D-8BF7-EE619CA7039A}"/>
          </ac:spMkLst>
        </pc:spChg>
        <pc:picChg chg="del">
          <ac:chgData name="Singh, Amrit" userId="193900bb-3852-4986-93e1-5b46d0dec78f" providerId="ADAL" clId="{E886AEAE-C2CC-4EBD-936E-1A9D168BFD35}" dt="2023-02-16T21:49:34.130" v="2578" actId="478"/>
          <ac:picMkLst>
            <pc:docMk/>
            <pc:sldMk cId="1251714649" sldId="356"/>
            <ac:picMk id="4" creationId="{1A7EECA5-3B1C-BCA5-2775-8DC9960EB77E}"/>
          </ac:picMkLst>
        </pc:picChg>
        <pc:picChg chg="add mod">
          <ac:chgData name="Singh, Amrit" userId="193900bb-3852-4986-93e1-5b46d0dec78f" providerId="ADAL" clId="{E886AEAE-C2CC-4EBD-936E-1A9D168BFD35}" dt="2023-02-16T21:49:41.041" v="2582" actId="1076"/>
          <ac:picMkLst>
            <pc:docMk/>
            <pc:sldMk cId="1251714649" sldId="356"/>
            <ac:picMk id="5" creationId="{9894312F-AB9C-6DFD-5A5E-E59B7C88B71F}"/>
          </ac:picMkLst>
        </pc:picChg>
      </pc:sldChg>
      <pc:sldChg chg="addSp delSp modSp mod">
        <pc:chgData name="Singh, Amrit" userId="193900bb-3852-4986-93e1-5b46d0dec78f" providerId="ADAL" clId="{E886AEAE-C2CC-4EBD-936E-1A9D168BFD35}" dt="2023-02-16T21:54:08.037" v="2937" actId="1076"/>
        <pc:sldMkLst>
          <pc:docMk/>
          <pc:sldMk cId="1288455565" sldId="359"/>
        </pc:sldMkLst>
        <pc:spChg chg="mod">
          <ac:chgData name="Singh, Amrit" userId="193900bb-3852-4986-93e1-5b46d0dec78f" providerId="ADAL" clId="{E886AEAE-C2CC-4EBD-936E-1A9D168BFD35}" dt="2023-02-16T21:53:54.528" v="2934" actId="20577"/>
          <ac:spMkLst>
            <pc:docMk/>
            <pc:sldMk cId="1288455565" sldId="359"/>
            <ac:spMk id="3" creationId="{3E5FEE2D-79E5-4C1D-8BF7-EE619CA7039A}"/>
          </ac:spMkLst>
        </pc:spChg>
        <pc:picChg chg="add mod">
          <ac:chgData name="Singh, Amrit" userId="193900bb-3852-4986-93e1-5b46d0dec78f" providerId="ADAL" clId="{E886AEAE-C2CC-4EBD-936E-1A9D168BFD35}" dt="2023-02-16T21:54:08.037" v="2937" actId="1076"/>
          <ac:picMkLst>
            <pc:docMk/>
            <pc:sldMk cId="1288455565" sldId="359"/>
            <ac:picMk id="4" creationId="{7AC696ED-01C1-BA71-E516-8D6A46592B97}"/>
          </ac:picMkLst>
        </pc:picChg>
        <pc:picChg chg="del">
          <ac:chgData name="Singh, Amrit" userId="193900bb-3852-4986-93e1-5b46d0dec78f" providerId="ADAL" clId="{E886AEAE-C2CC-4EBD-936E-1A9D168BFD35}" dt="2023-02-16T21:53:29.231" v="2879" actId="478"/>
          <ac:picMkLst>
            <pc:docMk/>
            <pc:sldMk cId="1288455565" sldId="359"/>
            <ac:picMk id="5" creationId="{3A10BB88-EDCC-E13E-C4F0-6C6C949C36DB}"/>
          </ac:picMkLst>
        </pc:picChg>
      </pc:sldChg>
      <pc:sldChg chg="addSp delSp modSp mod">
        <pc:chgData name="Singh, Amrit" userId="193900bb-3852-4986-93e1-5b46d0dec78f" providerId="ADAL" clId="{E886AEAE-C2CC-4EBD-936E-1A9D168BFD35}" dt="2023-02-16T22:42:01.213" v="4366" actId="20577"/>
        <pc:sldMkLst>
          <pc:docMk/>
          <pc:sldMk cId="3044407862" sldId="371"/>
        </pc:sldMkLst>
        <pc:spChg chg="mod">
          <ac:chgData name="Singh, Amrit" userId="193900bb-3852-4986-93e1-5b46d0dec78f" providerId="ADAL" clId="{E886AEAE-C2CC-4EBD-936E-1A9D168BFD35}" dt="2023-02-16T22:42:01.213" v="4366" actId="20577"/>
          <ac:spMkLst>
            <pc:docMk/>
            <pc:sldMk cId="3044407862" sldId="371"/>
            <ac:spMk id="3" creationId="{3E5FEE2D-79E5-4C1D-8BF7-EE619CA7039A}"/>
          </ac:spMkLst>
        </pc:spChg>
        <pc:picChg chg="del">
          <ac:chgData name="Singh, Amrit" userId="193900bb-3852-4986-93e1-5b46d0dec78f" providerId="ADAL" clId="{E886AEAE-C2CC-4EBD-936E-1A9D168BFD35}" dt="2023-02-16T22:41:45.724" v="4346" actId="478"/>
          <ac:picMkLst>
            <pc:docMk/>
            <pc:sldMk cId="3044407862" sldId="371"/>
            <ac:picMk id="4" creationId="{56A87707-D17A-9642-EB5C-5C8A206E6302}"/>
          </ac:picMkLst>
        </pc:picChg>
        <pc:picChg chg="add mod">
          <ac:chgData name="Singh, Amrit" userId="193900bb-3852-4986-93e1-5b46d0dec78f" providerId="ADAL" clId="{E886AEAE-C2CC-4EBD-936E-1A9D168BFD35}" dt="2023-02-16T22:41:54.398" v="4348" actId="1076"/>
          <ac:picMkLst>
            <pc:docMk/>
            <pc:sldMk cId="3044407862" sldId="371"/>
            <ac:picMk id="5" creationId="{94BDDB9F-A99B-4B2A-4530-23ADCC7FA875}"/>
          </ac:picMkLst>
        </pc:picChg>
      </pc:sldChg>
      <pc:sldChg chg="addSp delSp modSp mod">
        <pc:chgData name="Singh, Amrit" userId="193900bb-3852-4986-93e1-5b46d0dec78f" providerId="ADAL" clId="{E886AEAE-C2CC-4EBD-936E-1A9D168BFD35}" dt="2023-02-16T22:43:15.687" v="4398" actId="20577"/>
        <pc:sldMkLst>
          <pc:docMk/>
          <pc:sldMk cId="2659576515" sldId="372"/>
        </pc:sldMkLst>
        <pc:spChg chg="mod">
          <ac:chgData name="Singh, Amrit" userId="193900bb-3852-4986-93e1-5b46d0dec78f" providerId="ADAL" clId="{E886AEAE-C2CC-4EBD-936E-1A9D168BFD35}" dt="2023-02-16T22:43:15.687" v="4398" actId="20577"/>
          <ac:spMkLst>
            <pc:docMk/>
            <pc:sldMk cId="2659576515" sldId="372"/>
            <ac:spMk id="3" creationId="{3E5FEE2D-79E5-4C1D-8BF7-EE619CA7039A}"/>
          </ac:spMkLst>
        </pc:spChg>
        <pc:picChg chg="del">
          <ac:chgData name="Singh, Amrit" userId="193900bb-3852-4986-93e1-5b46d0dec78f" providerId="ADAL" clId="{E886AEAE-C2CC-4EBD-936E-1A9D168BFD35}" dt="2023-02-16T22:42:09.523" v="4367" actId="478"/>
          <ac:picMkLst>
            <pc:docMk/>
            <pc:sldMk cId="2659576515" sldId="372"/>
            <ac:picMk id="4" creationId="{2A8CD4D2-716E-6BEB-4576-17E8ED00200B}"/>
          </ac:picMkLst>
        </pc:picChg>
        <pc:picChg chg="add del">
          <ac:chgData name="Singh, Amrit" userId="193900bb-3852-4986-93e1-5b46d0dec78f" providerId="ADAL" clId="{E886AEAE-C2CC-4EBD-936E-1A9D168BFD35}" dt="2023-02-16T22:43:09.807" v="4372" actId="478"/>
          <ac:picMkLst>
            <pc:docMk/>
            <pc:sldMk cId="2659576515" sldId="372"/>
            <ac:picMk id="5" creationId="{00AC4DD9-9A4B-1E65-9AB9-3E68F695B402}"/>
          </ac:picMkLst>
        </pc:picChg>
        <pc:picChg chg="add del">
          <ac:chgData name="Singh, Amrit" userId="193900bb-3852-4986-93e1-5b46d0dec78f" providerId="ADAL" clId="{E886AEAE-C2CC-4EBD-936E-1A9D168BFD35}" dt="2023-02-16T22:43:09.065" v="4371" actId="22"/>
          <ac:picMkLst>
            <pc:docMk/>
            <pc:sldMk cId="2659576515" sldId="372"/>
            <ac:picMk id="10" creationId="{9944FB7F-5A50-08A4-767F-41DC38D5ACCB}"/>
          </ac:picMkLst>
        </pc:picChg>
      </pc:sldChg>
      <pc:sldChg chg="addSp delSp modSp mod">
        <pc:chgData name="Singh, Amrit" userId="193900bb-3852-4986-93e1-5b46d0dec78f" providerId="ADAL" clId="{E886AEAE-C2CC-4EBD-936E-1A9D168BFD35}" dt="2023-02-16T23:48:35.548" v="4888" actId="22"/>
        <pc:sldMkLst>
          <pc:docMk/>
          <pc:sldMk cId="166132267" sldId="373"/>
        </pc:sldMkLst>
        <pc:spChg chg="mod">
          <ac:chgData name="Singh, Amrit" userId="193900bb-3852-4986-93e1-5b46d0dec78f" providerId="ADAL" clId="{E886AEAE-C2CC-4EBD-936E-1A9D168BFD35}" dt="2023-02-16T22:43:27.393" v="4450" actId="20577"/>
          <ac:spMkLst>
            <pc:docMk/>
            <pc:sldMk cId="166132267" sldId="373"/>
            <ac:spMk id="3" creationId="{3E5FEE2D-79E5-4C1D-8BF7-EE619CA7039A}"/>
          </ac:spMkLst>
        </pc:spChg>
        <pc:picChg chg="add del">
          <ac:chgData name="Singh, Amrit" userId="193900bb-3852-4986-93e1-5b46d0dec78f" providerId="ADAL" clId="{E886AEAE-C2CC-4EBD-936E-1A9D168BFD35}" dt="2023-02-16T23:48:28.673" v="4887" actId="478"/>
          <ac:picMkLst>
            <pc:docMk/>
            <pc:sldMk cId="166132267" sldId="373"/>
            <ac:picMk id="4" creationId="{21AE2ABC-ABC7-D9B8-1DC3-2166D679F516}"/>
          </ac:picMkLst>
        </pc:picChg>
        <pc:picChg chg="del">
          <ac:chgData name="Singh, Amrit" userId="193900bb-3852-4986-93e1-5b46d0dec78f" providerId="ADAL" clId="{E886AEAE-C2CC-4EBD-936E-1A9D168BFD35}" dt="2023-02-16T22:43:18.660" v="4399" actId="478"/>
          <ac:picMkLst>
            <pc:docMk/>
            <pc:sldMk cId="166132267" sldId="373"/>
            <ac:picMk id="5" creationId="{0F15B431-C9C4-55BC-D9F0-686760076056}"/>
          </ac:picMkLst>
        </pc:picChg>
        <pc:picChg chg="add">
          <ac:chgData name="Singh, Amrit" userId="193900bb-3852-4986-93e1-5b46d0dec78f" providerId="ADAL" clId="{E886AEAE-C2CC-4EBD-936E-1A9D168BFD35}" dt="2023-02-16T23:48:35.548" v="4888" actId="22"/>
          <ac:picMkLst>
            <pc:docMk/>
            <pc:sldMk cId="166132267" sldId="373"/>
            <ac:picMk id="10" creationId="{8482BFC7-FEF8-BC49-8390-2DF03D50F8EA}"/>
          </ac:picMkLst>
        </pc:picChg>
      </pc:sldChg>
      <pc:sldChg chg="addSp delSp modSp mod">
        <pc:chgData name="Singh, Amrit" userId="193900bb-3852-4986-93e1-5b46d0dec78f" providerId="ADAL" clId="{E886AEAE-C2CC-4EBD-936E-1A9D168BFD35}" dt="2023-02-16T23:49:51.981" v="4981" actId="20577"/>
        <pc:sldMkLst>
          <pc:docMk/>
          <pc:sldMk cId="712393323" sldId="374"/>
        </pc:sldMkLst>
        <pc:spChg chg="mod">
          <ac:chgData name="Singh, Amrit" userId="193900bb-3852-4986-93e1-5b46d0dec78f" providerId="ADAL" clId="{E886AEAE-C2CC-4EBD-936E-1A9D168BFD35}" dt="2023-02-16T23:49:51.981" v="4981" actId="20577"/>
          <ac:spMkLst>
            <pc:docMk/>
            <pc:sldMk cId="712393323" sldId="374"/>
            <ac:spMk id="3" creationId="{3E5FEE2D-79E5-4C1D-8BF7-EE619CA7039A}"/>
          </ac:spMkLst>
        </pc:spChg>
        <pc:picChg chg="del">
          <ac:chgData name="Singh, Amrit" userId="193900bb-3852-4986-93e1-5b46d0dec78f" providerId="ADAL" clId="{E886AEAE-C2CC-4EBD-936E-1A9D168BFD35}" dt="2023-02-16T23:49:02.336" v="4889" actId="478"/>
          <ac:picMkLst>
            <pc:docMk/>
            <pc:sldMk cId="712393323" sldId="374"/>
            <ac:picMk id="4" creationId="{377FA47E-FCD8-327A-535F-6045300FA78C}"/>
          </ac:picMkLst>
        </pc:picChg>
        <pc:picChg chg="add">
          <ac:chgData name="Singh, Amrit" userId="193900bb-3852-4986-93e1-5b46d0dec78f" providerId="ADAL" clId="{E886AEAE-C2CC-4EBD-936E-1A9D168BFD35}" dt="2023-02-16T23:49:02.729" v="4890" actId="22"/>
          <ac:picMkLst>
            <pc:docMk/>
            <pc:sldMk cId="712393323" sldId="374"/>
            <ac:picMk id="5" creationId="{B8B8D3CD-0B5C-8EC1-B268-6A8B556B3DFB}"/>
          </ac:picMkLst>
        </pc:picChg>
      </pc:sldChg>
      <pc:sldChg chg="addSp delSp modSp mod">
        <pc:chgData name="Singh, Amrit" userId="193900bb-3852-4986-93e1-5b46d0dec78f" providerId="ADAL" clId="{E886AEAE-C2CC-4EBD-936E-1A9D168BFD35}" dt="2023-02-16T20:55:23.693" v="509" actId="20577"/>
        <pc:sldMkLst>
          <pc:docMk/>
          <pc:sldMk cId="4159092795" sldId="379"/>
        </pc:sldMkLst>
        <pc:spChg chg="mod">
          <ac:chgData name="Singh, Amrit" userId="193900bb-3852-4986-93e1-5b46d0dec78f" providerId="ADAL" clId="{E886AEAE-C2CC-4EBD-936E-1A9D168BFD35}" dt="2023-02-16T20:55:23.693" v="509" actId="20577"/>
          <ac:spMkLst>
            <pc:docMk/>
            <pc:sldMk cId="4159092795" sldId="379"/>
            <ac:spMk id="3" creationId="{3E5FEE2D-79E5-4C1D-8BF7-EE619CA7039A}"/>
          </ac:spMkLst>
        </pc:spChg>
        <pc:picChg chg="add mod">
          <ac:chgData name="Singh, Amrit" userId="193900bb-3852-4986-93e1-5b46d0dec78f" providerId="ADAL" clId="{E886AEAE-C2CC-4EBD-936E-1A9D168BFD35}" dt="2023-02-16T20:54:58.872" v="403" actId="1076"/>
          <ac:picMkLst>
            <pc:docMk/>
            <pc:sldMk cId="4159092795" sldId="379"/>
            <ac:picMk id="4" creationId="{FAA1F906-79E6-5868-0909-1FCC7CD465D4}"/>
          </ac:picMkLst>
        </pc:picChg>
        <pc:picChg chg="del mod">
          <ac:chgData name="Singh, Amrit" userId="193900bb-3852-4986-93e1-5b46d0dec78f" providerId="ADAL" clId="{E886AEAE-C2CC-4EBD-936E-1A9D168BFD35}" dt="2023-02-16T20:54:21.486" v="400" actId="478"/>
          <ac:picMkLst>
            <pc:docMk/>
            <pc:sldMk cId="4159092795" sldId="379"/>
            <ac:picMk id="5" creationId="{760101E0-1C93-17DB-0B55-20E642E919AF}"/>
          </ac:picMkLst>
        </pc:picChg>
      </pc:sldChg>
      <pc:sldChg chg="addSp delSp modSp mod">
        <pc:chgData name="Singh, Amrit" userId="193900bb-3852-4986-93e1-5b46d0dec78f" providerId="ADAL" clId="{E886AEAE-C2CC-4EBD-936E-1A9D168BFD35}" dt="2023-02-16T20:56:16.672" v="616" actId="20577"/>
        <pc:sldMkLst>
          <pc:docMk/>
          <pc:sldMk cId="634475928" sldId="380"/>
        </pc:sldMkLst>
        <pc:spChg chg="mod">
          <ac:chgData name="Singh, Amrit" userId="193900bb-3852-4986-93e1-5b46d0dec78f" providerId="ADAL" clId="{E886AEAE-C2CC-4EBD-936E-1A9D168BFD35}" dt="2023-02-16T20:56:16.672" v="616" actId="20577"/>
          <ac:spMkLst>
            <pc:docMk/>
            <pc:sldMk cId="634475928" sldId="380"/>
            <ac:spMk id="3" creationId="{3E5FEE2D-79E5-4C1D-8BF7-EE619CA7039A}"/>
          </ac:spMkLst>
        </pc:spChg>
        <pc:picChg chg="del mod">
          <ac:chgData name="Singh, Amrit" userId="193900bb-3852-4986-93e1-5b46d0dec78f" providerId="ADAL" clId="{E886AEAE-C2CC-4EBD-936E-1A9D168BFD35}" dt="2023-02-16T20:55:48.465" v="511" actId="478"/>
          <ac:picMkLst>
            <pc:docMk/>
            <pc:sldMk cId="634475928" sldId="380"/>
            <ac:picMk id="4" creationId="{EBCCE102-2CC6-99BA-7BF8-9AFD39A027B6}"/>
          </ac:picMkLst>
        </pc:picChg>
        <pc:picChg chg="add mod">
          <ac:chgData name="Singh, Amrit" userId="193900bb-3852-4986-93e1-5b46d0dec78f" providerId="ADAL" clId="{E886AEAE-C2CC-4EBD-936E-1A9D168BFD35}" dt="2023-02-16T20:55:52.469" v="514" actId="1076"/>
          <ac:picMkLst>
            <pc:docMk/>
            <pc:sldMk cId="634475928" sldId="380"/>
            <ac:picMk id="5" creationId="{CF03EA08-6916-EE86-BB29-AD17C621FE86}"/>
          </ac:picMkLst>
        </pc:picChg>
      </pc:sldChg>
      <pc:sldChg chg="addSp delSp modSp mod">
        <pc:chgData name="Singh, Amrit" userId="193900bb-3852-4986-93e1-5b46d0dec78f" providerId="ADAL" clId="{E886AEAE-C2CC-4EBD-936E-1A9D168BFD35}" dt="2023-02-16T20:57:14.566" v="729" actId="20577"/>
        <pc:sldMkLst>
          <pc:docMk/>
          <pc:sldMk cId="1535959890" sldId="381"/>
        </pc:sldMkLst>
        <pc:spChg chg="mod">
          <ac:chgData name="Singh, Amrit" userId="193900bb-3852-4986-93e1-5b46d0dec78f" providerId="ADAL" clId="{E886AEAE-C2CC-4EBD-936E-1A9D168BFD35}" dt="2023-02-16T20:57:14.566" v="729" actId="20577"/>
          <ac:spMkLst>
            <pc:docMk/>
            <pc:sldMk cId="1535959890" sldId="381"/>
            <ac:spMk id="3" creationId="{3E5FEE2D-79E5-4C1D-8BF7-EE619CA7039A}"/>
          </ac:spMkLst>
        </pc:spChg>
        <pc:picChg chg="add">
          <ac:chgData name="Singh, Amrit" userId="193900bb-3852-4986-93e1-5b46d0dec78f" providerId="ADAL" clId="{E886AEAE-C2CC-4EBD-936E-1A9D168BFD35}" dt="2023-02-16T20:56:50.327" v="632" actId="22"/>
          <ac:picMkLst>
            <pc:docMk/>
            <pc:sldMk cId="1535959890" sldId="381"/>
            <ac:picMk id="4" creationId="{D33D7972-2422-CEC9-721E-CA3C2C47EA34}"/>
          </ac:picMkLst>
        </pc:picChg>
        <pc:picChg chg="del">
          <ac:chgData name="Singh, Amrit" userId="193900bb-3852-4986-93e1-5b46d0dec78f" providerId="ADAL" clId="{E886AEAE-C2CC-4EBD-936E-1A9D168BFD35}" dt="2023-02-16T20:56:49.998" v="631" actId="478"/>
          <ac:picMkLst>
            <pc:docMk/>
            <pc:sldMk cId="1535959890" sldId="381"/>
            <ac:picMk id="5" creationId="{19B7DA9D-EE5C-BF10-0D6B-E646C3BA0344}"/>
          </ac:picMkLst>
        </pc:picChg>
      </pc:sldChg>
      <pc:sldChg chg="addSp delSp modSp mod">
        <pc:chgData name="Singh, Amrit" userId="193900bb-3852-4986-93e1-5b46d0dec78f" providerId="ADAL" clId="{E886AEAE-C2CC-4EBD-936E-1A9D168BFD35}" dt="2023-02-16T21:09:08.574" v="1398" actId="20577"/>
        <pc:sldMkLst>
          <pc:docMk/>
          <pc:sldMk cId="1092861418" sldId="383"/>
        </pc:sldMkLst>
        <pc:spChg chg="mod">
          <ac:chgData name="Singh, Amrit" userId="193900bb-3852-4986-93e1-5b46d0dec78f" providerId="ADAL" clId="{E886AEAE-C2CC-4EBD-936E-1A9D168BFD35}" dt="2023-02-16T21:09:08.574" v="1398" actId="20577"/>
          <ac:spMkLst>
            <pc:docMk/>
            <pc:sldMk cId="1092861418" sldId="383"/>
            <ac:spMk id="3" creationId="{3E5FEE2D-79E5-4C1D-8BF7-EE619CA7039A}"/>
          </ac:spMkLst>
        </pc:spChg>
        <pc:picChg chg="add mod">
          <ac:chgData name="Singh, Amrit" userId="193900bb-3852-4986-93e1-5b46d0dec78f" providerId="ADAL" clId="{E886AEAE-C2CC-4EBD-936E-1A9D168BFD35}" dt="2023-02-16T21:08:05.406" v="1221" actId="1076"/>
          <ac:picMkLst>
            <pc:docMk/>
            <pc:sldMk cId="1092861418" sldId="383"/>
            <ac:picMk id="4" creationId="{70D8ABA9-EA54-1EB4-209F-9F60522E2C8B}"/>
          </ac:picMkLst>
        </pc:picChg>
        <pc:picChg chg="del">
          <ac:chgData name="Singh, Amrit" userId="193900bb-3852-4986-93e1-5b46d0dec78f" providerId="ADAL" clId="{E886AEAE-C2CC-4EBD-936E-1A9D168BFD35}" dt="2023-02-16T21:07:07.228" v="1219" actId="478"/>
          <ac:picMkLst>
            <pc:docMk/>
            <pc:sldMk cId="1092861418" sldId="383"/>
            <ac:picMk id="5" creationId="{0A8DF130-FA33-3307-DA44-4E98C524C811}"/>
          </ac:picMkLst>
        </pc:picChg>
      </pc:sldChg>
      <pc:sldChg chg="addSp delSp modSp mod">
        <pc:chgData name="Singh, Amrit" userId="193900bb-3852-4986-93e1-5b46d0dec78f" providerId="ADAL" clId="{E886AEAE-C2CC-4EBD-936E-1A9D168BFD35}" dt="2023-02-16T21:11:39.597" v="1595" actId="20577"/>
        <pc:sldMkLst>
          <pc:docMk/>
          <pc:sldMk cId="2804088554" sldId="384"/>
        </pc:sldMkLst>
        <pc:spChg chg="mod">
          <ac:chgData name="Singh, Amrit" userId="193900bb-3852-4986-93e1-5b46d0dec78f" providerId="ADAL" clId="{E886AEAE-C2CC-4EBD-936E-1A9D168BFD35}" dt="2023-02-16T21:11:39.597" v="1595" actId="20577"/>
          <ac:spMkLst>
            <pc:docMk/>
            <pc:sldMk cId="2804088554" sldId="384"/>
            <ac:spMk id="3" creationId="{3E5FEE2D-79E5-4C1D-8BF7-EE619CA7039A}"/>
          </ac:spMkLst>
        </pc:spChg>
        <pc:picChg chg="add mod">
          <ac:chgData name="Singh, Amrit" userId="193900bb-3852-4986-93e1-5b46d0dec78f" providerId="ADAL" clId="{E886AEAE-C2CC-4EBD-936E-1A9D168BFD35}" dt="2023-02-16T21:11:31.266" v="1555" actId="1076"/>
          <ac:picMkLst>
            <pc:docMk/>
            <pc:sldMk cId="2804088554" sldId="384"/>
            <ac:picMk id="4" creationId="{E6CAD858-5A92-146B-5085-366E3B162C0B}"/>
          </ac:picMkLst>
        </pc:picChg>
        <pc:picChg chg="del">
          <ac:chgData name="Singh, Amrit" userId="193900bb-3852-4986-93e1-5b46d0dec78f" providerId="ADAL" clId="{E886AEAE-C2CC-4EBD-936E-1A9D168BFD35}" dt="2023-02-16T21:11:27.690" v="1552" actId="478"/>
          <ac:picMkLst>
            <pc:docMk/>
            <pc:sldMk cId="2804088554" sldId="384"/>
            <ac:picMk id="5" creationId="{777A24BE-3EF8-7962-8E16-B782240C7597}"/>
          </ac:picMkLst>
        </pc:picChg>
        <pc:picChg chg="del">
          <ac:chgData name="Singh, Amrit" userId="193900bb-3852-4986-93e1-5b46d0dec78f" providerId="ADAL" clId="{E886AEAE-C2CC-4EBD-936E-1A9D168BFD35}" dt="2023-02-16T21:11:29.220" v="1553" actId="478"/>
          <ac:picMkLst>
            <pc:docMk/>
            <pc:sldMk cId="2804088554" sldId="384"/>
            <ac:picMk id="10" creationId="{01C27316-5A4A-4038-B9FA-771E0EAFF826}"/>
          </ac:picMkLst>
        </pc:picChg>
      </pc:sldChg>
      <pc:sldChg chg="addSp delSp modSp mod">
        <pc:chgData name="Singh, Amrit" userId="193900bb-3852-4986-93e1-5b46d0dec78f" providerId="ADAL" clId="{E886AEAE-C2CC-4EBD-936E-1A9D168BFD35}" dt="2023-02-16T21:12:44.380" v="1679" actId="20577"/>
        <pc:sldMkLst>
          <pc:docMk/>
          <pc:sldMk cId="170032263" sldId="385"/>
        </pc:sldMkLst>
        <pc:spChg chg="mod">
          <ac:chgData name="Singh, Amrit" userId="193900bb-3852-4986-93e1-5b46d0dec78f" providerId="ADAL" clId="{E886AEAE-C2CC-4EBD-936E-1A9D168BFD35}" dt="2023-02-16T21:12:44.380" v="1679" actId="20577"/>
          <ac:spMkLst>
            <pc:docMk/>
            <pc:sldMk cId="170032263" sldId="385"/>
            <ac:spMk id="3" creationId="{3E5FEE2D-79E5-4C1D-8BF7-EE619CA7039A}"/>
          </ac:spMkLst>
        </pc:spChg>
        <pc:picChg chg="del">
          <ac:chgData name="Singh, Amrit" userId="193900bb-3852-4986-93e1-5b46d0dec78f" providerId="ADAL" clId="{E886AEAE-C2CC-4EBD-936E-1A9D168BFD35}" dt="2023-02-16T21:12:00.005" v="1596" actId="478"/>
          <ac:picMkLst>
            <pc:docMk/>
            <pc:sldMk cId="170032263" sldId="385"/>
            <ac:picMk id="4" creationId="{25DF3B77-6AA9-6284-20B4-C17A01386A78}"/>
          </ac:picMkLst>
        </pc:picChg>
        <pc:picChg chg="add mod">
          <ac:chgData name="Singh, Amrit" userId="193900bb-3852-4986-93e1-5b46d0dec78f" providerId="ADAL" clId="{E886AEAE-C2CC-4EBD-936E-1A9D168BFD35}" dt="2023-02-16T21:12:15.100" v="1599" actId="1076"/>
          <ac:picMkLst>
            <pc:docMk/>
            <pc:sldMk cId="170032263" sldId="385"/>
            <ac:picMk id="5" creationId="{C416D536-3B79-A581-C9CE-78C8A6E33F8A}"/>
          </ac:picMkLst>
        </pc:picChg>
      </pc:sldChg>
      <pc:sldChg chg="addSp delSp modSp mod">
        <pc:chgData name="Singh, Amrit" userId="193900bb-3852-4986-93e1-5b46d0dec78f" providerId="ADAL" clId="{E886AEAE-C2CC-4EBD-936E-1A9D168BFD35}" dt="2023-02-16T21:13:57.770" v="1831" actId="14100"/>
        <pc:sldMkLst>
          <pc:docMk/>
          <pc:sldMk cId="1053395884" sldId="386"/>
        </pc:sldMkLst>
        <pc:spChg chg="mod">
          <ac:chgData name="Singh, Amrit" userId="193900bb-3852-4986-93e1-5b46d0dec78f" providerId="ADAL" clId="{E886AEAE-C2CC-4EBD-936E-1A9D168BFD35}" dt="2023-02-16T21:13:54.226" v="1830" actId="20577"/>
          <ac:spMkLst>
            <pc:docMk/>
            <pc:sldMk cId="1053395884" sldId="386"/>
            <ac:spMk id="3" creationId="{3E5FEE2D-79E5-4C1D-8BF7-EE619CA7039A}"/>
          </ac:spMkLst>
        </pc:spChg>
        <pc:picChg chg="add mod">
          <ac:chgData name="Singh, Amrit" userId="193900bb-3852-4986-93e1-5b46d0dec78f" providerId="ADAL" clId="{E886AEAE-C2CC-4EBD-936E-1A9D168BFD35}" dt="2023-02-16T21:13:57.770" v="1831" actId="14100"/>
          <ac:picMkLst>
            <pc:docMk/>
            <pc:sldMk cId="1053395884" sldId="386"/>
            <ac:picMk id="4" creationId="{F545A20D-CAD1-6BCD-7786-7941AFF837E0}"/>
          </ac:picMkLst>
        </pc:picChg>
        <pc:picChg chg="del">
          <ac:chgData name="Singh, Amrit" userId="193900bb-3852-4986-93e1-5b46d0dec78f" providerId="ADAL" clId="{E886AEAE-C2CC-4EBD-936E-1A9D168BFD35}" dt="2023-02-16T21:13:11.014" v="1680" actId="478"/>
          <ac:picMkLst>
            <pc:docMk/>
            <pc:sldMk cId="1053395884" sldId="386"/>
            <ac:picMk id="5" creationId="{5D39AFE9-9737-D281-223B-CB7C058BA271}"/>
          </ac:picMkLst>
        </pc:picChg>
      </pc:sldChg>
      <pc:sldChg chg="addSp delSp modSp mod">
        <pc:chgData name="Singh, Amrit" userId="193900bb-3852-4986-93e1-5b46d0dec78f" providerId="ADAL" clId="{E886AEAE-C2CC-4EBD-936E-1A9D168BFD35}" dt="2023-02-16T21:54:59.218" v="3019" actId="20577"/>
        <pc:sldMkLst>
          <pc:docMk/>
          <pc:sldMk cId="2785152850" sldId="387"/>
        </pc:sldMkLst>
        <pc:spChg chg="mod">
          <ac:chgData name="Singh, Amrit" userId="193900bb-3852-4986-93e1-5b46d0dec78f" providerId="ADAL" clId="{E886AEAE-C2CC-4EBD-936E-1A9D168BFD35}" dt="2023-02-16T21:54:59.218" v="3019" actId="20577"/>
          <ac:spMkLst>
            <pc:docMk/>
            <pc:sldMk cId="2785152850" sldId="387"/>
            <ac:spMk id="3" creationId="{3E5FEE2D-79E5-4C1D-8BF7-EE619CA7039A}"/>
          </ac:spMkLst>
        </pc:spChg>
        <pc:picChg chg="del">
          <ac:chgData name="Singh, Amrit" userId="193900bb-3852-4986-93e1-5b46d0dec78f" providerId="ADAL" clId="{E886AEAE-C2CC-4EBD-936E-1A9D168BFD35}" dt="2023-02-16T21:54:39.884" v="2938" actId="478"/>
          <ac:picMkLst>
            <pc:docMk/>
            <pc:sldMk cId="2785152850" sldId="387"/>
            <ac:picMk id="4" creationId="{52D93971-88C6-C3D0-3C2C-AB1E0B049055}"/>
          </ac:picMkLst>
        </pc:picChg>
        <pc:picChg chg="add mod">
          <ac:chgData name="Singh, Amrit" userId="193900bb-3852-4986-93e1-5b46d0dec78f" providerId="ADAL" clId="{E886AEAE-C2CC-4EBD-936E-1A9D168BFD35}" dt="2023-02-16T21:54:42.497" v="2940" actId="1076"/>
          <ac:picMkLst>
            <pc:docMk/>
            <pc:sldMk cId="2785152850" sldId="387"/>
            <ac:picMk id="5" creationId="{6EC153ED-E3FC-DFB1-ED69-8743511647BD}"/>
          </ac:picMkLst>
        </pc:picChg>
      </pc:sldChg>
      <pc:sldChg chg="addSp delSp modSp mod">
        <pc:chgData name="Singh, Amrit" userId="193900bb-3852-4986-93e1-5b46d0dec78f" providerId="ADAL" clId="{E886AEAE-C2CC-4EBD-936E-1A9D168BFD35}" dt="2023-02-16T21:57:25.543" v="3073" actId="1076"/>
        <pc:sldMkLst>
          <pc:docMk/>
          <pc:sldMk cId="4290903652" sldId="388"/>
        </pc:sldMkLst>
        <pc:spChg chg="mod">
          <ac:chgData name="Singh, Amrit" userId="193900bb-3852-4986-93e1-5b46d0dec78f" providerId="ADAL" clId="{E886AEAE-C2CC-4EBD-936E-1A9D168BFD35}" dt="2023-02-16T21:57:13.849" v="3070" actId="313"/>
          <ac:spMkLst>
            <pc:docMk/>
            <pc:sldMk cId="4290903652" sldId="388"/>
            <ac:spMk id="3" creationId="{3E5FEE2D-79E5-4C1D-8BF7-EE619CA7039A}"/>
          </ac:spMkLst>
        </pc:spChg>
        <pc:picChg chg="add mod">
          <ac:chgData name="Singh, Amrit" userId="193900bb-3852-4986-93e1-5b46d0dec78f" providerId="ADAL" clId="{E886AEAE-C2CC-4EBD-936E-1A9D168BFD35}" dt="2023-02-16T21:57:25.543" v="3073" actId="1076"/>
          <ac:picMkLst>
            <pc:docMk/>
            <pc:sldMk cId="4290903652" sldId="388"/>
            <ac:picMk id="4" creationId="{BC456862-01C1-6F3C-5EBF-685B94CDDE20}"/>
          </ac:picMkLst>
        </pc:picChg>
        <pc:picChg chg="del">
          <ac:chgData name="Singh, Amrit" userId="193900bb-3852-4986-93e1-5b46d0dec78f" providerId="ADAL" clId="{E886AEAE-C2CC-4EBD-936E-1A9D168BFD35}" dt="2023-02-16T21:56:24.636" v="3020" actId="478"/>
          <ac:picMkLst>
            <pc:docMk/>
            <pc:sldMk cId="4290903652" sldId="388"/>
            <ac:picMk id="5" creationId="{F81F72B5-BC10-EBC4-FBDB-DF8312081868}"/>
          </ac:picMkLst>
        </pc:picChg>
      </pc:sldChg>
      <pc:sldChg chg="addSp delSp modSp mod">
        <pc:chgData name="Singh, Amrit" userId="193900bb-3852-4986-93e1-5b46d0dec78f" providerId="ADAL" clId="{E886AEAE-C2CC-4EBD-936E-1A9D168BFD35}" dt="2023-02-16T21:58:20.013" v="3167" actId="20577"/>
        <pc:sldMkLst>
          <pc:docMk/>
          <pc:sldMk cId="3071322119" sldId="389"/>
        </pc:sldMkLst>
        <pc:spChg chg="mod">
          <ac:chgData name="Singh, Amrit" userId="193900bb-3852-4986-93e1-5b46d0dec78f" providerId="ADAL" clId="{E886AEAE-C2CC-4EBD-936E-1A9D168BFD35}" dt="2023-02-16T21:58:20.013" v="3167" actId="20577"/>
          <ac:spMkLst>
            <pc:docMk/>
            <pc:sldMk cId="3071322119" sldId="389"/>
            <ac:spMk id="3" creationId="{3E5FEE2D-79E5-4C1D-8BF7-EE619CA7039A}"/>
          </ac:spMkLst>
        </pc:spChg>
        <pc:picChg chg="del">
          <ac:chgData name="Singh, Amrit" userId="193900bb-3852-4986-93e1-5b46d0dec78f" providerId="ADAL" clId="{E886AEAE-C2CC-4EBD-936E-1A9D168BFD35}" dt="2023-02-16T21:57:31.686" v="3074" actId="478"/>
          <ac:picMkLst>
            <pc:docMk/>
            <pc:sldMk cId="3071322119" sldId="389"/>
            <ac:picMk id="4" creationId="{8C46DC0C-1DE0-3D7D-4366-0978D622209E}"/>
          </ac:picMkLst>
        </pc:picChg>
        <pc:picChg chg="add mod">
          <ac:chgData name="Singh, Amrit" userId="193900bb-3852-4986-93e1-5b46d0dec78f" providerId="ADAL" clId="{E886AEAE-C2CC-4EBD-936E-1A9D168BFD35}" dt="2023-02-16T21:57:58.996" v="3077" actId="1076"/>
          <ac:picMkLst>
            <pc:docMk/>
            <pc:sldMk cId="3071322119" sldId="389"/>
            <ac:picMk id="5" creationId="{666E8521-2CFC-774E-E9B2-76DD6B0685C1}"/>
          </ac:picMkLst>
        </pc:picChg>
      </pc:sldChg>
      <pc:sldChg chg="addSp delSp modSp mod">
        <pc:chgData name="Singh, Amrit" userId="193900bb-3852-4986-93e1-5b46d0dec78f" providerId="ADAL" clId="{E886AEAE-C2CC-4EBD-936E-1A9D168BFD35}" dt="2023-02-16T22:01:31.325" v="3420" actId="20577"/>
        <pc:sldMkLst>
          <pc:docMk/>
          <pc:sldMk cId="504651469" sldId="390"/>
        </pc:sldMkLst>
        <pc:spChg chg="mod">
          <ac:chgData name="Singh, Amrit" userId="193900bb-3852-4986-93e1-5b46d0dec78f" providerId="ADAL" clId="{E886AEAE-C2CC-4EBD-936E-1A9D168BFD35}" dt="2023-02-16T22:01:31.325" v="3420" actId="20577"/>
          <ac:spMkLst>
            <pc:docMk/>
            <pc:sldMk cId="504651469" sldId="390"/>
            <ac:spMk id="3" creationId="{3E5FEE2D-79E5-4C1D-8BF7-EE619CA7039A}"/>
          </ac:spMkLst>
        </pc:spChg>
        <pc:picChg chg="add mod">
          <ac:chgData name="Singh, Amrit" userId="193900bb-3852-4986-93e1-5b46d0dec78f" providerId="ADAL" clId="{E886AEAE-C2CC-4EBD-936E-1A9D168BFD35}" dt="2023-02-16T22:01:12.873" v="3328" actId="1076"/>
          <ac:picMkLst>
            <pc:docMk/>
            <pc:sldMk cId="504651469" sldId="390"/>
            <ac:picMk id="4" creationId="{D7338D33-DD60-D64D-E56A-CBAA964D0291}"/>
          </ac:picMkLst>
        </pc:picChg>
        <pc:picChg chg="del">
          <ac:chgData name="Singh, Amrit" userId="193900bb-3852-4986-93e1-5b46d0dec78f" providerId="ADAL" clId="{E886AEAE-C2CC-4EBD-936E-1A9D168BFD35}" dt="2023-02-16T22:00:56.271" v="3325" actId="478"/>
          <ac:picMkLst>
            <pc:docMk/>
            <pc:sldMk cId="504651469" sldId="390"/>
            <ac:picMk id="5" creationId="{85CEBDD2-CBD6-D783-6F3E-002737AAB3C9}"/>
          </ac:picMkLst>
        </pc:picChg>
      </pc:sldChg>
      <pc:sldChg chg="addSp delSp modSp mod">
        <pc:chgData name="Singh, Amrit" userId="193900bb-3852-4986-93e1-5b46d0dec78f" providerId="ADAL" clId="{E886AEAE-C2CC-4EBD-936E-1A9D168BFD35}" dt="2023-02-16T22:16:01.293" v="3513" actId="1076"/>
        <pc:sldMkLst>
          <pc:docMk/>
          <pc:sldMk cId="3955624401" sldId="391"/>
        </pc:sldMkLst>
        <pc:spChg chg="mod">
          <ac:chgData name="Singh, Amrit" userId="193900bb-3852-4986-93e1-5b46d0dec78f" providerId="ADAL" clId="{E886AEAE-C2CC-4EBD-936E-1A9D168BFD35}" dt="2023-02-16T22:03:05.471" v="3508" actId="20577"/>
          <ac:spMkLst>
            <pc:docMk/>
            <pc:sldMk cId="3955624401" sldId="391"/>
            <ac:spMk id="3" creationId="{3E5FEE2D-79E5-4C1D-8BF7-EE619CA7039A}"/>
          </ac:spMkLst>
        </pc:spChg>
        <pc:picChg chg="del mod">
          <ac:chgData name="Singh, Amrit" userId="193900bb-3852-4986-93e1-5b46d0dec78f" providerId="ADAL" clId="{E886AEAE-C2CC-4EBD-936E-1A9D168BFD35}" dt="2023-02-16T22:15:53.868" v="3510" actId="478"/>
          <ac:picMkLst>
            <pc:docMk/>
            <pc:sldMk cId="3955624401" sldId="391"/>
            <ac:picMk id="4" creationId="{BD7B0B7A-C174-207A-1EDD-F71E92CF971F}"/>
          </ac:picMkLst>
        </pc:picChg>
        <pc:picChg chg="add mod">
          <ac:chgData name="Singh, Amrit" userId="193900bb-3852-4986-93e1-5b46d0dec78f" providerId="ADAL" clId="{E886AEAE-C2CC-4EBD-936E-1A9D168BFD35}" dt="2023-02-16T22:16:01.293" v="3513" actId="1076"/>
          <ac:picMkLst>
            <pc:docMk/>
            <pc:sldMk cId="3955624401" sldId="391"/>
            <ac:picMk id="5" creationId="{6E9E790A-E143-03D2-489D-701E223B6C0E}"/>
          </ac:picMkLst>
        </pc:picChg>
      </pc:sldChg>
      <pc:sldChg chg="addSp delSp modSp mod">
        <pc:chgData name="Singh, Amrit" userId="193900bb-3852-4986-93e1-5b46d0dec78f" providerId="ADAL" clId="{E886AEAE-C2CC-4EBD-936E-1A9D168BFD35}" dt="2023-02-16T22:29:57.449" v="3769" actId="1076"/>
        <pc:sldMkLst>
          <pc:docMk/>
          <pc:sldMk cId="588183806" sldId="392"/>
        </pc:sldMkLst>
        <pc:spChg chg="mod">
          <ac:chgData name="Singh, Amrit" userId="193900bb-3852-4986-93e1-5b46d0dec78f" providerId="ADAL" clId="{E886AEAE-C2CC-4EBD-936E-1A9D168BFD35}" dt="2023-02-16T22:17:01.957" v="3590" actId="20577"/>
          <ac:spMkLst>
            <pc:docMk/>
            <pc:sldMk cId="588183806" sldId="392"/>
            <ac:spMk id="3" creationId="{3E5FEE2D-79E5-4C1D-8BF7-EE619CA7039A}"/>
          </ac:spMkLst>
        </pc:spChg>
        <pc:picChg chg="del">
          <ac:chgData name="Singh, Amrit" userId="193900bb-3852-4986-93e1-5b46d0dec78f" providerId="ADAL" clId="{E886AEAE-C2CC-4EBD-936E-1A9D168BFD35}" dt="2023-02-16T22:16:09.753" v="3514" actId="478"/>
          <ac:picMkLst>
            <pc:docMk/>
            <pc:sldMk cId="588183806" sldId="392"/>
            <ac:picMk id="4" creationId="{BD7B0B7A-C174-207A-1EDD-F71E92CF971F}"/>
          </ac:picMkLst>
        </pc:picChg>
        <pc:picChg chg="add del mod">
          <ac:chgData name="Singh, Amrit" userId="193900bb-3852-4986-93e1-5b46d0dec78f" providerId="ADAL" clId="{E886AEAE-C2CC-4EBD-936E-1A9D168BFD35}" dt="2023-02-16T22:29:54.335" v="3767" actId="478"/>
          <ac:picMkLst>
            <pc:docMk/>
            <pc:sldMk cId="588183806" sldId="392"/>
            <ac:picMk id="5" creationId="{CCF6E347-CA99-1961-049A-54CB86BB52D4}"/>
          </ac:picMkLst>
        </pc:picChg>
        <pc:picChg chg="add mod">
          <ac:chgData name="Singh, Amrit" userId="193900bb-3852-4986-93e1-5b46d0dec78f" providerId="ADAL" clId="{E886AEAE-C2CC-4EBD-936E-1A9D168BFD35}" dt="2023-02-16T22:29:57.449" v="3769" actId="1076"/>
          <ac:picMkLst>
            <pc:docMk/>
            <pc:sldMk cId="588183806" sldId="392"/>
            <ac:picMk id="10" creationId="{2E85AD46-6BA4-AACC-CC3D-CACA9522D08B}"/>
          </ac:picMkLst>
        </pc:picChg>
      </pc:sldChg>
      <pc:sldChg chg="addSp delSp modSp mod">
        <pc:chgData name="Singh, Amrit" userId="193900bb-3852-4986-93e1-5b46d0dec78f" providerId="ADAL" clId="{E886AEAE-C2CC-4EBD-936E-1A9D168BFD35}" dt="2023-02-16T22:33:32.416" v="3832" actId="20577"/>
        <pc:sldMkLst>
          <pc:docMk/>
          <pc:sldMk cId="284276022" sldId="393"/>
        </pc:sldMkLst>
        <pc:spChg chg="mod">
          <ac:chgData name="Singh, Amrit" userId="193900bb-3852-4986-93e1-5b46d0dec78f" providerId="ADAL" clId="{E886AEAE-C2CC-4EBD-936E-1A9D168BFD35}" dt="2023-02-16T22:33:32.416" v="3832" actId="20577"/>
          <ac:spMkLst>
            <pc:docMk/>
            <pc:sldMk cId="284276022" sldId="393"/>
            <ac:spMk id="3" creationId="{3E5FEE2D-79E5-4C1D-8BF7-EE619CA7039A}"/>
          </ac:spMkLst>
        </pc:spChg>
        <pc:picChg chg="del">
          <ac:chgData name="Singh, Amrit" userId="193900bb-3852-4986-93e1-5b46d0dec78f" providerId="ADAL" clId="{E886AEAE-C2CC-4EBD-936E-1A9D168BFD35}" dt="2023-02-16T22:30:40.866" v="3770" actId="478"/>
          <ac:picMkLst>
            <pc:docMk/>
            <pc:sldMk cId="284276022" sldId="393"/>
            <ac:picMk id="4" creationId="{B5AB2638-BB58-CEFD-628A-934320097AE2}"/>
          </ac:picMkLst>
        </pc:picChg>
        <pc:picChg chg="add">
          <ac:chgData name="Singh, Amrit" userId="193900bb-3852-4986-93e1-5b46d0dec78f" providerId="ADAL" clId="{E886AEAE-C2CC-4EBD-936E-1A9D168BFD35}" dt="2023-02-16T22:33:17.325" v="3772" actId="22"/>
          <ac:picMkLst>
            <pc:docMk/>
            <pc:sldMk cId="284276022" sldId="393"/>
            <ac:picMk id="5" creationId="{1A55C4F8-CD2C-BF01-430C-E750E4B68764}"/>
          </ac:picMkLst>
        </pc:picChg>
      </pc:sldChg>
      <pc:sldChg chg="addSp delSp modSp add mod">
        <pc:chgData name="Singh, Amrit" userId="193900bb-3852-4986-93e1-5b46d0dec78f" providerId="ADAL" clId="{E886AEAE-C2CC-4EBD-936E-1A9D168BFD35}" dt="2023-02-16T21:00:06.733" v="904" actId="1076"/>
        <pc:sldMkLst>
          <pc:docMk/>
          <pc:sldMk cId="2761598574" sldId="394"/>
        </pc:sldMkLst>
        <pc:spChg chg="mod">
          <ac:chgData name="Singh, Amrit" userId="193900bb-3852-4986-93e1-5b46d0dec78f" providerId="ADAL" clId="{E886AEAE-C2CC-4EBD-936E-1A9D168BFD35}" dt="2023-02-16T21:00:00.381" v="901" actId="20577"/>
          <ac:spMkLst>
            <pc:docMk/>
            <pc:sldMk cId="2761598574" sldId="394"/>
            <ac:spMk id="3" creationId="{3E5FEE2D-79E5-4C1D-8BF7-EE619CA7039A}"/>
          </ac:spMkLst>
        </pc:spChg>
        <pc:picChg chg="del">
          <ac:chgData name="Singh, Amrit" userId="193900bb-3852-4986-93e1-5b46d0dec78f" providerId="ADAL" clId="{E886AEAE-C2CC-4EBD-936E-1A9D168BFD35}" dt="2023-02-16T20:58:53.936" v="733" actId="478"/>
          <ac:picMkLst>
            <pc:docMk/>
            <pc:sldMk cId="2761598574" sldId="394"/>
            <ac:picMk id="4" creationId="{D33D7972-2422-CEC9-721E-CA3C2C47EA34}"/>
          </ac:picMkLst>
        </pc:picChg>
        <pc:picChg chg="add del mod">
          <ac:chgData name="Singh, Amrit" userId="193900bb-3852-4986-93e1-5b46d0dec78f" providerId="ADAL" clId="{E886AEAE-C2CC-4EBD-936E-1A9D168BFD35}" dt="2023-02-16T20:59:32.690" v="792" actId="478"/>
          <ac:picMkLst>
            <pc:docMk/>
            <pc:sldMk cId="2761598574" sldId="394"/>
            <ac:picMk id="5" creationId="{034E33D8-AD4E-301E-5AA2-2059782CAF8F}"/>
          </ac:picMkLst>
        </pc:picChg>
        <pc:picChg chg="add mod">
          <ac:chgData name="Singh, Amrit" userId="193900bb-3852-4986-93e1-5b46d0dec78f" providerId="ADAL" clId="{E886AEAE-C2CC-4EBD-936E-1A9D168BFD35}" dt="2023-02-16T21:00:06.733" v="904" actId="1076"/>
          <ac:picMkLst>
            <pc:docMk/>
            <pc:sldMk cId="2761598574" sldId="394"/>
            <ac:picMk id="10" creationId="{2A653FD6-D6E7-E37D-0DE0-B2D818CE6D6B}"/>
          </ac:picMkLst>
        </pc:picChg>
      </pc:sldChg>
      <pc:sldChg chg="addSp delSp modSp add mod">
        <pc:chgData name="Singh, Amrit" userId="193900bb-3852-4986-93e1-5b46d0dec78f" providerId="ADAL" clId="{E886AEAE-C2CC-4EBD-936E-1A9D168BFD35}" dt="2023-02-16T21:01:01.226" v="1005" actId="20577"/>
        <pc:sldMkLst>
          <pc:docMk/>
          <pc:sldMk cId="3846702371" sldId="395"/>
        </pc:sldMkLst>
        <pc:spChg chg="mod">
          <ac:chgData name="Singh, Amrit" userId="193900bb-3852-4986-93e1-5b46d0dec78f" providerId="ADAL" clId="{E886AEAE-C2CC-4EBD-936E-1A9D168BFD35}" dt="2023-02-16T21:01:01.226" v="1005" actId="20577"/>
          <ac:spMkLst>
            <pc:docMk/>
            <pc:sldMk cId="3846702371" sldId="395"/>
            <ac:spMk id="3" creationId="{3E5FEE2D-79E5-4C1D-8BF7-EE619CA7039A}"/>
          </ac:spMkLst>
        </pc:spChg>
        <pc:picChg chg="del">
          <ac:chgData name="Singh, Amrit" userId="193900bb-3852-4986-93e1-5b46d0dec78f" providerId="ADAL" clId="{E886AEAE-C2CC-4EBD-936E-1A9D168BFD35}" dt="2023-02-16T21:00:34.282" v="905" actId="478"/>
          <ac:picMkLst>
            <pc:docMk/>
            <pc:sldMk cId="3846702371" sldId="395"/>
            <ac:picMk id="4" creationId="{D33D7972-2422-CEC9-721E-CA3C2C47EA34}"/>
          </ac:picMkLst>
        </pc:picChg>
        <pc:picChg chg="add mod">
          <ac:chgData name="Singh, Amrit" userId="193900bb-3852-4986-93e1-5b46d0dec78f" providerId="ADAL" clId="{E886AEAE-C2CC-4EBD-936E-1A9D168BFD35}" dt="2023-02-16T21:00:38.573" v="908" actId="1076"/>
          <ac:picMkLst>
            <pc:docMk/>
            <pc:sldMk cId="3846702371" sldId="395"/>
            <ac:picMk id="5" creationId="{A7A52E0B-C876-E89A-3556-2FC4EF875367}"/>
          </ac:picMkLst>
        </pc:picChg>
      </pc:sldChg>
      <pc:sldChg chg="modSp add mod ord">
        <pc:chgData name="Singh, Amrit" userId="193900bb-3852-4986-93e1-5b46d0dec78f" providerId="ADAL" clId="{E886AEAE-C2CC-4EBD-936E-1A9D168BFD35}" dt="2023-02-16T22:02:19.907" v="3428"/>
        <pc:sldMkLst>
          <pc:docMk/>
          <pc:sldMk cId="1007922635" sldId="396"/>
        </pc:sldMkLst>
        <pc:spChg chg="mod">
          <ac:chgData name="Singh, Amrit" userId="193900bb-3852-4986-93e1-5b46d0dec78f" providerId="ADAL" clId="{E886AEAE-C2CC-4EBD-936E-1A9D168BFD35}" dt="2023-02-16T22:02:09.901" v="3424"/>
          <ac:spMkLst>
            <pc:docMk/>
            <pc:sldMk cId="1007922635" sldId="396"/>
            <ac:spMk id="2" creationId="{B1FE5F11-B7B9-4B80-8C6A-A8A7A7190B77}"/>
          </ac:spMkLst>
        </pc:spChg>
      </pc:sldChg>
      <pc:sldChg chg="add del">
        <pc:chgData name="Singh, Amrit" userId="193900bb-3852-4986-93e1-5b46d0dec78f" providerId="ADAL" clId="{E886AEAE-C2CC-4EBD-936E-1A9D168BFD35}" dt="2023-02-16T21:01:13.927" v="1006" actId="47"/>
        <pc:sldMkLst>
          <pc:docMk/>
          <pc:sldMk cId="3719976630" sldId="396"/>
        </pc:sldMkLst>
      </pc:sldChg>
      <pc:sldChg chg="modSp add mod">
        <pc:chgData name="Singh, Amrit" userId="193900bb-3852-4986-93e1-5b46d0dec78f" providerId="ADAL" clId="{E886AEAE-C2CC-4EBD-936E-1A9D168BFD35}" dt="2023-02-16T22:19:29.195" v="3766"/>
        <pc:sldMkLst>
          <pc:docMk/>
          <pc:sldMk cId="1197407127" sldId="397"/>
        </pc:sldMkLst>
        <pc:spChg chg="mod">
          <ac:chgData name="Singh, Amrit" userId="193900bb-3852-4986-93e1-5b46d0dec78f" providerId="ADAL" clId="{E886AEAE-C2CC-4EBD-936E-1A9D168BFD35}" dt="2023-02-16T22:19:29.195" v="3766"/>
          <ac:spMkLst>
            <pc:docMk/>
            <pc:sldMk cId="1197407127" sldId="397"/>
            <ac:spMk id="2" creationId="{B1FE5F11-B7B9-4B80-8C6A-A8A7A7190B77}"/>
          </ac:spMkLst>
        </pc:spChg>
      </pc:sldChg>
      <pc:sldChg chg="modSp add mod">
        <pc:chgData name="Singh, Amrit" userId="193900bb-3852-4986-93e1-5b46d0dec78f" providerId="ADAL" clId="{E886AEAE-C2CC-4EBD-936E-1A9D168BFD35}" dt="2023-02-16T22:40:36.281" v="4250"/>
        <pc:sldMkLst>
          <pc:docMk/>
          <pc:sldMk cId="3933044257" sldId="398"/>
        </pc:sldMkLst>
        <pc:spChg chg="mod">
          <ac:chgData name="Singh, Amrit" userId="193900bb-3852-4986-93e1-5b46d0dec78f" providerId="ADAL" clId="{E886AEAE-C2CC-4EBD-936E-1A9D168BFD35}" dt="2023-02-16T22:40:36.281" v="4250"/>
          <ac:spMkLst>
            <pc:docMk/>
            <pc:sldMk cId="3933044257" sldId="398"/>
            <ac:spMk id="2" creationId="{B1FE5F11-B7B9-4B80-8C6A-A8A7A7190B77}"/>
          </ac:spMkLst>
        </pc:spChg>
      </pc:sldChg>
      <pc:sldChg chg="addSp delSp modSp add mod">
        <pc:chgData name="Singh, Amrit" userId="193900bb-3852-4986-93e1-5b46d0dec78f" providerId="ADAL" clId="{E886AEAE-C2CC-4EBD-936E-1A9D168BFD35}" dt="2023-02-16T23:30:19.803" v="4743" actId="20577"/>
        <pc:sldMkLst>
          <pc:docMk/>
          <pc:sldMk cId="608285081" sldId="399"/>
        </pc:sldMkLst>
        <pc:spChg chg="mod">
          <ac:chgData name="Singh, Amrit" userId="193900bb-3852-4986-93e1-5b46d0dec78f" providerId="ADAL" clId="{E886AEAE-C2CC-4EBD-936E-1A9D168BFD35}" dt="2023-02-16T23:30:19.803" v="4743" actId="20577"/>
          <ac:spMkLst>
            <pc:docMk/>
            <pc:sldMk cId="608285081" sldId="399"/>
            <ac:spMk id="3" creationId="{3E5FEE2D-79E5-4C1D-8BF7-EE619CA7039A}"/>
          </ac:spMkLst>
        </pc:spChg>
        <pc:picChg chg="add">
          <ac:chgData name="Singh, Amrit" userId="193900bb-3852-4986-93e1-5b46d0dec78f" providerId="ADAL" clId="{E886AEAE-C2CC-4EBD-936E-1A9D168BFD35}" dt="2023-02-16T23:30:09.553" v="4700" actId="22"/>
          <ac:picMkLst>
            <pc:docMk/>
            <pc:sldMk cId="608285081" sldId="399"/>
            <ac:picMk id="4" creationId="{1725C1D8-6D2E-2A81-150B-7577EC565691}"/>
          </ac:picMkLst>
        </pc:picChg>
        <pc:picChg chg="del mod">
          <ac:chgData name="Singh, Amrit" userId="193900bb-3852-4986-93e1-5b46d0dec78f" providerId="ADAL" clId="{E886AEAE-C2CC-4EBD-936E-1A9D168BFD35}" dt="2023-02-16T23:30:09.209" v="4699" actId="478"/>
          <ac:picMkLst>
            <pc:docMk/>
            <pc:sldMk cId="608285081" sldId="399"/>
            <ac:picMk id="10" creationId="{C1E411B3-4CE6-A824-60F2-0C4099B471E7}"/>
          </ac:picMkLst>
        </pc:picChg>
      </pc:sldChg>
      <pc:sldChg chg="addSp delSp modSp add mod">
        <pc:chgData name="Singh, Amrit" userId="193900bb-3852-4986-93e1-5b46d0dec78f" providerId="ADAL" clId="{E886AEAE-C2CC-4EBD-936E-1A9D168BFD35}" dt="2023-02-16T23:30:59.863" v="4809" actId="20577"/>
        <pc:sldMkLst>
          <pc:docMk/>
          <pc:sldMk cId="404187613" sldId="400"/>
        </pc:sldMkLst>
        <pc:spChg chg="mod">
          <ac:chgData name="Singh, Amrit" userId="193900bb-3852-4986-93e1-5b46d0dec78f" providerId="ADAL" clId="{E886AEAE-C2CC-4EBD-936E-1A9D168BFD35}" dt="2023-02-16T23:30:59.863" v="4809" actId="20577"/>
          <ac:spMkLst>
            <pc:docMk/>
            <pc:sldMk cId="404187613" sldId="400"/>
            <ac:spMk id="3" creationId="{3E5FEE2D-79E5-4C1D-8BF7-EE619CA7039A}"/>
          </ac:spMkLst>
        </pc:spChg>
        <pc:picChg chg="del">
          <ac:chgData name="Singh, Amrit" userId="193900bb-3852-4986-93e1-5b46d0dec78f" providerId="ADAL" clId="{E886AEAE-C2CC-4EBD-936E-1A9D168BFD35}" dt="2023-02-16T23:30:36.070" v="4745" actId="478"/>
          <ac:picMkLst>
            <pc:docMk/>
            <pc:sldMk cId="404187613" sldId="400"/>
            <ac:picMk id="4" creationId="{1725C1D8-6D2E-2A81-150B-7577EC565691}"/>
          </ac:picMkLst>
        </pc:picChg>
        <pc:picChg chg="add mod">
          <ac:chgData name="Singh, Amrit" userId="193900bb-3852-4986-93e1-5b46d0dec78f" providerId="ADAL" clId="{E886AEAE-C2CC-4EBD-936E-1A9D168BFD35}" dt="2023-02-16T23:30:44.979" v="4748" actId="688"/>
          <ac:picMkLst>
            <pc:docMk/>
            <pc:sldMk cId="404187613" sldId="400"/>
            <ac:picMk id="5" creationId="{5AC59DF7-22F6-CB77-0DF0-49BE946AEB8E}"/>
          </ac:picMkLst>
        </pc:picChg>
      </pc:sldChg>
      <pc:sldChg chg="modSp add mod">
        <pc:chgData name="Singh, Amrit" userId="193900bb-3852-4986-93e1-5b46d0dec78f" providerId="ADAL" clId="{E886AEAE-C2CC-4EBD-936E-1A9D168BFD35}" dt="2023-02-16T23:50:22.838" v="4985"/>
        <pc:sldMkLst>
          <pc:docMk/>
          <pc:sldMk cId="114768595" sldId="401"/>
        </pc:sldMkLst>
        <pc:spChg chg="mod">
          <ac:chgData name="Singh, Amrit" userId="193900bb-3852-4986-93e1-5b46d0dec78f" providerId="ADAL" clId="{E886AEAE-C2CC-4EBD-936E-1A9D168BFD35}" dt="2023-02-16T23:50:22.838" v="4985"/>
          <ac:spMkLst>
            <pc:docMk/>
            <pc:sldMk cId="114768595" sldId="401"/>
            <ac:spMk id="2" creationId="{B1FE5F11-B7B9-4B80-8C6A-A8A7A7190B77}"/>
          </ac:spMkLst>
        </pc:spChg>
      </pc:sldChg>
      <pc:sldChg chg="addSp delSp modSp add mod ord">
        <pc:chgData name="Singh, Amrit" userId="193900bb-3852-4986-93e1-5b46d0dec78f" providerId="ADAL" clId="{E886AEAE-C2CC-4EBD-936E-1A9D168BFD35}" dt="2023-02-16T23:51:47.633" v="5074" actId="20577"/>
        <pc:sldMkLst>
          <pc:docMk/>
          <pc:sldMk cId="758721652" sldId="402"/>
        </pc:sldMkLst>
        <pc:spChg chg="mod">
          <ac:chgData name="Singh, Amrit" userId="193900bb-3852-4986-93e1-5b46d0dec78f" providerId="ADAL" clId="{E886AEAE-C2CC-4EBD-936E-1A9D168BFD35}" dt="2023-02-16T23:51:47.633" v="5074" actId="20577"/>
          <ac:spMkLst>
            <pc:docMk/>
            <pc:sldMk cId="758721652" sldId="402"/>
            <ac:spMk id="3" creationId="{3E5FEE2D-79E5-4C1D-8BF7-EE619CA7039A}"/>
          </ac:spMkLst>
        </pc:spChg>
        <pc:picChg chg="add mod">
          <ac:chgData name="Singh, Amrit" userId="193900bb-3852-4986-93e1-5b46d0dec78f" providerId="ADAL" clId="{E886AEAE-C2CC-4EBD-936E-1A9D168BFD35}" dt="2023-02-16T23:51:24.094" v="4992" actId="1076"/>
          <ac:picMkLst>
            <pc:docMk/>
            <pc:sldMk cId="758721652" sldId="402"/>
            <ac:picMk id="4" creationId="{6F00919B-9307-79C7-C510-8976EA5E5F7A}"/>
          </ac:picMkLst>
        </pc:picChg>
        <pc:picChg chg="del">
          <ac:chgData name="Singh, Amrit" userId="193900bb-3852-4986-93e1-5b46d0dec78f" providerId="ADAL" clId="{E886AEAE-C2CC-4EBD-936E-1A9D168BFD35}" dt="2023-02-16T23:51:18.998" v="4989" actId="478"/>
          <ac:picMkLst>
            <pc:docMk/>
            <pc:sldMk cId="758721652" sldId="402"/>
            <ac:picMk id="5" creationId="{B8B8D3CD-0B5C-8EC1-B268-6A8B556B3DFB}"/>
          </ac:picMkLst>
        </pc:picChg>
      </pc:sldChg>
      <pc:sldChg chg="addSp delSp modSp add mod">
        <pc:chgData name="Singh, Amrit" userId="193900bb-3852-4986-93e1-5b46d0dec78f" providerId="ADAL" clId="{E886AEAE-C2CC-4EBD-936E-1A9D168BFD35}" dt="2023-02-16T23:56:23.595" v="5169" actId="20577"/>
        <pc:sldMkLst>
          <pc:docMk/>
          <pc:sldMk cId="3131674882" sldId="403"/>
        </pc:sldMkLst>
        <pc:spChg chg="mod">
          <ac:chgData name="Singh, Amrit" userId="193900bb-3852-4986-93e1-5b46d0dec78f" providerId="ADAL" clId="{E886AEAE-C2CC-4EBD-936E-1A9D168BFD35}" dt="2023-02-16T23:56:23.595" v="5169" actId="20577"/>
          <ac:spMkLst>
            <pc:docMk/>
            <pc:sldMk cId="3131674882" sldId="403"/>
            <ac:spMk id="3" creationId="{3E5FEE2D-79E5-4C1D-8BF7-EE619CA7039A}"/>
          </ac:spMkLst>
        </pc:spChg>
        <pc:picChg chg="del mod">
          <ac:chgData name="Singh, Amrit" userId="193900bb-3852-4986-93e1-5b46d0dec78f" providerId="ADAL" clId="{E886AEAE-C2CC-4EBD-936E-1A9D168BFD35}" dt="2023-02-16T23:56:08.457" v="5134" actId="478"/>
          <ac:picMkLst>
            <pc:docMk/>
            <pc:sldMk cId="3131674882" sldId="403"/>
            <ac:picMk id="4" creationId="{6F00919B-9307-79C7-C510-8976EA5E5F7A}"/>
          </ac:picMkLst>
        </pc:picChg>
        <pc:picChg chg="add mod">
          <ac:chgData name="Singh, Amrit" userId="193900bb-3852-4986-93e1-5b46d0dec78f" providerId="ADAL" clId="{E886AEAE-C2CC-4EBD-936E-1A9D168BFD35}" dt="2023-02-16T23:56:14.587" v="5137" actId="1076"/>
          <ac:picMkLst>
            <pc:docMk/>
            <pc:sldMk cId="3131674882" sldId="403"/>
            <ac:picMk id="5" creationId="{6DE14850-0099-9684-B241-76051CCB020E}"/>
          </ac:picMkLst>
        </pc:picChg>
      </pc:sldChg>
      <pc:sldChg chg="addSp delSp modSp add mod">
        <pc:chgData name="Singh, Amrit" userId="193900bb-3852-4986-93e1-5b46d0dec78f" providerId="ADAL" clId="{E886AEAE-C2CC-4EBD-936E-1A9D168BFD35}" dt="2023-02-16T23:58:27.198" v="5309" actId="1076"/>
        <pc:sldMkLst>
          <pc:docMk/>
          <pc:sldMk cId="1608056028" sldId="404"/>
        </pc:sldMkLst>
        <pc:spChg chg="mod">
          <ac:chgData name="Singh, Amrit" userId="193900bb-3852-4986-93e1-5b46d0dec78f" providerId="ADAL" clId="{E886AEAE-C2CC-4EBD-936E-1A9D168BFD35}" dt="2023-02-16T23:58:17.608" v="5304" actId="20577"/>
          <ac:spMkLst>
            <pc:docMk/>
            <pc:sldMk cId="1608056028" sldId="404"/>
            <ac:spMk id="3" creationId="{3E5FEE2D-79E5-4C1D-8BF7-EE619CA7039A}"/>
          </ac:spMkLst>
        </pc:spChg>
        <pc:picChg chg="add mod">
          <ac:chgData name="Singh, Amrit" userId="193900bb-3852-4986-93e1-5b46d0dec78f" providerId="ADAL" clId="{E886AEAE-C2CC-4EBD-936E-1A9D168BFD35}" dt="2023-02-16T23:58:27.198" v="5309" actId="1076"/>
          <ac:picMkLst>
            <pc:docMk/>
            <pc:sldMk cId="1608056028" sldId="404"/>
            <ac:picMk id="4" creationId="{049F409B-729A-D176-50B7-F506A805D024}"/>
          </ac:picMkLst>
        </pc:picChg>
        <pc:picChg chg="del mod">
          <ac:chgData name="Singh, Amrit" userId="193900bb-3852-4986-93e1-5b46d0dec78f" providerId="ADAL" clId="{E886AEAE-C2CC-4EBD-936E-1A9D168BFD35}" dt="2023-02-16T23:58:19.272" v="5306" actId="478"/>
          <ac:picMkLst>
            <pc:docMk/>
            <pc:sldMk cId="1608056028" sldId="404"/>
            <ac:picMk id="5" creationId="{6DE14850-0099-9684-B241-76051CCB020E}"/>
          </ac:picMkLst>
        </pc:picChg>
      </pc:sldChg>
      <pc:sldChg chg="addSp delSp modSp add mod">
        <pc:chgData name="Singh, Amrit" userId="193900bb-3852-4986-93e1-5b46d0dec78f" providerId="ADAL" clId="{E886AEAE-C2CC-4EBD-936E-1A9D168BFD35}" dt="2023-02-16T23:59:08.063" v="5333" actId="1076"/>
        <pc:sldMkLst>
          <pc:docMk/>
          <pc:sldMk cId="561140862" sldId="405"/>
        </pc:sldMkLst>
        <pc:spChg chg="mod">
          <ac:chgData name="Singh, Amrit" userId="193900bb-3852-4986-93e1-5b46d0dec78f" providerId="ADAL" clId="{E886AEAE-C2CC-4EBD-936E-1A9D168BFD35}" dt="2023-02-16T23:58:48.148" v="5328" actId="20577"/>
          <ac:spMkLst>
            <pc:docMk/>
            <pc:sldMk cId="561140862" sldId="405"/>
            <ac:spMk id="3" creationId="{3E5FEE2D-79E5-4C1D-8BF7-EE619CA7039A}"/>
          </ac:spMkLst>
        </pc:spChg>
        <pc:picChg chg="del mod">
          <ac:chgData name="Singh, Amrit" userId="193900bb-3852-4986-93e1-5b46d0dec78f" providerId="ADAL" clId="{E886AEAE-C2CC-4EBD-936E-1A9D168BFD35}" dt="2023-02-16T23:58:49.985" v="5330" actId="478"/>
          <ac:picMkLst>
            <pc:docMk/>
            <pc:sldMk cId="561140862" sldId="405"/>
            <ac:picMk id="4" creationId="{049F409B-729A-D176-50B7-F506A805D024}"/>
          </ac:picMkLst>
        </pc:picChg>
        <pc:picChg chg="add mod">
          <ac:chgData name="Singh, Amrit" userId="193900bb-3852-4986-93e1-5b46d0dec78f" providerId="ADAL" clId="{E886AEAE-C2CC-4EBD-936E-1A9D168BFD35}" dt="2023-02-16T23:59:08.063" v="5333" actId="1076"/>
          <ac:picMkLst>
            <pc:docMk/>
            <pc:sldMk cId="561140862" sldId="405"/>
            <ac:picMk id="5" creationId="{4FBFAF1C-AC98-43FA-AF2A-92A17054C4F2}"/>
          </ac:picMkLst>
        </pc:picChg>
      </pc:sldChg>
      <pc:sldChg chg="addSp delSp modSp add mod">
        <pc:chgData name="Singh, Amrit" userId="193900bb-3852-4986-93e1-5b46d0dec78f" providerId="ADAL" clId="{E886AEAE-C2CC-4EBD-936E-1A9D168BFD35}" dt="2023-02-17T00:00:08.142" v="5394" actId="1076"/>
        <pc:sldMkLst>
          <pc:docMk/>
          <pc:sldMk cId="184449121" sldId="406"/>
        </pc:sldMkLst>
        <pc:spChg chg="mod">
          <ac:chgData name="Singh, Amrit" userId="193900bb-3852-4986-93e1-5b46d0dec78f" providerId="ADAL" clId="{E886AEAE-C2CC-4EBD-936E-1A9D168BFD35}" dt="2023-02-16T23:59:48.450" v="5389" actId="20577"/>
          <ac:spMkLst>
            <pc:docMk/>
            <pc:sldMk cId="184449121" sldId="406"/>
            <ac:spMk id="3" creationId="{3E5FEE2D-79E5-4C1D-8BF7-EE619CA7039A}"/>
          </ac:spMkLst>
        </pc:spChg>
        <pc:picChg chg="add mod">
          <ac:chgData name="Singh, Amrit" userId="193900bb-3852-4986-93e1-5b46d0dec78f" providerId="ADAL" clId="{E886AEAE-C2CC-4EBD-936E-1A9D168BFD35}" dt="2023-02-17T00:00:08.142" v="5394" actId="1076"/>
          <ac:picMkLst>
            <pc:docMk/>
            <pc:sldMk cId="184449121" sldId="406"/>
            <ac:picMk id="4" creationId="{A08CC096-DF96-A363-EABF-1CF904193194}"/>
          </ac:picMkLst>
        </pc:picChg>
        <pc:picChg chg="del mod">
          <ac:chgData name="Singh, Amrit" userId="193900bb-3852-4986-93e1-5b46d0dec78f" providerId="ADAL" clId="{E886AEAE-C2CC-4EBD-936E-1A9D168BFD35}" dt="2023-02-17T00:00:03.610" v="5391" actId="478"/>
          <ac:picMkLst>
            <pc:docMk/>
            <pc:sldMk cId="184449121" sldId="406"/>
            <ac:picMk id="5" creationId="{4FBFAF1C-AC98-43FA-AF2A-92A17054C4F2}"/>
          </ac:picMkLst>
        </pc:picChg>
      </pc:sldChg>
      <pc:sldChg chg="addSp delSp modSp add mod">
        <pc:chgData name="Singh, Amrit" userId="193900bb-3852-4986-93e1-5b46d0dec78f" providerId="ADAL" clId="{E886AEAE-C2CC-4EBD-936E-1A9D168BFD35}" dt="2023-02-17T00:02:36.745" v="5495" actId="1076"/>
        <pc:sldMkLst>
          <pc:docMk/>
          <pc:sldMk cId="2650342729" sldId="407"/>
        </pc:sldMkLst>
        <pc:spChg chg="mod">
          <ac:chgData name="Singh, Amrit" userId="193900bb-3852-4986-93e1-5b46d0dec78f" providerId="ADAL" clId="{E886AEAE-C2CC-4EBD-936E-1A9D168BFD35}" dt="2023-02-17T00:02:22.374" v="5490" actId="20577"/>
          <ac:spMkLst>
            <pc:docMk/>
            <pc:sldMk cId="2650342729" sldId="407"/>
            <ac:spMk id="3" creationId="{3E5FEE2D-79E5-4C1D-8BF7-EE619CA7039A}"/>
          </ac:spMkLst>
        </pc:spChg>
        <pc:picChg chg="del">
          <ac:chgData name="Singh, Amrit" userId="193900bb-3852-4986-93e1-5b46d0dec78f" providerId="ADAL" clId="{E886AEAE-C2CC-4EBD-936E-1A9D168BFD35}" dt="2023-02-17T00:00:12.437" v="5396" actId="478"/>
          <ac:picMkLst>
            <pc:docMk/>
            <pc:sldMk cId="2650342729" sldId="407"/>
            <ac:picMk id="4" creationId="{A08CC096-DF96-A363-EABF-1CF904193194}"/>
          </ac:picMkLst>
        </pc:picChg>
        <pc:picChg chg="add del mod">
          <ac:chgData name="Singh, Amrit" userId="193900bb-3852-4986-93e1-5b46d0dec78f" providerId="ADAL" clId="{E886AEAE-C2CC-4EBD-936E-1A9D168BFD35}" dt="2023-02-17T00:02:29.716" v="5492" actId="478"/>
          <ac:picMkLst>
            <pc:docMk/>
            <pc:sldMk cId="2650342729" sldId="407"/>
            <ac:picMk id="5" creationId="{49B8A3C2-2B25-B297-A66F-2019CC15DC5D}"/>
          </ac:picMkLst>
        </pc:picChg>
        <pc:picChg chg="add mod">
          <ac:chgData name="Singh, Amrit" userId="193900bb-3852-4986-93e1-5b46d0dec78f" providerId="ADAL" clId="{E886AEAE-C2CC-4EBD-936E-1A9D168BFD35}" dt="2023-02-17T00:02:36.745" v="5495" actId="1076"/>
          <ac:picMkLst>
            <pc:docMk/>
            <pc:sldMk cId="2650342729" sldId="407"/>
            <ac:picMk id="10" creationId="{6D03316E-9AF9-1DE4-5DC7-7AC4FE171B82}"/>
          </ac:picMkLst>
        </pc:picChg>
      </pc:sldChg>
      <pc:sldChg chg="modSp add mod">
        <pc:chgData name="Singh, Amrit" userId="193900bb-3852-4986-93e1-5b46d0dec78f" providerId="ADAL" clId="{E886AEAE-C2CC-4EBD-936E-1A9D168BFD35}" dt="2023-02-17T00:03:40.804" v="5499"/>
        <pc:sldMkLst>
          <pc:docMk/>
          <pc:sldMk cId="3868617523" sldId="408"/>
        </pc:sldMkLst>
        <pc:spChg chg="mod">
          <ac:chgData name="Singh, Amrit" userId="193900bb-3852-4986-93e1-5b46d0dec78f" providerId="ADAL" clId="{E886AEAE-C2CC-4EBD-936E-1A9D168BFD35}" dt="2023-02-17T00:03:40.804" v="5499"/>
          <ac:spMkLst>
            <pc:docMk/>
            <pc:sldMk cId="3868617523" sldId="408"/>
            <ac:spMk id="2" creationId="{B1FE5F11-B7B9-4B80-8C6A-A8A7A7190B77}"/>
          </ac:spMkLst>
        </pc:spChg>
      </pc:sldChg>
      <pc:sldChg chg="addSp delSp modSp add mod">
        <pc:chgData name="Singh, Amrit" userId="193900bb-3852-4986-93e1-5b46d0dec78f" providerId="ADAL" clId="{E886AEAE-C2CC-4EBD-936E-1A9D168BFD35}" dt="2023-02-17T00:08:44.206" v="5564" actId="1076"/>
        <pc:sldMkLst>
          <pc:docMk/>
          <pc:sldMk cId="2891492965" sldId="409"/>
        </pc:sldMkLst>
        <pc:spChg chg="mod">
          <ac:chgData name="Singh, Amrit" userId="193900bb-3852-4986-93e1-5b46d0dec78f" providerId="ADAL" clId="{E886AEAE-C2CC-4EBD-936E-1A9D168BFD35}" dt="2023-02-17T00:04:00.588" v="5559" actId="20577"/>
          <ac:spMkLst>
            <pc:docMk/>
            <pc:sldMk cId="2891492965" sldId="409"/>
            <ac:spMk id="3" creationId="{3E5FEE2D-79E5-4C1D-8BF7-EE619CA7039A}"/>
          </ac:spMkLst>
        </pc:spChg>
        <pc:picChg chg="add mod">
          <ac:chgData name="Singh, Amrit" userId="193900bb-3852-4986-93e1-5b46d0dec78f" providerId="ADAL" clId="{E886AEAE-C2CC-4EBD-936E-1A9D168BFD35}" dt="2023-02-17T00:08:44.206" v="5564" actId="1076"/>
          <ac:picMkLst>
            <pc:docMk/>
            <pc:sldMk cId="2891492965" sldId="409"/>
            <ac:picMk id="4" creationId="{1AD74AE5-5199-1601-D7C2-7678A8552C1F}"/>
          </ac:picMkLst>
        </pc:picChg>
        <pc:picChg chg="del mod">
          <ac:chgData name="Singh, Amrit" userId="193900bb-3852-4986-93e1-5b46d0dec78f" providerId="ADAL" clId="{E886AEAE-C2CC-4EBD-936E-1A9D168BFD35}" dt="2023-02-17T00:04:02.096" v="5561" actId="478"/>
          <ac:picMkLst>
            <pc:docMk/>
            <pc:sldMk cId="2891492965" sldId="409"/>
            <ac:picMk id="10" creationId="{6D03316E-9AF9-1DE4-5DC7-7AC4FE171B82}"/>
          </ac:picMkLst>
        </pc:picChg>
      </pc:sldChg>
      <pc:sldChg chg="addSp delSp modSp add mod">
        <pc:chgData name="Singh, Amrit" userId="193900bb-3852-4986-93e1-5b46d0dec78f" providerId="ADAL" clId="{E886AEAE-C2CC-4EBD-936E-1A9D168BFD35}" dt="2023-02-17T00:09:11.032" v="5618" actId="20577"/>
        <pc:sldMkLst>
          <pc:docMk/>
          <pc:sldMk cId="811483595" sldId="410"/>
        </pc:sldMkLst>
        <pc:spChg chg="mod">
          <ac:chgData name="Singh, Amrit" userId="193900bb-3852-4986-93e1-5b46d0dec78f" providerId="ADAL" clId="{E886AEAE-C2CC-4EBD-936E-1A9D168BFD35}" dt="2023-02-17T00:09:11.032" v="5618" actId="20577"/>
          <ac:spMkLst>
            <pc:docMk/>
            <pc:sldMk cId="811483595" sldId="410"/>
            <ac:spMk id="3" creationId="{3E5FEE2D-79E5-4C1D-8BF7-EE619CA7039A}"/>
          </ac:spMkLst>
        </pc:spChg>
        <pc:picChg chg="del">
          <ac:chgData name="Singh, Amrit" userId="193900bb-3852-4986-93e1-5b46d0dec78f" providerId="ADAL" clId="{E886AEAE-C2CC-4EBD-936E-1A9D168BFD35}" dt="2023-02-17T00:08:58.952" v="5566" actId="478"/>
          <ac:picMkLst>
            <pc:docMk/>
            <pc:sldMk cId="811483595" sldId="410"/>
            <ac:picMk id="4" creationId="{1AD74AE5-5199-1601-D7C2-7678A8552C1F}"/>
          </ac:picMkLst>
        </pc:picChg>
        <pc:picChg chg="add">
          <ac:chgData name="Singh, Amrit" userId="193900bb-3852-4986-93e1-5b46d0dec78f" providerId="ADAL" clId="{E886AEAE-C2CC-4EBD-936E-1A9D168BFD35}" dt="2023-02-17T00:08:59.202" v="5567" actId="22"/>
          <ac:picMkLst>
            <pc:docMk/>
            <pc:sldMk cId="811483595" sldId="410"/>
            <ac:picMk id="5" creationId="{3C1A7926-9C9C-9C05-6CBB-C3CE071E6495}"/>
          </ac:picMkLst>
        </pc:picChg>
      </pc:sldChg>
      <pc:sldChg chg="addSp delSp modSp add mod">
        <pc:chgData name="Singh, Amrit" userId="193900bb-3852-4986-93e1-5b46d0dec78f" providerId="ADAL" clId="{E886AEAE-C2CC-4EBD-936E-1A9D168BFD35}" dt="2023-02-17T00:23:13.624" v="6083" actId="20577"/>
        <pc:sldMkLst>
          <pc:docMk/>
          <pc:sldMk cId="2823328418" sldId="411"/>
        </pc:sldMkLst>
        <pc:spChg chg="mod">
          <ac:chgData name="Singh, Amrit" userId="193900bb-3852-4986-93e1-5b46d0dec78f" providerId="ADAL" clId="{E886AEAE-C2CC-4EBD-936E-1A9D168BFD35}" dt="2023-02-17T00:22:36.194" v="5989" actId="20577"/>
          <ac:spMkLst>
            <pc:docMk/>
            <pc:sldMk cId="2823328418" sldId="411"/>
            <ac:spMk id="3" creationId="{3E5FEE2D-79E5-4C1D-8BF7-EE619CA7039A}"/>
          </ac:spMkLst>
        </pc:spChg>
        <pc:spChg chg="add mod">
          <ac:chgData name="Singh, Amrit" userId="193900bb-3852-4986-93e1-5b46d0dec78f" providerId="ADAL" clId="{E886AEAE-C2CC-4EBD-936E-1A9D168BFD35}" dt="2023-02-17T00:23:13.624" v="6083" actId="20577"/>
          <ac:spMkLst>
            <pc:docMk/>
            <pc:sldMk cId="2823328418" sldId="411"/>
            <ac:spMk id="17" creationId="{D41F5D9B-3D90-51A2-FCA6-A31FE6635F7D}"/>
          </ac:spMkLst>
        </pc:spChg>
        <pc:picChg chg="add mod">
          <ac:chgData name="Singh, Amrit" userId="193900bb-3852-4986-93e1-5b46d0dec78f" providerId="ADAL" clId="{E886AEAE-C2CC-4EBD-936E-1A9D168BFD35}" dt="2023-02-17T00:22:00.366" v="5935" actId="1076"/>
          <ac:picMkLst>
            <pc:docMk/>
            <pc:sldMk cId="2823328418" sldId="411"/>
            <ac:picMk id="4" creationId="{47F5F056-D094-3573-5468-37599F38B968}"/>
          </ac:picMkLst>
        </pc:picChg>
        <pc:picChg chg="del">
          <ac:chgData name="Singh, Amrit" userId="193900bb-3852-4986-93e1-5b46d0dec78f" providerId="ADAL" clId="{E886AEAE-C2CC-4EBD-936E-1A9D168BFD35}" dt="2023-02-17T00:09:58.929" v="5620" actId="478"/>
          <ac:picMkLst>
            <pc:docMk/>
            <pc:sldMk cId="2823328418" sldId="411"/>
            <ac:picMk id="5" creationId="{3C1A7926-9C9C-9C05-6CBB-C3CE071E6495}"/>
          </ac:picMkLst>
        </pc:picChg>
        <pc:picChg chg="add del">
          <ac:chgData name="Singh, Amrit" userId="193900bb-3852-4986-93e1-5b46d0dec78f" providerId="ADAL" clId="{E886AEAE-C2CC-4EBD-936E-1A9D168BFD35}" dt="2023-02-17T00:12:07.979" v="5793" actId="478"/>
          <ac:picMkLst>
            <pc:docMk/>
            <pc:sldMk cId="2823328418" sldId="411"/>
            <ac:picMk id="10" creationId="{500CAAAC-D9BE-A8B6-F45A-589A32BF7C4A}"/>
          </ac:picMkLst>
        </pc:picChg>
        <pc:picChg chg="add del">
          <ac:chgData name="Singh, Amrit" userId="193900bb-3852-4986-93e1-5b46d0dec78f" providerId="ADAL" clId="{E886AEAE-C2CC-4EBD-936E-1A9D168BFD35}" dt="2023-02-17T00:12:06.440" v="5792" actId="478"/>
          <ac:picMkLst>
            <pc:docMk/>
            <pc:sldMk cId="2823328418" sldId="411"/>
            <ac:picMk id="12" creationId="{681AC920-944F-4EB3-DE0F-C26298A2E0B5}"/>
          </ac:picMkLst>
        </pc:picChg>
        <pc:picChg chg="add del">
          <ac:chgData name="Singh, Amrit" userId="193900bb-3852-4986-93e1-5b46d0dec78f" providerId="ADAL" clId="{E886AEAE-C2CC-4EBD-936E-1A9D168BFD35}" dt="2023-02-17T00:12:05.700" v="5791" actId="478"/>
          <ac:picMkLst>
            <pc:docMk/>
            <pc:sldMk cId="2823328418" sldId="411"/>
            <ac:picMk id="14" creationId="{87E805EF-CE9D-F8C0-31B4-DA3BC26BF1C4}"/>
          </ac:picMkLst>
        </pc:picChg>
        <pc:picChg chg="add del">
          <ac:chgData name="Singh, Amrit" userId="193900bb-3852-4986-93e1-5b46d0dec78f" providerId="ADAL" clId="{E886AEAE-C2CC-4EBD-936E-1A9D168BFD35}" dt="2023-02-17T00:12:04.092" v="5790" actId="478"/>
          <ac:picMkLst>
            <pc:docMk/>
            <pc:sldMk cId="2823328418" sldId="411"/>
            <ac:picMk id="16" creationId="{25DCA416-EA7A-C7F2-E305-F54E0424512B}"/>
          </ac:picMkLst>
        </pc:picChg>
      </pc:sldChg>
      <pc:sldChg chg="addSp delSp modSp add mod">
        <pc:chgData name="Singh, Amrit" userId="193900bb-3852-4986-93e1-5b46d0dec78f" providerId="ADAL" clId="{E886AEAE-C2CC-4EBD-936E-1A9D168BFD35}" dt="2023-02-17T00:23:56.956" v="6133" actId="20577"/>
        <pc:sldMkLst>
          <pc:docMk/>
          <pc:sldMk cId="198362395" sldId="412"/>
        </pc:sldMkLst>
        <pc:spChg chg="mod">
          <ac:chgData name="Singh, Amrit" userId="193900bb-3852-4986-93e1-5b46d0dec78f" providerId="ADAL" clId="{E886AEAE-C2CC-4EBD-936E-1A9D168BFD35}" dt="2023-02-17T00:23:56.956" v="6133" actId="20577"/>
          <ac:spMkLst>
            <pc:docMk/>
            <pc:sldMk cId="198362395" sldId="412"/>
            <ac:spMk id="3" creationId="{3E5FEE2D-79E5-4C1D-8BF7-EE619CA7039A}"/>
          </ac:spMkLst>
        </pc:spChg>
        <pc:picChg chg="del">
          <ac:chgData name="Singh, Amrit" userId="193900bb-3852-4986-93e1-5b46d0dec78f" providerId="ADAL" clId="{E886AEAE-C2CC-4EBD-936E-1A9D168BFD35}" dt="2023-02-17T00:12:01.409" v="5789" actId="478"/>
          <ac:picMkLst>
            <pc:docMk/>
            <pc:sldMk cId="198362395" sldId="412"/>
            <ac:picMk id="4" creationId="{47F5F056-D094-3573-5468-37599F38B968}"/>
          </ac:picMkLst>
        </pc:picChg>
        <pc:picChg chg="add mod">
          <ac:chgData name="Singh, Amrit" userId="193900bb-3852-4986-93e1-5b46d0dec78f" providerId="ADAL" clId="{E886AEAE-C2CC-4EBD-936E-1A9D168BFD35}" dt="2023-02-17T00:23:44.040" v="6090" actId="1076"/>
          <ac:picMkLst>
            <pc:docMk/>
            <pc:sldMk cId="198362395" sldId="412"/>
            <ac:picMk id="5" creationId="{1D0F041D-9A53-DF7E-4224-4C88A62D3F88}"/>
          </ac:picMkLst>
        </pc:picChg>
        <pc:picChg chg="del">
          <ac:chgData name="Singh, Amrit" userId="193900bb-3852-4986-93e1-5b46d0dec78f" providerId="ADAL" clId="{E886AEAE-C2CC-4EBD-936E-1A9D168BFD35}" dt="2023-02-17T00:23:40.210" v="6087" actId="478"/>
          <ac:picMkLst>
            <pc:docMk/>
            <pc:sldMk cId="198362395" sldId="412"/>
            <ac:picMk id="10" creationId="{500CAAAC-D9BE-A8B6-F45A-589A32BF7C4A}"/>
          </ac:picMkLst>
        </pc:picChg>
        <pc:picChg chg="del">
          <ac:chgData name="Singh, Amrit" userId="193900bb-3852-4986-93e1-5b46d0dec78f" providerId="ADAL" clId="{E886AEAE-C2CC-4EBD-936E-1A9D168BFD35}" dt="2023-02-17T00:23:38.884" v="6086" actId="478"/>
          <ac:picMkLst>
            <pc:docMk/>
            <pc:sldMk cId="198362395" sldId="412"/>
            <ac:picMk id="12" creationId="{681AC920-944F-4EB3-DE0F-C26298A2E0B5}"/>
          </ac:picMkLst>
        </pc:picChg>
        <pc:picChg chg="del">
          <ac:chgData name="Singh, Amrit" userId="193900bb-3852-4986-93e1-5b46d0dec78f" providerId="ADAL" clId="{E886AEAE-C2CC-4EBD-936E-1A9D168BFD35}" dt="2023-02-17T00:23:37.059" v="6085" actId="478"/>
          <ac:picMkLst>
            <pc:docMk/>
            <pc:sldMk cId="198362395" sldId="412"/>
            <ac:picMk id="14" creationId="{87E805EF-CE9D-F8C0-31B4-DA3BC26BF1C4}"/>
          </ac:picMkLst>
        </pc:picChg>
        <pc:picChg chg="del">
          <ac:chgData name="Singh, Amrit" userId="193900bb-3852-4986-93e1-5b46d0dec78f" providerId="ADAL" clId="{E886AEAE-C2CC-4EBD-936E-1A9D168BFD35}" dt="2023-02-17T00:23:18.465" v="6084" actId="478"/>
          <ac:picMkLst>
            <pc:docMk/>
            <pc:sldMk cId="198362395" sldId="412"/>
            <ac:picMk id="16" creationId="{25DCA416-EA7A-C7F2-E305-F54E0424512B}"/>
          </ac:picMkLst>
        </pc:picChg>
      </pc:sldChg>
      <pc:sldChg chg="addSp delSp modSp add mod">
        <pc:chgData name="Singh, Amrit" userId="193900bb-3852-4986-93e1-5b46d0dec78f" providerId="ADAL" clId="{E886AEAE-C2CC-4EBD-936E-1A9D168BFD35}" dt="2023-02-17T00:28:27.739" v="6245" actId="1076"/>
        <pc:sldMkLst>
          <pc:docMk/>
          <pc:sldMk cId="1167928284" sldId="413"/>
        </pc:sldMkLst>
        <pc:spChg chg="mod">
          <ac:chgData name="Singh, Amrit" userId="193900bb-3852-4986-93e1-5b46d0dec78f" providerId="ADAL" clId="{E886AEAE-C2CC-4EBD-936E-1A9D168BFD35}" dt="2023-02-17T00:25:51.683" v="6240" actId="20577"/>
          <ac:spMkLst>
            <pc:docMk/>
            <pc:sldMk cId="1167928284" sldId="413"/>
            <ac:spMk id="3" creationId="{3E5FEE2D-79E5-4C1D-8BF7-EE619CA7039A}"/>
          </ac:spMkLst>
        </pc:spChg>
        <pc:picChg chg="add mod">
          <ac:chgData name="Singh, Amrit" userId="193900bb-3852-4986-93e1-5b46d0dec78f" providerId="ADAL" clId="{E886AEAE-C2CC-4EBD-936E-1A9D168BFD35}" dt="2023-02-17T00:28:27.739" v="6245" actId="1076"/>
          <ac:picMkLst>
            <pc:docMk/>
            <pc:sldMk cId="1167928284" sldId="413"/>
            <ac:picMk id="4" creationId="{44B8209B-49D4-4FA0-82EB-5489FFFD7ADC}"/>
          </ac:picMkLst>
        </pc:picChg>
        <pc:picChg chg="del mod">
          <ac:chgData name="Singh, Amrit" userId="193900bb-3852-4986-93e1-5b46d0dec78f" providerId="ADAL" clId="{E886AEAE-C2CC-4EBD-936E-1A9D168BFD35}" dt="2023-02-17T00:28:15.932" v="6242" actId="478"/>
          <ac:picMkLst>
            <pc:docMk/>
            <pc:sldMk cId="1167928284" sldId="413"/>
            <ac:picMk id="5" creationId="{1D0F041D-9A53-DF7E-4224-4C88A62D3F88}"/>
          </ac:picMkLst>
        </pc:picChg>
      </pc:sldChg>
      <pc:sldChg chg="addSp delSp modSp add mod">
        <pc:chgData name="Singh, Amrit" userId="193900bb-3852-4986-93e1-5b46d0dec78f" providerId="ADAL" clId="{E886AEAE-C2CC-4EBD-936E-1A9D168BFD35}" dt="2023-02-17T00:29:36.738" v="6333" actId="22"/>
        <pc:sldMkLst>
          <pc:docMk/>
          <pc:sldMk cId="2654511082" sldId="414"/>
        </pc:sldMkLst>
        <pc:spChg chg="mod">
          <ac:chgData name="Singh, Amrit" userId="193900bb-3852-4986-93e1-5b46d0dec78f" providerId="ADAL" clId="{E886AEAE-C2CC-4EBD-936E-1A9D168BFD35}" dt="2023-02-17T00:29:17.370" v="6330" actId="20577"/>
          <ac:spMkLst>
            <pc:docMk/>
            <pc:sldMk cId="2654511082" sldId="414"/>
            <ac:spMk id="3" creationId="{3E5FEE2D-79E5-4C1D-8BF7-EE619CA7039A}"/>
          </ac:spMkLst>
        </pc:spChg>
        <pc:picChg chg="del mod">
          <ac:chgData name="Singh, Amrit" userId="193900bb-3852-4986-93e1-5b46d0dec78f" providerId="ADAL" clId="{E886AEAE-C2CC-4EBD-936E-1A9D168BFD35}" dt="2023-02-17T00:29:20.884" v="6332" actId="478"/>
          <ac:picMkLst>
            <pc:docMk/>
            <pc:sldMk cId="2654511082" sldId="414"/>
            <ac:picMk id="4" creationId="{44B8209B-49D4-4FA0-82EB-5489FFFD7ADC}"/>
          </ac:picMkLst>
        </pc:picChg>
        <pc:picChg chg="add">
          <ac:chgData name="Singh, Amrit" userId="193900bb-3852-4986-93e1-5b46d0dec78f" providerId="ADAL" clId="{E886AEAE-C2CC-4EBD-936E-1A9D168BFD35}" dt="2023-02-17T00:29:36.738" v="6333" actId="22"/>
          <ac:picMkLst>
            <pc:docMk/>
            <pc:sldMk cId="2654511082" sldId="414"/>
            <ac:picMk id="5" creationId="{E9BAAF5B-E987-59B8-41AF-48899A277B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LAB 4</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22980" y="3871609"/>
            <a:ext cx="5034832" cy="1685433"/>
          </a:xfrm>
        </p:spPr>
        <p:txBody>
          <a:bodyPr/>
          <a:lstStyle/>
          <a:p>
            <a:r>
              <a:rPr lang="en-US" dirty="0"/>
              <a:t>Module 6 Challenge Lab - Creating a VPC Networking Environment for the Cafe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Made for Professor Lanham A. by Amrit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internet gateway screen and click on create internet gateway, THEN ENTER THE GATEWAY DETAIL AS SHOW AND CLICK CREATE INTERNET GATEWAY BUTTON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 name="Picture 3">
            <a:extLst>
              <a:ext uri="{FF2B5EF4-FFF2-40B4-BE49-F238E27FC236}">
                <a16:creationId xmlns:a16="http://schemas.microsoft.com/office/drawing/2014/main" id="{FAA1F906-79E6-5868-0909-1FCC7CD465D4}"/>
              </a:ext>
            </a:extLst>
          </p:cNvPr>
          <p:cNvPicPr>
            <a:picLocks noChangeAspect="1"/>
          </p:cNvPicPr>
          <p:nvPr/>
        </p:nvPicPr>
        <p:blipFill>
          <a:blip r:embed="rId2"/>
          <a:stretch>
            <a:fillRect/>
          </a:stretch>
        </p:blipFill>
        <p:spPr>
          <a:xfrm>
            <a:off x="3383045" y="1977283"/>
            <a:ext cx="5425910" cy="4267570"/>
          </a:xfrm>
          <a:prstGeom prst="rect">
            <a:avLst/>
          </a:prstGeom>
        </p:spPr>
      </p:pic>
    </p:spTree>
    <p:extLst>
      <p:ext uri="{BB962C8B-B14F-4D97-AF65-F5344CB8AC3E}">
        <p14:creationId xmlns:p14="http://schemas.microsoft.com/office/powerpoint/2010/main" val="41590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ONCE THE GATEWAY IS CREATED CLICK ON ACTIONS &gt; ATTACH TO VPC AND THEN ATTACH IT TO LAB VPC</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5" name="Picture 4">
            <a:extLst>
              <a:ext uri="{FF2B5EF4-FFF2-40B4-BE49-F238E27FC236}">
                <a16:creationId xmlns:a16="http://schemas.microsoft.com/office/drawing/2014/main" id="{CF03EA08-6916-EE86-BB29-AD17C621FE86}"/>
              </a:ext>
            </a:extLst>
          </p:cNvPr>
          <p:cNvPicPr>
            <a:picLocks noChangeAspect="1"/>
          </p:cNvPicPr>
          <p:nvPr/>
        </p:nvPicPr>
        <p:blipFill>
          <a:blip r:embed="rId2"/>
          <a:stretch>
            <a:fillRect/>
          </a:stretch>
        </p:blipFill>
        <p:spPr>
          <a:xfrm>
            <a:off x="717755" y="2211593"/>
            <a:ext cx="10756490" cy="2434813"/>
          </a:xfrm>
          <a:prstGeom prst="rect">
            <a:avLst/>
          </a:prstGeom>
        </p:spPr>
      </p:pic>
    </p:spTree>
    <p:extLst>
      <p:ext uri="{BB962C8B-B14F-4D97-AF65-F5344CB8AC3E}">
        <p14:creationId xmlns:p14="http://schemas.microsoft.com/office/powerpoint/2010/main" val="63447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SELECT LAB VPC IN AVAILABLE VPC AND THEN CLICK ATTACH INTERNET GATEWAY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3">
            <a:extLst>
              <a:ext uri="{FF2B5EF4-FFF2-40B4-BE49-F238E27FC236}">
                <a16:creationId xmlns:a16="http://schemas.microsoft.com/office/drawing/2014/main" id="{D33D7972-2422-CEC9-721E-CA3C2C47EA34}"/>
              </a:ext>
            </a:extLst>
          </p:cNvPr>
          <p:cNvPicPr>
            <a:picLocks noChangeAspect="1"/>
          </p:cNvPicPr>
          <p:nvPr/>
        </p:nvPicPr>
        <p:blipFill>
          <a:blip r:embed="rId2"/>
          <a:stretch>
            <a:fillRect/>
          </a:stretch>
        </p:blipFill>
        <p:spPr>
          <a:xfrm>
            <a:off x="3444010" y="2224935"/>
            <a:ext cx="5303980" cy="2408129"/>
          </a:xfrm>
          <a:prstGeom prst="rect">
            <a:avLst/>
          </a:prstGeom>
        </p:spPr>
      </p:pic>
    </p:spTree>
    <p:extLst>
      <p:ext uri="{BB962C8B-B14F-4D97-AF65-F5344CB8AC3E}">
        <p14:creationId xmlns:p14="http://schemas.microsoft.com/office/powerpoint/2010/main" val="153595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THE ROUTE TABLES MENU AND THEN SELECT THE TABLE ATTACHED WITH LAB VPC AND THEN EDIT ROUTE TO ADD TRAFFIC TO INTERNET GATEWAY FROM ANYWHERE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10" name="Picture 9">
            <a:extLst>
              <a:ext uri="{FF2B5EF4-FFF2-40B4-BE49-F238E27FC236}">
                <a16:creationId xmlns:a16="http://schemas.microsoft.com/office/drawing/2014/main" id="{2A653FD6-D6E7-E37D-0DE0-B2D818CE6D6B}"/>
              </a:ext>
            </a:extLst>
          </p:cNvPr>
          <p:cNvPicPr>
            <a:picLocks noChangeAspect="1"/>
          </p:cNvPicPr>
          <p:nvPr/>
        </p:nvPicPr>
        <p:blipFill>
          <a:blip r:embed="rId2"/>
          <a:stretch>
            <a:fillRect/>
          </a:stretch>
        </p:blipFill>
        <p:spPr>
          <a:xfrm>
            <a:off x="366409" y="2024747"/>
            <a:ext cx="11245174" cy="3997543"/>
          </a:xfrm>
          <a:prstGeom prst="rect">
            <a:avLst/>
          </a:prstGeom>
        </p:spPr>
      </p:pic>
    </p:spTree>
    <p:extLst>
      <p:ext uri="{BB962C8B-B14F-4D97-AF65-F5344CB8AC3E}">
        <p14:creationId xmlns:p14="http://schemas.microsoft.com/office/powerpoint/2010/main" val="276159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Add the route to internet gateway from 0.0.0.0 and click on save changes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5" name="Picture 4">
            <a:extLst>
              <a:ext uri="{FF2B5EF4-FFF2-40B4-BE49-F238E27FC236}">
                <a16:creationId xmlns:a16="http://schemas.microsoft.com/office/drawing/2014/main" id="{A7A52E0B-C876-E89A-3556-2FC4EF875367}"/>
              </a:ext>
            </a:extLst>
          </p:cNvPr>
          <p:cNvPicPr>
            <a:picLocks noChangeAspect="1"/>
          </p:cNvPicPr>
          <p:nvPr/>
        </p:nvPicPr>
        <p:blipFill>
          <a:blip r:embed="rId2"/>
          <a:stretch>
            <a:fillRect/>
          </a:stretch>
        </p:blipFill>
        <p:spPr>
          <a:xfrm>
            <a:off x="457200" y="2392483"/>
            <a:ext cx="11079804" cy="2073034"/>
          </a:xfrm>
          <a:prstGeom prst="rect">
            <a:avLst/>
          </a:prstGeom>
        </p:spPr>
      </p:pic>
    </p:spTree>
    <p:extLst>
      <p:ext uri="{BB962C8B-B14F-4D97-AF65-F5344CB8AC3E}">
        <p14:creationId xmlns:p14="http://schemas.microsoft.com/office/powerpoint/2010/main" val="384670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2: Creating a bastion host</a:t>
            </a:r>
          </a:p>
        </p:txBody>
      </p:sp>
    </p:spTree>
    <p:extLst>
      <p:ext uri="{BB962C8B-B14F-4D97-AF65-F5344CB8AC3E}">
        <p14:creationId xmlns:p14="http://schemas.microsoft.com/office/powerpoint/2010/main" val="62992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2D5895-0E9A-9FDD-0EF5-CB68830CD37C}"/>
              </a:ext>
            </a:extLst>
          </p:cNvPr>
          <p:cNvPicPr>
            <a:picLocks noChangeAspect="1"/>
          </p:cNvPicPr>
          <p:nvPr/>
        </p:nvPicPr>
        <p:blipFill>
          <a:blip r:embed="rId2"/>
          <a:stretch>
            <a:fillRect/>
          </a:stretch>
        </p:blipFill>
        <p:spPr>
          <a:xfrm>
            <a:off x="3548973" y="1288548"/>
            <a:ext cx="5768840" cy="4831499"/>
          </a:xfrm>
          <a:prstGeom prst="rect">
            <a:avLst/>
          </a:prstGeom>
        </p:spPr>
      </p:pic>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Select services and then click on EC2 button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6" name="Speech Bubble: Rectangle 5">
            <a:extLst>
              <a:ext uri="{FF2B5EF4-FFF2-40B4-BE49-F238E27FC236}">
                <a16:creationId xmlns:a16="http://schemas.microsoft.com/office/drawing/2014/main" id="{8A863AF2-CD91-14E1-F74D-9CD7C0351C5A}"/>
              </a:ext>
            </a:extLst>
          </p:cNvPr>
          <p:cNvSpPr/>
          <p:nvPr/>
        </p:nvSpPr>
        <p:spPr>
          <a:xfrm>
            <a:off x="912845" y="1288548"/>
            <a:ext cx="2593910" cy="804280"/>
          </a:xfrm>
          <a:prstGeom prst="wedgeRectCallout">
            <a:avLst>
              <a:gd name="adj1" fmla="val 58686"/>
              <a:gd name="adj2" fmla="val -3026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Services button</a:t>
            </a:r>
          </a:p>
        </p:txBody>
      </p:sp>
      <p:sp>
        <p:nvSpPr>
          <p:cNvPr id="8" name="Rectangle 7">
            <a:extLst>
              <a:ext uri="{FF2B5EF4-FFF2-40B4-BE49-F238E27FC236}">
                <a16:creationId xmlns:a16="http://schemas.microsoft.com/office/drawing/2014/main" id="{8C3BE2A7-5988-572F-E674-9AE69BE40720}"/>
              </a:ext>
            </a:extLst>
          </p:cNvPr>
          <p:cNvSpPr/>
          <p:nvPr/>
        </p:nvSpPr>
        <p:spPr>
          <a:xfrm>
            <a:off x="3581399" y="1279767"/>
            <a:ext cx="562583" cy="2961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ACB2B27E-C990-3991-7DA2-25861360531C}"/>
              </a:ext>
            </a:extLst>
          </p:cNvPr>
          <p:cNvSpPr/>
          <p:nvPr/>
        </p:nvSpPr>
        <p:spPr>
          <a:xfrm>
            <a:off x="9181816" y="3503227"/>
            <a:ext cx="2593910" cy="804280"/>
          </a:xfrm>
          <a:prstGeom prst="wedgeRectCallout">
            <a:avLst>
              <a:gd name="adj1" fmla="val -159507"/>
              <a:gd name="adj2" fmla="val 2588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EC2 button</a:t>
            </a:r>
          </a:p>
        </p:txBody>
      </p:sp>
    </p:spTree>
    <p:extLst>
      <p:ext uri="{BB962C8B-B14F-4D97-AF65-F5344CB8AC3E}">
        <p14:creationId xmlns:p14="http://schemas.microsoft.com/office/powerpoint/2010/main" val="19407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Start a new instance in the same region with the following properties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4" name="Picture 3">
            <a:extLst>
              <a:ext uri="{FF2B5EF4-FFF2-40B4-BE49-F238E27FC236}">
                <a16:creationId xmlns:a16="http://schemas.microsoft.com/office/drawing/2014/main" id="{6B66FB2E-4FB8-7010-5CD1-E352F24C4618}"/>
              </a:ext>
            </a:extLst>
          </p:cNvPr>
          <p:cNvPicPr>
            <a:picLocks noChangeAspect="1"/>
          </p:cNvPicPr>
          <p:nvPr/>
        </p:nvPicPr>
        <p:blipFill>
          <a:blip r:embed="rId2"/>
          <a:stretch>
            <a:fillRect/>
          </a:stretch>
        </p:blipFill>
        <p:spPr>
          <a:xfrm>
            <a:off x="3783677" y="1579493"/>
            <a:ext cx="4369723" cy="4888053"/>
          </a:xfrm>
          <a:prstGeom prst="rect">
            <a:avLst/>
          </a:prstGeom>
        </p:spPr>
      </p:pic>
    </p:spTree>
    <p:extLst>
      <p:ext uri="{BB962C8B-B14F-4D97-AF65-F5344CB8AC3E}">
        <p14:creationId xmlns:p14="http://schemas.microsoft.com/office/powerpoint/2010/main" val="97349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Set instance type as t2.micro, keypair as </a:t>
            </a:r>
            <a:r>
              <a:rPr lang="en-US" dirty="0" err="1"/>
              <a:t>vockey</a:t>
            </a:r>
            <a:r>
              <a:rPr lang="en-US" dirty="0"/>
              <a:t> and </a:t>
            </a:r>
            <a:r>
              <a:rPr lang="en-US" dirty="0" err="1"/>
              <a:t>vpc</a:t>
            </a:r>
            <a:r>
              <a:rPr lang="en-US" dirty="0"/>
              <a:t> as lab </a:t>
            </a:r>
            <a:r>
              <a:rPr lang="en-US" dirty="0" err="1"/>
              <a:t>vpc</a:t>
            </a:r>
            <a:r>
              <a:rPr lang="en-US" dirty="0"/>
              <a:t> with public subnet as shown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5" name="Picture 4">
            <a:extLst>
              <a:ext uri="{FF2B5EF4-FFF2-40B4-BE49-F238E27FC236}">
                <a16:creationId xmlns:a16="http://schemas.microsoft.com/office/drawing/2014/main" id="{2FE7FB7D-277A-01E3-F9B1-0CC8F64F4CE1}"/>
              </a:ext>
            </a:extLst>
          </p:cNvPr>
          <p:cNvPicPr>
            <a:picLocks noChangeAspect="1"/>
          </p:cNvPicPr>
          <p:nvPr/>
        </p:nvPicPr>
        <p:blipFill>
          <a:blip r:embed="rId2"/>
          <a:stretch>
            <a:fillRect/>
          </a:stretch>
        </p:blipFill>
        <p:spPr>
          <a:xfrm>
            <a:off x="3405709" y="1585151"/>
            <a:ext cx="4976291" cy="4771200"/>
          </a:xfrm>
          <a:prstGeom prst="rect">
            <a:avLst/>
          </a:prstGeom>
        </p:spPr>
      </p:pic>
    </p:spTree>
    <p:extLst>
      <p:ext uri="{BB962C8B-B14F-4D97-AF65-F5344CB8AC3E}">
        <p14:creationId xmlns:p14="http://schemas.microsoft.com/office/powerpoint/2010/main" val="386795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a security group with </a:t>
            </a:r>
            <a:r>
              <a:rPr lang="en-US" dirty="0" err="1"/>
              <a:t>nane</a:t>
            </a:r>
            <a:r>
              <a:rPr lang="en-US" dirty="0"/>
              <a:t> as bastion host sg and allow </a:t>
            </a:r>
            <a:r>
              <a:rPr lang="en-US" dirty="0" err="1"/>
              <a:t>ssh</a:t>
            </a:r>
            <a:r>
              <a:rPr lang="en-US" dirty="0"/>
              <a:t> access from port 22 from your IP AND THEN CLICK LAUNCH INSTANCE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4" name="Picture 3">
            <a:extLst>
              <a:ext uri="{FF2B5EF4-FFF2-40B4-BE49-F238E27FC236}">
                <a16:creationId xmlns:a16="http://schemas.microsoft.com/office/drawing/2014/main" id="{70D8ABA9-EA54-1EB4-209F-9F60522E2C8B}"/>
              </a:ext>
            </a:extLst>
          </p:cNvPr>
          <p:cNvPicPr>
            <a:picLocks noChangeAspect="1"/>
          </p:cNvPicPr>
          <p:nvPr/>
        </p:nvPicPr>
        <p:blipFill>
          <a:blip r:embed="rId2"/>
          <a:stretch>
            <a:fillRect/>
          </a:stretch>
        </p:blipFill>
        <p:spPr>
          <a:xfrm>
            <a:off x="3611664" y="1840200"/>
            <a:ext cx="4968671" cy="4366638"/>
          </a:xfrm>
          <a:prstGeom prst="rect">
            <a:avLst/>
          </a:prstGeom>
        </p:spPr>
      </p:pic>
    </p:spTree>
    <p:extLst>
      <p:ext uri="{BB962C8B-B14F-4D97-AF65-F5344CB8AC3E}">
        <p14:creationId xmlns:p14="http://schemas.microsoft.com/office/powerpoint/2010/main" val="109286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35413" y="2490281"/>
            <a:ext cx="5155659" cy="3686783"/>
          </a:xfrm>
        </p:spPr>
        <p:txBody>
          <a:bodyPr>
            <a:normAutofit fontScale="62500" lnSpcReduction="20000"/>
          </a:bodyPr>
          <a:lstStyle/>
          <a:p>
            <a:r>
              <a:rPr lang="en-US" dirty="0"/>
              <a:t>Accessing the AWS management console</a:t>
            </a:r>
          </a:p>
          <a:p>
            <a:r>
              <a:rPr lang="en-US" dirty="0"/>
              <a:t>Task 1: Creating a public subnet</a:t>
            </a:r>
          </a:p>
          <a:p>
            <a:r>
              <a:rPr lang="en-US" dirty="0"/>
              <a:t>Task 2: Creating a bastion host</a:t>
            </a:r>
          </a:p>
          <a:p>
            <a:r>
              <a:rPr lang="en-US" dirty="0"/>
              <a:t>Task 3: Allocating an Elastic IP address for the bastion host</a:t>
            </a:r>
          </a:p>
          <a:p>
            <a:r>
              <a:rPr lang="en-US" dirty="0"/>
              <a:t>Task 4: Testing the connection to the bastion host</a:t>
            </a:r>
          </a:p>
          <a:p>
            <a:r>
              <a:rPr lang="en-US" dirty="0"/>
              <a:t>Task 5: Creating a private subnet</a:t>
            </a:r>
          </a:p>
          <a:p>
            <a:r>
              <a:rPr lang="en-US" dirty="0"/>
              <a:t>Task 6: Creating a NAT gateway</a:t>
            </a:r>
          </a:p>
          <a:p>
            <a:r>
              <a:rPr lang="en-US" dirty="0"/>
              <a:t>Task 7: Creating an EC2 instance in the private subnet</a:t>
            </a:r>
          </a:p>
          <a:p>
            <a:r>
              <a:rPr lang="en-US" dirty="0"/>
              <a:t>Task 8: Configuring your SSH client for SSH passthrough</a:t>
            </a:r>
          </a:p>
          <a:p>
            <a:r>
              <a:rPr lang="en-US" dirty="0"/>
              <a:t>Task 9: Testing the SSH connection from the bastion host</a:t>
            </a:r>
          </a:p>
          <a:p>
            <a:r>
              <a:rPr lang="en-US" dirty="0"/>
              <a:t>Task 10: Creating a network ACL</a:t>
            </a:r>
          </a:p>
          <a:p>
            <a:r>
              <a:rPr lang="en-US" dirty="0"/>
              <a:t>Task 11: Testing your custom network ACL</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LAB 4</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3: Allocating an Elastic IP address for the bastion host</a:t>
            </a:r>
          </a:p>
        </p:txBody>
      </p:sp>
    </p:spTree>
    <p:extLst>
      <p:ext uri="{BB962C8B-B14F-4D97-AF65-F5344CB8AC3E}">
        <p14:creationId xmlns:p14="http://schemas.microsoft.com/office/powerpoint/2010/main" val="200023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ELASTIC IP ADDRESSES AND CLICK ON ALLOCATE ELASTIC IP ADDRESS BUTTON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5" name="Picture 4">
            <a:extLst>
              <a:ext uri="{FF2B5EF4-FFF2-40B4-BE49-F238E27FC236}">
                <a16:creationId xmlns:a16="http://schemas.microsoft.com/office/drawing/2014/main" id="{56634DE3-435B-7325-533B-29C0DE6EEFA0}"/>
              </a:ext>
            </a:extLst>
          </p:cNvPr>
          <p:cNvPicPr>
            <a:picLocks noChangeAspect="1"/>
          </p:cNvPicPr>
          <p:nvPr/>
        </p:nvPicPr>
        <p:blipFill>
          <a:blip r:embed="rId2"/>
          <a:stretch>
            <a:fillRect/>
          </a:stretch>
        </p:blipFill>
        <p:spPr>
          <a:xfrm>
            <a:off x="515566" y="2759403"/>
            <a:ext cx="10963072" cy="1381736"/>
          </a:xfrm>
          <a:prstGeom prst="rect">
            <a:avLst/>
          </a:prstGeom>
        </p:spPr>
      </p:pic>
    </p:spTree>
    <p:extLst>
      <p:ext uri="{BB962C8B-B14F-4D97-AF65-F5344CB8AC3E}">
        <p14:creationId xmlns:p14="http://schemas.microsoft.com/office/powerpoint/2010/main" val="917994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CLICK ON ALLOCATE FOR THE CORRECT REGION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4" name="Picture 3">
            <a:extLst>
              <a:ext uri="{FF2B5EF4-FFF2-40B4-BE49-F238E27FC236}">
                <a16:creationId xmlns:a16="http://schemas.microsoft.com/office/drawing/2014/main" id="{E6CAD858-5A92-146B-5085-366E3B162C0B}"/>
              </a:ext>
            </a:extLst>
          </p:cNvPr>
          <p:cNvPicPr>
            <a:picLocks noChangeAspect="1"/>
          </p:cNvPicPr>
          <p:nvPr/>
        </p:nvPicPr>
        <p:blipFill>
          <a:blip r:embed="rId2"/>
          <a:stretch>
            <a:fillRect/>
          </a:stretch>
        </p:blipFill>
        <p:spPr>
          <a:xfrm>
            <a:off x="3310648" y="1539426"/>
            <a:ext cx="5570703" cy="5182049"/>
          </a:xfrm>
          <a:prstGeom prst="rect">
            <a:avLst/>
          </a:prstGeom>
        </p:spPr>
      </p:pic>
    </p:spTree>
    <p:extLst>
      <p:ext uri="{BB962C8B-B14F-4D97-AF65-F5344CB8AC3E}">
        <p14:creationId xmlns:p14="http://schemas.microsoft.com/office/powerpoint/2010/main" val="280408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ONCE THE IP ADDRESS IS CREATED SELECT ASSOCIATE ELASTIC IP ADDRESS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5" name="Picture 4">
            <a:extLst>
              <a:ext uri="{FF2B5EF4-FFF2-40B4-BE49-F238E27FC236}">
                <a16:creationId xmlns:a16="http://schemas.microsoft.com/office/drawing/2014/main" id="{C416D536-3B79-A581-C9CE-78C8A6E33F8A}"/>
              </a:ext>
            </a:extLst>
          </p:cNvPr>
          <p:cNvPicPr>
            <a:picLocks noChangeAspect="1"/>
          </p:cNvPicPr>
          <p:nvPr/>
        </p:nvPicPr>
        <p:blipFill>
          <a:blip r:embed="rId2"/>
          <a:stretch>
            <a:fillRect/>
          </a:stretch>
        </p:blipFill>
        <p:spPr>
          <a:xfrm>
            <a:off x="698090" y="2491655"/>
            <a:ext cx="10515600" cy="1593272"/>
          </a:xfrm>
          <a:prstGeom prst="rect">
            <a:avLst/>
          </a:prstGeom>
        </p:spPr>
      </p:pic>
    </p:spTree>
    <p:extLst>
      <p:ext uri="{BB962C8B-B14F-4D97-AF65-F5344CB8AC3E}">
        <p14:creationId xmlns:p14="http://schemas.microsoft.com/office/powerpoint/2010/main" val="170032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IN THE ASSOCIATE ELASTIC IP ADDRESS SCREEN SELECT INSTANCE AND THE BASTION HOST INSTANCE IN THE INSTANCE BOX BELOW AND CLICK ASSOCIATE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4" name="Picture 3">
            <a:extLst>
              <a:ext uri="{FF2B5EF4-FFF2-40B4-BE49-F238E27FC236}">
                <a16:creationId xmlns:a16="http://schemas.microsoft.com/office/drawing/2014/main" id="{F545A20D-CAD1-6BCD-7786-7941AFF837E0}"/>
              </a:ext>
            </a:extLst>
          </p:cNvPr>
          <p:cNvPicPr>
            <a:picLocks noChangeAspect="1"/>
          </p:cNvPicPr>
          <p:nvPr/>
        </p:nvPicPr>
        <p:blipFill>
          <a:blip r:embed="rId2"/>
          <a:stretch>
            <a:fillRect/>
          </a:stretch>
        </p:blipFill>
        <p:spPr>
          <a:xfrm>
            <a:off x="3375424" y="1779639"/>
            <a:ext cx="5441152" cy="4595915"/>
          </a:xfrm>
          <a:prstGeom prst="rect">
            <a:avLst/>
          </a:prstGeom>
        </p:spPr>
      </p:pic>
    </p:spTree>
    <p:extLst>
      <p:ext uri="{BB962C8B-B14F-4D97-AF65-F5344CB8AC3E}">
        <p14:creationId xmlns:p14="http://schemas.microsoft.com/office/powerpoint/2010/main" val="105339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4: Testing the connection to the bastion host</a:t>
            </a:r>
          </a:p>
        </p:txBody>
      </p:sp>
    </p:spTree>
    <p:extLst>
      <p:ext uri="{BB962C8B-B14F-4D97-AF65-F5344CB8AC3E}">
        <p14:creationId xmlns:p14="http://schemas.microsoft.com/office/powerpoint/2010/main" val="3966900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In </a:t>
            </a:r>
            <a:r>
              <a:rPr lang="en-US" dirty="0" err="1"/>
              <a:t>aws</a:t>
            </a:r>
            <a:r>
              <a:rPr lang="en-US" dirty="0"/>
              <a:t> labs select details &gt; </a:t>
            </a:r>
            <a:r>
              <a:rPr lang="en-US" dirty="0" err="1"/>
              <a:t>aws:show</a:t>
            </a:r>
            <a:r>
              <a:rPr lang="en-US" dirty="0"/>
              <a:t> and then download the </a:t>
            </a:r>
            <a:r>
              <a:rPr lang="en-US" dirty="0" err="1"/>
              <a:t>pem</a:t>
            </a:r>
            <a:r>
              <a:rPr lang="en-US" dirty="0"/>
              <a:t>/</a:t>
            </a:r>
            <a:r>
              <a:rPr lang="en-US" dirty="0" err="1"/>
              <a:t>ppk</a:t>
            </a:r>
            <a:r>
              <a:rPr lang="en-US" dirty="0"/>
              <a:t> key based on the OS of your system</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5" name="Picture 4">
            <a:extLst>
              <a:ext uri="{FF2B5EF4-FFF2-40B4-BE49-F238E27FC236}">
                <a16:creationId xmlns:a16="http://schemas.microsoft.com/office/drawing/2014/main" id="{A833442B-A034-7B47-D9C4-11B43E78B30D}"/>
              </a:ext>
            </a:extLst>
          </p:cNvPr>
          <p:cNvPicPr>
            <a:picLocks noChangeAspect="1"/>
          </p:cNvPicPr>
          <p:nvPr/>
        </p:nvPicPr>
        <p:blipFill>
          <a:blip r:embed="rId2"/>
          <a:stretch>
            <a:fillRect/>
          </a:stretch>
        </p:blipFill>
        <p:spPr>
          <a:xfrm>
            <a:off x="1801758" y="1838614"/>
            <a:ext cx="8588484" cy="3589331"/>
          </a:xfrm>
          <a:prstGeom prst="rect">
            <a:avLst/>
          </a:prstGeom>
        </p:spPr>
      </p:pic>
    </p:spTree>
    <p:extLst>
      <p:ext uri="{BB962C8B-B14F-4D97-AF65-F5344CB8AC3E}">
        <p14:creationId xmlns:p14="http://schemas.microsoft.com/office/powerpoint/2010/main" val="1408730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199" y="136525"/>
            <a:ext cx="10515600" cy="1325563"/>
          </a:xfrm>
        </p:spPr>
        <p:txBody>
          <a:bodyPr/>
          <a:lstStyle/>
          <a:p>
            <a:r>
              <a:rPr lang="en-US" dirty="0"/>
              <a:t>for </a:t>
            </a:r>
            <a:r>
              <a:rPr lang="en-US" dirty="0" err="1"/>
              <a:t>loggin</a:t>
            </a:r>
            <a:r>
              <a:rPr lang="en-US" dirty="0"/>
              <a:t> in with putty download the </a:t>
            </a:r>
            <a:r>
              <a:rPr lang="en-US" dirty="0" err="1"/>
              <a:t>ppk</a:t>
            </a:r>
            <a:r>
              <a:rPr lang="en-US" dirty="0"/>
              <a:t> file and then open putty &gt; connections &gt; </a:t>
            </a:r>
            <a:r>
              <a:rPr lang="en-US" dirty="0" err="1"/>
              <a:t>ssh</a:t>
            </a:r>
            <a:r>
              <a:rPr lang="en-US" dirty="0"/>
              <a:t> &gt; auth and then browse for your </a:t>
            </a:r>
            <a:r>
              <a:rPr lang="en-US" dirty="0" err="1"/>
              <a:t>ppk</a:t>
            </a:r>
            <a:r>
              <a:rPr lang="en-US" dirty="0"/>
              <a:t> key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10" name="Picture 9">
            <a:extLst>
              <a:ext uri="{FF2B5EF4-FFF2-40B4-BE49-F238E27FC236}">
                <a16:creationId xmlns:a16="http://schemas.microsoft.com/office/drawing/2014/main" id="{C1E411B3-4CE6-A824-60F2-0C4099B471E7}"/>
              </a:ext>
            </a:extLst>
          </p:cNvPr>
          <p:cNvPicPr>
            <a:picLocks noChangeAspect="1"/>
          </p:cNvPicPr>
          <p:nvPr/>
        </p:nvPicPr>
        <p:blipFill>
          <a:blip r:embed="rId2"/>
          <a:stretch>
            <a:fillRect/>
          </a:stretch>
        </p:blipFill>
        <p:spPr>
          <a:xfrm>
            <a:off x="3813611" y="1634681"/>
            <a:ext cx="4564776" cy="4099915"/>
          </a:xfrm>
          <a:prstGeom prst="rect">
            <a:avLst/>
          </a:prstGeom>
        </p:spPr>
      </p:pic>
    </p:spTree>
    <p:extLst>
      <p:ext uri="{BB962C8B-B14F-4D97-AF65-F5344CB8AC3E}">
        <p14:creationId xmlns:p14="http://schemas.microsoft.com/office/powerpoint/2010/main" val="154174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199" y="136525"/>
            <a:ext cx="10515600" cy="1325563"/>
          </a:xfrm>
        </p:spPr>
        <p:txBody>
          <a:bodyPr/>
          <a:lstStyle/>
          <a:p>
            <a:r>
              <a:rPr lang="en-US" dirty="0"/>
              <a:t>Go to session and add the elastic </a:t>
            </a:r>
            <a:r>
              <a:rPr lang="en-US" dirty="0" err="1"/>
              <a:t>ip</a:t>
            </a:r>
            <a:r>
              <a:rPr lang="en-US" dirty="0"/>
              <a:t> of the bastion host and click on open, then click accept and login with ec2-user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4" name="Picture 3">
            <a:extLst>
              <a:ext uri="{FF2B5EF4-FFF2-40B4-BE49-F238E27FC236}">
                <a16:creationId xmlns:a16="http://schemas.microsoft.com/office/drawing/2014/main" id="{1725C1D8-6D2E-2A81-150B-7577EC565691}"/>
              </a:ext>
            </a:extLst>
          </p:cNvPr>
          <p:cNvPicPr>
            <a:picLocks noChangeAspect="1"/>
          </p:cNvPicPr>
          <p:nvPr/>
        </p:nvPicPr>
        <p:blipFill>
          <a:blip r:embed="rId2"/>
          <a:stretch>
            <a:fillRect/>
          </a:stretch>
        </p:blipFill>
        <p:spPr>
          <a:xfrm>
            <a:off x="2944857" y="1443818"/>
            <a:ext cx="6302286" cy="3970364"/>
          </a:xfrm>
          <a:prstGeom prst="rect">
            <a:avLst/>
          </a:prstGeom>
        </p:spPr>
      </p:pic>
    </p:spTree>
    <p:extLst>
      <p:ext uri="{BB962C8B-B14F-4D97-AF65-F5344CB8AC3E}">
        <p14:creationId xmlns:p14="http://schemas.microsoft.com/office/powerpoint/2010/main" val="60828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199" y="136525"/>
            <a:ext cx="10515600" cy="1325563"/>
          </a:xfrm>
        </p:spPr>
        <p:txBody>
          <a:bodyPr/>
          <a:lstStyle/>
          <a:p>
            <a:r>
              <a:rPr lang="en-US" dirty="0"/>
              <a:t>You should be able to login with ec2-user in the putty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pic>
        <p:nvPicPr>
          <p:cNvPr id="5" name="Picture 4">
            <a:extLst>
              <a:ext uri="{FF2B5EF4-FFF2-40B4-BE49-F238E27FC236}">
                <a16:creationId xmlns:a16="http://schemas.microsoft.com/office/drawing/2014/main" id="{5AC59DF7-22F6-CB77-0DF0-49BE946AEB8E}"/>
              </a:ext>
            </a:extLst>
          </p:cNvPr>
          <p:cNvPicPr>
            <a:picLocks noChangeAspect="1"/>
          </p:cNvPicPr>
          <p:nvPr/>
        </p:nvPicPr>
        <p:blipFill>
          <a:blip r:embed="rId2"/>
          <a:stretch>
            <a:fillRect/>
          </a:stretch>
        </p:blipFill>
        <p:spPr>
          <a:xfrm>
            <a:off x="2960097" y="1717522"/>
            <a:ext cx="6271803" cy="3993226"/>
          </a:xfrm>
          <a:prstGeom prst="rect">
            <a:avLst/>
          </a:prstGeom>
        </p:spPr>
      </p:pic>
    </p:spTree>
    <p:extLst>
      <p:ext uri="{BB962C8B-B14F-4D97-AF65-F5344CB8AC3E}">
        <p14:creationId xmlns:p14="http://schemas.microsoft.com/office/powerpoint/2010/main" val="40418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In </a:t>
            </a:r>
            <a:r>
              <a:rPr lang="en-US" dirty="0" err="1"/>
              <a:t>aws</a:t>
            </a:r>
            <a:r>
              <a:rPr lang="en-US" dirty="0"/>
              <a:t> labs click on start lab </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Chart Placeholder 3">
            <a:extLst>
              <a:ext uri="{FF2B5EF4-FFF2-40B4-BE49-F238E27FC236}">
                <a16:creationId xmlns:a16="http://schemas.microsoft.com/office/drawing/2014/main" id="{DDCF91C4-860B-4545-E849-4AD8BC46E145}"/>
              </a:ext>
            </a:extLst>
          </p:cNvPr>
          <p:cNvSpPr>
            <a:spLocks noGrp="1"/>
          </p:cNvSpPr>
          <p:nvPr>
            <p:ph type="chart" sz="quarter" idx="13"/>
          </p:nvPr>
        </p:nvSpPr>
        <p:spPr/>
      </p:sp>
      <p:pic>
        <p:nvPicPr>
          <p:cNvPr id="5" name="Picture 4">
            <a:extLst>
              <a:ext uri="{FF2B5EF4-FFF2-40B4-BE49-F238E27FC236}">
                <a16:creationId xmlns:a16="http://schemas.microsoft.com/office/drawing/2014/main" id="{77FAD46B-67B6-B06E-CC96-9FE00E0A57CA}"/>
              </a:ext>
            </a:extLst>
          </p:cNvPr>
          <p:cNvPicPr>
            <a:picLocks noChangeAspect="1"/>
          </p:cNvPicPr>
          <p:nvPr/>
        </p:nvPicPr>
        <p:blipFill>
          <a:blip r:embed="rId2"/>
          <a:stretch>
            <a:fillRect/>
          </a:stretch>
        </p:blipFill>
        <p:spPr>
          <a:xfrm>
            <a:off x="838200" y="1539399"/>
            <a:ext cx="10515600" cy="4889329"/>
          </a:xfrm>
          <a:prstGeom prst="rect">
            <a:avLst/>
          </a:prstGeom>
        </p:spPr>
      </p:pic>
      <p:sp>
        <p:nvSpPr>
          <p:cNvPr id="8" name="Rectangle 7">
            <a:extLst>
              <a:ext uri="{FF2B5EF4-FFF2-40B4-BE49-F238E27FC236}">
                <a16:creationId xmlns:a16="http://schemas.microsoft.com/office/drawing/2014/main" id="{D236BA10-3456-2E7B-A480-4DB833862EBE}"/>
              </a:ext>
            </a:extLst>
          </p:cNvPr>
          <p:cNvSpPr/>
          <p:nvPr/>
        </p:nvSpPr>
        <p:spPr>
          <a:xfrm>
            <a:off x="7619999" y="1539786"/>
            <a:ext cx="618931" cy="3449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18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5: Creating a private subnet</a:t>
            </a:r>
          </a:p>
        </p:txBody>
      </p:sp>
    </p:spTree>
    <p:extLst>
      <p:ext uri="{BB962C8B-B14F-4D97-AF65-F5344CB8AC3E}">
        <p14:creationId xmlns:p14="http://schemas.microsoft.com/office/powerpoint/2010/main" val="73020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In </a:t>
            </a:r>
            <a:r>
              <a:rPr lang="en-US" dirty="0" err="1"/>
              <a:t>vpc</a:t>
            </a:r>
            <a:r>
              <a:rPr lang="en-US" dirty="0"/>
              <a:t> go to subnets menu and click on create subnet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313901"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pic>
        <p:nvPicPr>
          <p:cNvPr id="4" name="Picture 3">
            <a:extLst>
              <a:ext uri="{FF2B5EF4-FFF2-40B4-BE49-F238E27FC236}">
                <a16:creationId xmlns:a16="http://schemas.microsoft.com/office/drawing/2014/main" id="{1AF45B0E-83A4-37A1-CF25-1BCEB055D20A}"/>
              </a:ext>
            </a:extLst>
          </p:cNvPr>
          <p:cNvPicPr>
            <a:picLocks noChangeAspect="1"/>
          </p:cNvPicPr>
          <p:nvPr/>
        </p:nvPicPr>
        <p:blipFill>
          <a:blip r:embed="rId2"/>
          <a:stretch>
            <a:fillRect/>
          </a:stretch>
        </p:blipFill>
        <p:spPr>
          <a:xfrm>
            <a:off x="599872" y="2236859"/>
            <a:ext cx="10992255" cy="2444897"/>
          </a:xfrm>
          <a:prstGeom prst="rect">
            <a:avLst/>
          </a:prstGeom>
        </p:spPr>
      </p:pic>
    </p:spTree>
    <p:extLst>
      <p:ext uri="{BB962C8B-B14F-4D97-AF65-F5344CB8AC3E}">
        <p14:creationId xmlns:p14="http://schemas.microsoft.com/office/powerpoint/2010/main" val="240206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Under the create subnet menu select lab </a:t>
            </a:r>
            <a:r>
              <a:rPr lang="en-US" dirty="0" err="1"/>
              <a:t>vpc</a:t>
            </a:r>
            <a:r>
              <a:rPr lang="en-US" dirty="0"/>
              <a:t> and then under subnet settings select availability zone as the same as your public subnet and the ipv4 block as shown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4" name="Picture 3">
            <a:extLst>
              <a:ext uri="{FF2B5EF4-FFF2-40B4-BE49-F238E27FC236}">
                <a16:creationId xmlns:a16="http://schemas.microsoft.com/office/drawing/2014/main" id="{17F90057-B08A-58BB-760A-513E65712677}"/>
              </a:ext>
            </a:extLst>
          </p:cNvPr>
          <p:cNvPicPr>
            <a:picLocks noChangeAspect="1"/>
          </p:cNvPicPr>
          <p:nvPr/>
        </p:nvPicPr>
        <p:blipFill>
          <a:blip r:embed="rId2"/>
          <a:stretch>
            <a:fillRect/>
          </a:stretch>
        </p:blipFill>
        <p:spPr>
          <a:xfrm>
            <a:off x="3867902" y="1625207"/>
            <a:ext cx="4021230" cy="4796624"/>
          </a:xfrm>
          <a:prstGeom prst="rect">
            <a:avLst/>
          </a:prstGeom>
        </p:spPr>
      </p:pic>
    </p:spTree>
    <p:extLst>
      <p:ext uri="{BB962C8B-B14F-4D97-AF65-F5344CB8AC3E}">
        <p14:creationId xmlns:p14="http://schemas.microsoft.com/office/powerpoint/2010/main" val="250745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6: Creating a NAT gateway</a:t>
            </a:r>
          </a:p>
        </p:txBody>
      </p:sp>
    </p:spTree>
    <p:extLst>
      <p:ext uri="{BB962C8B-B14F-4D97-AF65-F5344CB8AC3E}">
        <p14:creationId xmlns:p14="http://schemas.microsoft.com/office/powerpoint/2010/main" val="20487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a:t>
            </a:r>
            <a:r>
              <a:rPr lang="en-US" dirty="0" err="1"/>
              <a:t>nat</a:t>
            </a:r>
            <a:r>
              <a:rPr lang="en-US" dirty="0"/>
              <a:t> gateway menu and then click on create </a:t>
            </a:r>
            <a:r>
              <a:rPr lang="en-US" dirty="0" err="1"/>
              <a:t>nat</a:t>
            </a:r>
            <a:r>
              <a:rPr lang="en-US" dirty="0"/>
              <a:t> gateway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pic>
        <p:nvPicPr>
          <p:cNvPr id="4" name="Picture 3">
            <a:extLst>
              <a:ext uri="{FF2B5EF4-FFF2-40B4-BE49-F238E27FC236}">
                <a16:creationId xmlns:a16="http://schemas.microsoft.com/office/drawing/2014/main" id="{01C913CE-16C5-0A44-9214-0A550B66CCDE}"/>
              </a:ext>
            </a:extLst>
          </p:cNvPr>
          <p:cNvPicPr>
            <a:picLocks noChangeAspect="1"/>
          </p:cNvPicPr>
          <p:nvPr/>
        </p:nvPicPr>
        <p:blipFill>
          <a:blip r:embed="rId2"/>
          <a:stretch>
            <a:fillRect/>
          </a:stretch>
        </p:blipFill>
        <p:spPr>
          <a:xfrm>
            <a:off x="667966" y="2736813"/>
            <a:ext cx="10856068" cy="1384374"/>
          </a:xfrm>
          <a:prstGeom prst="rect">
            <a:avLst/>
          </a:prstGeom>
        </p:spPr>
      </p:pic>
    </p:spTree>
    <p:extLst>
      <p:ext uri="{BB962C8B-B14F-4D97-AF65-F5344CB8AC3E}">
        <p14:creationId xmlns:p14="http://schemas.microsoft.com/office/powerpoint/2010/main" val="2915760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In the create NAT GATEWAY MENU, ENTER NAME AS SHOWN, SUBNET AS PUBLIC SUBNET AND THEN CLICK ON ALLOCATE ELASTIC IP TO GET AN ELASTIC IP ADDRESS AND THEN CLIK CREATE NAT GATEWAY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pic>
        <p:nvPicPr>
          <p:cNvPr id="5" name="Picture 4">
            <a:extLst>
              <a:ext uri="{FF2B5EF4-FFF2-40B4-BE49-F238E27FC236}">
                <a16:creationId xmlns:a16="http://schemas.microsoft.com/office/drawing/2014/main" id="{9894312F-AB9C-6DFD-5A5E-E59B7C88B71F}"/>
              </a:ext>
            </a:extLst>
          </p:cNvPr>
          <p:cNvPicPr>
            <a:picLocks noChangeAspect="1"/>
          </p:cNvPicPr>
          <p:nvPr/>
        </p:nvPicPr>
        <p:blipFill>
          <a:blip r:embed="rId2"/>
          <a:stretch>
            <a:fillRect/>
          </a:stretch>
        </p:blipFill>
        <p:spPr>
          <a:xfrm>
            <a:off x="3926591" y="1784350"/>
            <a:ext cx="4126523" cy="4572000"/>
          </a:xfrm>
          <a:prstGeom prst="rect">
            <a:avLst/>
          </a:prstGeom>
        </p:spPr>
      </p:pic>
    </p:spTree>
    <p:extLst>
      <p:ext uri="{BB962C8B-B14F-4D97-AF65-F5344CB8AC3E}">
        <p14:creationId xmlns:p14="http://schemas.microsoft.com/office/powerpoint/2010/main" val="125171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ROUTE TABLES AND CREATE A NEW ROUTE TABLE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pic>
        <p:nvPicPr>
          <p:cNvPr id="4" name="Picture 3">
            <a:extLst>
              <a:ext uri="{FF2B5EF4-FFF2-40B4-BE49-F238E27FC236}">
                <a16:creationId xmlns:a16="http://schemas.microsoft.com/office/drawing/2014/main" id="{7AC696ED-01C1-BA71-E516-8D6A46592B97}"/>
              </a:ext>
            </a:extLst>
          </p:cNvPr>
          <p:cNvPicPr>
            <a:picLocks noChangeAspect="1"/>
          </p:cNvPicPr>
          <p:nvPr/>
        </p:nvPicPr>
        <p:blipFill>
          <a:blip r:embed="rId2"/>
          <a:stretch>
            <a:fillRect/>
          </a:stretch>
        </p:blipFill>
        <p:spPr>
          <a:xfrm>
            <a:off x="599872" y="2836408"/>
            <a:ext cx="10992255" cy="1185184"/>
          </a:xfrm>
          <a:prstGeom prst="rect">
            <a:avLst/>
          </a:prstGeom>
        </p:spPr>
      </p:pic>
    </p:spTree>
    <p:extLst>
      <p:ext uri="{BB962C8B-B14F-4D97-AF65-F5344CB8AC3E}">
        <p14:creationId xmlns:p14="http://schemas.microsoft.com/office/powerpoint/2010/main" val="1288455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ROUTE TABLE WITH THE NAME AS PRIVATE ROUTE TABLE AND THEN SELECT LAB VPC</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pic>
        <p:nvPicPr>
          <p:cNvPr id="5" name="Picture 4">
            <a:extLst>
              <a:ext uri="{FF2B5EF4-FFF2-40B4-BE49-F238E27FC236}">
                <a16:creationId xmlns:a16="http://schemas.microsoft.com/office/drawing/2014/main" id="{6EC153ED-E3FC-DFB1-ED69-8743511647BD}"/>
              </a:ext>
            </a:extLst>
          </p:cNvPr>
          <p:cNvPicPr>
            <a:picLocks noChangeAspect="1"/>
          </p:cNvPicPr>
          <p:nvPr/>
        </p:nvPicPr>
        <p:blipFill>
          <a:blip r:embed="rId2"/>
          <a:stretch>
            <a:fillRect/>
          </a:stretch>
        </p:blipFill>
        <p:spPr>
          <a:xfrm>
            <a:off x="3428769" y="1426203"/>
            <a:ext cx="5334462" cy="4511431"/>
          </a:xfrm>
          <a:prstGeom prst="rect">
            <a:avLst/>
          </a:prstGeom>
        </p:spPr>
      </p:pic>
    </p:spTree>
    <p:extLst>
      <p:ext uri="{BB962C8B-B14F-4D97-AF65-F5344CB8AC3E}">
        <p14:creationId xmlns:p14="http://schemas.microsoft.com/office/powerpoint/2010/main" val="2785152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Edit the route table by clicking on edit routes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pic>
        <p:nvPicPr>
          <p:cNvPr id="4" name="Picture 3">
            <a:extLst>
              <a:ext uri="{FF2B5EF4-FFF2-40B4-BE49-F238E27FC236}">
                <a16:creationId xmlns:a16="http://schemas.microsoft.com/office/drawing/2014/main" id="{BC456862-01C1-6F3C-5EBF-685B94CDDE20}"/>
              </a:ext>
            </a:extLst>
          </p:cNvPr>
          <p:cNvPicPr>
            <a:picLocks noChangeAspect="1"/>
          </p:cNvPicPr>
          <p:nvPr/>
        </p:nvPicPr>
        <p:blipFill>
          <a:blip r:embed="rId2"/>
          <a:stretch>
            <a:fillRect/>
          </a:stretch>
        </p:blipFill>
        <p:spPr>
          <a:xfrm>
            <a:off x="838200" y="1565099"/>
            <a:ext cx="10651787" cy="3727801"/>
          </a:xfrm>
          <a:prstGeom prst="rect">
            <a:avLst/>
          </a:prstGeom>
        </p:spPr>
      </p:pic>
    </p:spTree>
    <p:extLst>
      <p:ext uri="{BB962C8B-B14F-4D97-AF65-F5344CB8AC3E}">
        <p14:creationId xmlns:p14="http://schemas.microsoft.com/office/powerpoint/2010/main" val="4290903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Add a route from 0.0.0.0 to </a:t>
            </a:r>
            <a:r>
              <a:rPr lang="en-US" dirty="0" err="1"/>
              <a:t>nat</a:t>
            </a:r>
            <a:r>
              <a:rPr lang="en-US" dirty="0"/>
              <a:t> gateway that you created and click save changes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pic>
        <p:nvPicPr>
          <p:cNvPr id="5" name="Picture 4">
            <a:extLst>
              <a:ext uri="{FF2B5EF4-FFF2-40B4-BE49-F238E27FC236}">
                <a16:creationId xmlns:a16="http://schemas.microsoft.com/office/drawing/2014/main" id="{666E8521-2CFC-774E-E9B2-76DD6B0685C1}"/>
              </a:ext>
            </a:extLst>
          </p:cNvPr>
          <p:cNvPicPr>
            <a:picLocks noChangeAspect="1"/>
          </p:cNvPicPr>
          <p:nvPr/>
        </p:nvPicPr>
        <p:blipFill>
          <a:blip r:embed="rId2"/>
          <a:stretch>
            <a:fillRect/>
          </a:stretch>
        </p:blipFill>
        <p:spPr>
          <a:xfrm>
            <a:off x="838200" y="2271325"/>
            <a:ext cx="10690698" cy="1974896"/>
          </a:xfrm>
          <a:prstGeom prst="rect">
            <a:avLst/>
          </a:prstGeom>
        </p:spPr>
      </p:pic>
    </p:spTree>
    <p:extLst>
      <p:ext uri="{BB962C8B-B14F-4D97-AF65-F5344CB8AC3E}">
        <p14:creationId xmlns:p14="http://schemas.microsoft.com/office/powerpoint/2010/main" val="307132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Wait to see lab ready status in the window then press x and click on </a:t>
            </a:r>
            <a:r>
              <a:rPr lang="en-US" dirty="0" err="1"/>
              <a:t>aws</a:t>
            </a:r>
            <a:r>
              <a:rPr lang="en-US" dirty="0"/>
              <a:t> to launch console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6" name="Picture 5">
            <a:extLst>
              <a:ext uri="{FF2B5EF4-FFF2-40B4-BE49-F238E27FC236}">
                <a16:creationId xmlns:a16="http://schemas.microsoft.com/office/drawing/2014/main" id="{D177F913-6CF6-E691-49FA-AE8C04DA7BB9}"/>
              </a:ext>
            </a:extLst>
          </p:cNvPr>
          <p:cNvPicPr>
            <a:picLocks noChangeAspect="1"/>
          </p:cNvPicPr>
          <p:nvPr/>
        </p:nvPicPr>
        <p:blipFill>
          <a:blip r:embed="rId2"/>
          <a:stretch>
            <a:fillRect/>
          </a:stretch>
        </p:blipFill>
        <p:spPr>
          <a:xfrm>
            <a:off x="1440386" y="1899486"/>
            <a:ext cx="8991240" cy="4169156"/>
          </a:xfrm>
          <a:prstGeom prst="rect">
            <a:avLst/>
          </a:prstGeom>
        </p:spPr>
      </p:pic>
    </p:spTree>
    <p:extLst>
      <p:ext uri="{BB962C8B-B14F-4D97-AF65-F5344CB8AC3E}">
        <p14:creationId xmlns:p14="http://schemas.microsoft.com/office/powerpoint/2010/main" val="340143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To attach the route table to the private subnet by selecting the route table and then click on action &gt; edit subnet associations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pic>
        <p:nvPicPr>
          <p:cNvPr id="5" name="Picture 4">
            <a:extLst>
              <a:ext uri="{FF2B5EF4-FFF2-40B4-BE49-F238E27FC236}">
                <a16:creationId xmlns:a16="http://schemas.microsoft.com/office/drawing/2014/main" id="{5189CDAD-AB68-5A40-B7A0-30A8E48E87B0}"/>
              </a:ext>
            </a:extLst>
          </p:cNvPr>
          <p:cNvPicPr>
            <a:picLocks noChangeAspect="1"/>
          </p:cNvPicPr>
          <p:nvPr/>
        </p:nvPicPr>
        <p:blipFill>
          <a:blip r:embed="rId2"/>
          <a:stretch>
            <a:fillRect/>
          </a:stretch>
        </p:blipFill>
        <p:spPr>
          <a:xfrm>
            <a:off x="483140" y="2353202"/>
            <a:ext cx="11225719" cy="2151596"/>
          </a:xfrm>
          <a:prstGeom prst="rect">
            <a:avLst/>
          </a:prstGeom>
        </p:spPr>
      </p:pic>
    </p:spTree>
    <p:extLst>
      <p:ext uri="{BB962C8B-B14F-4D97-AF65-F5344CB8AC3E}">
        <p14:creationId xmlns:p14="http://schemas.microsoft.com/office/powerpoint/2010/main" val="715859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Under the edit subnet association select private subnet and then click on save associations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pic>
        <p:nvPicPr>
          <p:cNvPr id="4" name="Picture 3">
            <a:extLst>
              <a:ext uri="{FF2B5EF4-FFF2-40B4-BE49-F238E27FC236}">
                <a16:creationId xmlns:a16="http://schemas.microsoft.com/office/drawing/2014/main" id="{D7338D33-DD60-D64D-E56A-CBAA964D0291}"/>
              </a:ext>
            </a:extLst>
          </p:cNvPr>
          <p:cNvPicPr>
            <a:picLocks noChangeAspect="1"/>
          </p:cNvPicPr>
          <p:nvPr/>
        </p:nvPicPr>
        <p:blipFill>
          <a:blip r:embed="rId2"/>
          <a:stretch>
            <a:fillRect/>
          </a:stretch>
        </p:blipFill>
        <p:spPr>
          <a:xfrm>
            <a:off x="888460" y="2192365"/>
            <a:ext cx="10515600" cy="2473269"/>
          </a:xfrm>
          <a:prstGeom prst="rect">
            <a:avLst/>
          </a:prstGeom>
        </p:spPr>
      </p:pic>
    </p:spTree>
    <p:extLst>
      <p:ext uri="{BB962C8B-B14F-4D97-AF65-F5344CB8AC3E}">
        <p14:creationId xmlns:p14="http://schemas.microsoft.com/office/powerpoint/2010/main" val="504651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7: Creating an EC2 instance in the private subnet</a:t>
            </a:r>
          </a:p>
        </p:txBody>
      </p:sp>
    </p:spTree>
    <p:extLst>
      <p:ext uri="{BB962C8B-B14F-4D97-AF65-F5344CB8AC3E}">
        <p14:creationId xmlns:p14="http://schemas.microsoft.com/office/powerpoint/2010/main" val="100792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a new instance in the private subnet with the details as shown below</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pic>
        <p:nvPicPr>
          <p:cNvPr id="5" name="Picture 4">
            <a:extLst>
              <a:ext uri="{FF2B5EF4-FFF2-40B4-BE49-F238E27FC236}">
                <a16:creationId xmlns:a16="http://schemas.microsoft.com/office/drawing/2014/main" id="{6E9E790A-E143-03D2-489D-701E223B6C0E}"/>
              </a:ext>
            </a:extLst>
          </p:cNvPr>
          <p:cNvPicPr>
            <a:picLocks noChangeAspect="1"/>
          </p:cNvPicPr>
          <p:nvPr/>
        </p:nvPicPr>
        <p:blipFill>
          <a:blip r:embed="rId2"/>
          <a:stretch>
            <a:fillRect/>
          </a:stretch>
        </p:blipFill>
        <p:spPr>
          <a:xfrm>
            <a:off x="3931647" y="1599958"/>
            <a:ext cx="4328705" cy="4756392"/>
          </a:xfrm>
          <a:prstGeom prst="rect">
            <a:avLst/>
          </a:prstGeom>
        </p:spPr>
      </p:pic>
    </p:spTree>
    <p:extLst>
      <p:ext uri="{BB962C8B-B14F-4D97-AF65-F5344CB8AC3E}">
        <p14:creationId xmlns:p14="http://schemas.microsoft.com/office/powerpoint/2010/main" val="3955624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a new key pair called vockey2 and download the </a:t>
            </a:r>
            <a:r>
              <a:rPr lang="en-US" dirty="0" err="1"/>
              <a:t>pem</a:t>
            </a:r>
            <a:r>
              <a:rPr lang="en-US" dirty="0"/>
              <a:t>/</a:t>
            </a:r>
            <a:r>
              <a:rPr lang="en-US" dirty="0" err="1"/>
              <a:t>ppk</a:t>
            </a:r>
            <a:r>
              <a:rPr lang="en-US" dirty="0"/>
              <a:t> key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pic>
        <p:nvPicPr>
          <p:cNvPr id="10" name="Picture 9">
            <a:extLst>
              <a:ext uri="{FF2B5EF4-FFF2-40B4-BE49-F238E27FC236}">
                <a16:creationId xmlns:a16="http://schemas.microsoft.com/office/drawing/2014/main" id="{2E85AD46-6BA4-AACC-CC3D-CACA9522D08B}"/>
              </a:ext>
            </a:extLst>
          </p:cNvPr>
          <p:cNvPicPr>
            <a:picLocks noChangeAspect="1"/>
          </p:cNvPicPr>
          <p:nvPr/>
        </p:nvPicPr>
        <p:blipFill>
          <a:blip r:embed="rId2"/>
          <a:stretch>
            <a:fillRect/>
          </a:stretch>
        </p:blipFill>
        <p:spPr>
          <a:xfrm>
            <a:off x="4179404" y="1844266"/>
            <a:ext cx="3833192" cy="4122777"/>
          </a:xfrm>
          <a:prstGeom prst="rect">
            <a:avLst/>
          </a:prstGeom>
        </p:spPr>
      </p:pic>
    </p:spTree>
    <p:extLst>
      <p:ext uri="{BB962C8B-B14F-4D97-AF65-F5344CB8AC3E}">
        <p14:creationId xmlns:p14="http://schemas.microsoft.com/office/powerpoint/2010/main" val="588183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Under the network settings select lab </a:t>
            </a:r>
            <a:r>
              <a:rPr lang="en-US" dirty="0" err="1"/>
              <a:t>vpc</a:t>
            </a:r>
            <a:r>
              <a:rPr lang="en-US" dirty="0"/>
              <a:t>, subnet as private subnet and create a new security group which allows traffic from bastion host sg and then click on launch instance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pic>
        <p:nvPicPr>
          <p:cNvPr id="10" name="Picture 9">
            <a:extLst>
              <a:ext uri="{FF2B5EF4-FFF2-40B4-BE49-F238E27FC236}">
                <a16:creationId xmlns:a16="http://schemas.microsoft.com/office/drawing/2014/main" id="{55AFA5BB-A3F4-CDA8-B32E-BDCFAFA57665}"/>
              </a:ext>
            </a:extLst>
          </p:cNvPr>
          <p:cNvPicPr>
            <a:picLocks noChangeAspect="1"/>
          </p:cNvPicPr>
          <p:nvPr/>
        </p:nvPicPr>
        <p:blipFill>
          <a:blip r:embed="rId2"/>
          <a:stretch>
            <a:fillRect/>
          </a:stretch>
        </p:blipFill>
        <p:spPr>
          <a:xfrm>
            <a:off x="4010061" y="1746147"/>
            <a:ext cx="4143339" cy="4792765"/>
          </a:xfrm>
          <a:prstGeom prst="rect">
            <a:avLst/>
          </a:prstGeom>
        </p:spPr>
      </p:pic>
    </p:spTree>
    <p:extLst>
      <p:ext uri="{BB962C8B-B14F-4D97-AF65-F5344CB8AC3E}">
        <p14:creationId xmlns:p14="http://schemas.microsoft.com/office/powerpoint/2010/main" val="1588158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8: Configuring your SSH client for SSH passthrough</a:t>
            </a:r>
          </a:p>
        </p:txBody>
      </p:sp>
    </p:spTree>
    <p:extLst>
      <p:ext uri="{BB962C8B-B14F-4D97-AF65-F5344CB8AC3E}">
        <p14:creationId xmlns:p14="http://schemas.microsoft.com/office/powerpoint/2010/main" val="1197407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Download pageant.exe from the putty website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pic>
        <p:nvPicPr>
          <p:cNvPr id="5" name="Picture 4">
            <a:extLst>
              <a:ext uri="{FF2B5EF4-FFF2-40B4-BE49-F238E27FC236}">
                <a16:creationId xmlns:a16="http://schemas.microsoft.com/office/drawing/2014/main" id="{1A55C4F8-CD2C-BF01-430C-E750E4B68764}"/>
              </a:ext>
            </a:extLst>
          </p:cNvPr>
          <p:cNvPicPr>
            <a:picLocks noChangeAspect="1"/>
          </p:cNvPicPr>
          <p:nvPr/>
        </p:nvPicPr>
        <p:blipFill>
          <a:blip r:embed="rId2"/>
          <a:stretch>
            <a:fillRect/>
          </a:stretch>
        </p:blipFill>
        <p:spPr>
          <a:xfrm>
            <a:off x="3257304" y="2769813"/>
            <a:ext cx="5677392" cy="1318374"/>
          </a:xfrm>
          <a:prstGeom prst="rect">
            <a:avLst/>
          </a:prstGeom>
        </p:spPr>
      </p:pic>
    </p:spTree>
    <p:extLst>
      <p:ext uri="{BB962C8B-B14F-4D97-AF65-F5344CB8AC3E}">
        <p14:creationId xmlns:p14="http://schemas.microsoft.com/office/powerpoint/2010/main" val="284276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Double click on pageant icon in the windows tray and click on add key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pic>
        <p:nvPicPr>
          <p:cNvPr id="5" name="Picture 4">
            <a:extLst>
              <a:ext uri="{FF2B5EF4-FFF2-40B4-BE49-F238E27FC236}">
                <a16:creationId xmlns:a16="http://schemas.microsoft.com/office/drawing/2014/main" id="{AF666402-6275-3F65-58B3-E8464D21FABD}"/>
              </a:ext>
            </a:extLst>
          </p:cNvPr>
          <p:cNvPicPr>
            <a:picLocks noChangeAspect="1"/>
          </p:cNvPicPr>
          <p:nvPr/>
        </p:nvPicPr>
        <p:blipFill>
          <a:blip r:embed="rId2"/>
          <a:stretch>
            <a:fillRect/>
          </a:stretch>
        </p:blipFill>
        <p:spPr>
          <a:xfrm>
            <a:off x="548343" y="1993757"/>
            <a:ext cx="4016088" cy="2339543"/>
          </a:xfrm>
          <a:prstGeom prst="rect">
            <a:avLst/>
          </a:prstGeom>
        </p:spPr>
      </p:pic>
      <p:pic>
        <p:nvPicPr>
          <p:cNvPr id="10" name="Picture 9">
            <a:extLst>
              <a:ext uri="{FF2B5EF4-FFF2-40B4-BE49-F238E27FC236}">
                <a16:creationId xmlns:a16="http://schemas.microsoft.com/office/drawing/2014/main" id="{41ED8FFC-C833-8E6D-78DF-2ACE20CD497F}"/>
              </a:ext>
            </a:extLst>
          </p:cNvPr>
          <p:cNvPicPr>
            <a:picLocks noChangeAspect="1"/>
          </p:cNvPicPr>
          <p:nvPr/>
        </p:nvPicPr>
        <p:blipFill>
          <a:blip r:embed="rId3"/>
          <a:stretch>
            <a:fillRect/>
          </a:stretch>
        </p:blipFill>
        <p:spPr>
          <a:xfrm>
            <a:off x="4708861" y="1774280"/>
            <a:ext cx="6889077" cy="3878916"/>
          </a:xfrm>
          <a:prstGeom prst="rect">
            <a:avLst/>
          </a:prstGeom>
        </p:spPr>
      </p:pic>
    </p:spTree>
    <p:extLst>
      <p:ext uri="{BB962C8B-B14F-4D97-AF65-F5344CB8AC3E}">
        <p14:creationId xmlns:p14="http://schemas.microsoft.com/office/powerpoint/2010/main" val="3111965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The pageant key list should look like the following, add </a:t>
            </a:r>
            <a:r>
              <a:rPr lang="en-US" dirty="0" err="1"/>
              <a:t>labuser</a:t>
            </a:r>
            <a:r>
              <a:rPr lang="en-US" dirty="0"/>
              <a:t> </a:t>
            </a:r>
            <a:r>
              <a:rPr lang="en-US" dirty="0" err="1"/>
              <a:t>ppk</a:t>
            </a:r>
            <a:r>
              <a:rPr lang="en-US" dirty="0"/>
              <a:t> key to the system, once the 2 keys are added then click close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pic>
        <p:nvPicPr>
          <p:cNvPr id="4" name="Picture 3">
            <a:extLst>
              <a:ext uri="{FF2B5EF4-FFF2-40B4-BE49-F238E27FC236}">
                <a16:creationId xmlns:a16="http://schemas.microsoft.com/office/drawing/2014/main" id="{B746A4BD-83DA-ED1F-F7AC-3DB6511064A6}"/>
              </a:ext>
            </a:extLst>
          </p:cNvPr>
          <p:cNvPicPr>
            <a:picLocks noChangeAspect="1"/>
          </p:cNvPicPr>
          <p:nvPr/>
        </p:nvPicPr>
        <p:blipFill>
          <a:blip r:embed="rId2"/>
          <a:stretch>
            <a:fillRect/>
          </a:stretch>
        </p:blipFill>
        <p:spPr>
          <a:xfrm>
            <a:off x="2681944" y="1807640"/>
            <a:ext cx="6828112" cy="3787468"/>
          </a:xfrm>
          <a:prstGeom prst="rect">
            <a:avLst/>
          </a:prstGeom>
        </p:spPr>
      </p:pic>
    </p:spTree>
    <p:extLst>
      <p:ext uri="{BB962C8B-B14F-4D97-AF65-F5344CB8AC3E}">
        <p14:creationId xmlns:p14="http://schemas.microsoft.com/office/powerpoint/2010/main" val="347609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 Creating a public subnet</a:t>
            </a:r>
          </a:p>
        </p:txBody>
      </p:sp>
    </p:spTree>
    <p:extLst>
      <p:ext uri="{BB962C8B-B14F-4D97-AF65-F5344CB8AC3E}">
        <p14:creationId xmlns:p14="http://schemas.microsoft.com/office/powerpoint/2010/main" val="379728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In putty select </a:t>
            </a:r>
            <a:r>
              <a:rPr lang="en-US" dirty="0" err="1"/>
              <a:t>ssh</a:t>
            </a:r>
            <a:r>
              <a:rPr lang="en-US" dirty="0"/>
              <a:t> &gt; connections &gt; auth and then select allow agent forwarding, under </a:t>
            </a:r>
            <a:r>
              <a:rPr lang="en-US" dirty="0" err="1"/>
              <a:t>privatekey</a:t>
            </a:r>
            <a:r>
              <a:rPr lang="en-US" dirty="0"/>
              <a:t> for authentication choose </a:t>
            </a:r>
            <a:r>
              <a:rPr lang="en-US" dirty="0" err="1"/>
              <a:t>labuser</a:t>
            </a:r>
            <a:r>
              <a:rPr lang="en-US" dirty="0"/>
              <a:t> key and click open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pic>
        <p:nvPicPr>
          <p:cNvPr id="5" name="Picture 4">
            <a:extLst>
              <a:ext uri="{FF2B5EF4-FFF2-40B4-BE49-F238E27FC236}">
                <a16:creationId xmlns:a16="http://schemas.microsoft.com/office/drawing/2014/main" id="{61FD1EED-59FD-9531-9F2F-D03F9605599E}"/>
              </a:ext>
            </a:extLst>
          </p:cNvPr>
          <p:cNvPicPr>
            <a:picLocks noChangeAspect="1"/>
          </p:cNvPicPr>
          <p:nvPr/>
        </p:nvPicPr>
        <p:blipFill>
          <a:blip r:embed="rId2"/>
          <a:stretch>
            <a:fillRect/>
          </a:stretch>
        </p:blipFill>
        <p:spPr>
          <a:xfrm>
            <a:off x="3712121" y="1962130"/>
            <a:ext cx="4534293" cy="4122777"/>
          </a:xfrm>
          <a:prstGeom prst="rect">
            <a:avLst/>
          </a:prstGeom>
        </p:spPr>
      </p:pic>
    </p:spTree>
    <p:extLst>
      <p:ext uri="{BB962C8B-B14F-4D97-AF65-F5344CB8AC3E}">
        <p14:creationId xmlns:p14="http://schemas.microsoft.com/office/powerpoint/2010/main" val="22361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9: Testing the SSH connection from the bastion host</a:t>
            </a:r>
          </a:p>
        </p:txBody>
      </p:sp>
    </p:spTree>
    <p:extLst>
      <p:ext uri="{BB962C8B-B14F-4D97-AF65-F5344CB8AC3E}">
        <p14:creationId xmlns:p14="http://schemas.microsoft.com/office/powerpoint/2010/main" val="3933044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Connect to bastion host using putty as shown, enter the </a:t>
            </a:r>
            <a:r>
              <a:rPr lang="en-US" dirty="0" err="1"/>
              <a:t>ip</a:t>
            </a:r>
            <a:r>
              <a:rPr lang="en-US" dirty="0"/>
              <a:t> address and then click open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pic>
        <p:nvPicPr>
          <p:cNvPr id="4" name="Picture 3">
            <a:extLst>
              <a:ext uri="{FF2B5EF4-FFF2-40B4-BE49-F238E27FC236}">
                <a16:creationId xmlns:a16="http://schemas.microsoft.com/office/drawing/2014/main" id="{35698B60-7147-6436-6824-5C860EC673AF}"/>
              </a:ext>
            </a:extLst>
          </p:cNvPr>
          <p:cNvPicPr>
            <a:picLocks noChangeAspect="1"/>
          </p:cNvPicPr>
          <p:nvPr/>
        </p:nvPicPr>
        <p:blipFill>
          <a:blip r:embed="rId2"/>
          <a:stretch>
            <a:fillRect/>
          </a:stretch>
        </p:blipFill>
        <p:spPr>
          <a:xfrm>
            <a:off x="3805991" y="1690688"/>
            <a:ext cx="4580017" cy="4122777"/>
          </a:xfrm>
          <a:prstGeom prst="rect">
            <a:avLst/>
          </a:prstGeom>
        </p:spPr>
      </p:pic>
    </p:spTree>
    <p:extLst>
      <p:ext uri="{BB962C8B-B14F-4D97-AF65-F5344CB8AC3E}">
        <p14:creationId xmlns:p14="http://schemas.microsoft.com/office/powerpoint/2010/main" val="1258985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Login as ec2-user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pic>
        <p:nvPicPr>
          <p:cNvPr id="5" name="Picture 4">
            <a:extLst>
              <a:ext uri="{FF2B5EF4-FFF2-40B4-BE49-F238E27FC236}">
                <a16:creationId xmlns:a16="http://schemas.microsoft.com/office/drawing/2014/main" id="{94BDDB9F-A99B-4B2A-4530-23ADCC7FA875}"/>
              </a:ext>
            </a:extLst>
          </p:cNvPr>
          <p:cNvPicPr>
            <a:picLocks noChangeAspect="1"/>
          </p:cNvPicPr>
          <p:nvPr/>
        </p:nvPicPr>
        <p:blipFill>
          <a:blip r:embed="rId2"/>
          <a:stretch>
            <a:fillRect/>
          </a:stretch>
        </p:blipFill>
        <p:spPr>
          <a:xfrm>
            <a:off x="3044778" y="1690688"/>
            <a:ext cx="6279424" cy="3977985"/>
          </a:xfrm>
          <a:prstGeom prst="rect">
            <a:avLst/>
          </a:prstGeom>
        </p:spPr>
      </p:pic>
    </p:spTree>
    <p:extLst>
      <p:ext uri="{BB962C8B-B14F-4D97-AF65-F5344CB8AC3E}">
        <p14:creationId xmlns:p14="http://schemas.microsoft.com/office/powerpoint/2010/main" val="3044407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Connected to bastion host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pic>
        <p:nvPicPr>
          <p:cNvPr id="5" name="Picture 4">
            <a:extLst>
              <a:ext uri="{FF2B5EF4-FFF2-40B4-BE49-F238E27FC236}">
                <a16:creationId xmlns:a16="http://schemas.microsoft.com/office/drawing/2014/main" id="{00AC4DD9-9A4B-1E65-9AB9-3E68F695B402}"/>
              </a:ext>
            </a:extLst>
          </p:cNvPr>
          <p:cNvPicPr>
            <a:picLocks noChangeAspect="1"/>
          </p:cNvPicPr>
          <p:nvPr/>
        </p:nvPicPr>
        <p:blipFill>
          <a:blip r:embed="rId2"/>
          <a:stretch>
            <a:fillRect/>
          </a:stretch>
        </p:blipFill>
        <p:spPr>
          <a:xfrm>
            <a:off x="2967719" y="1440007"/>
            <a:ext cx="6256562" cy="3977985"/>
          </a:xfrm>
          <a:prstGeom prst="rect">
            <a:avLst/>
          </a:prstGeom>
        </p:spPr>
      </p:pic>
    </p:spTree>
    <p:extLst>
      <p:ext uri="{BB962C8B-B14F-4D97-AF65-F5344CB8AC3E}">
        <p14:creationId xmlns:p14="http://schemas.microsoft.com/office/powerpoint/2010/main" val="2659576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Connect to private instance from the bastion host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55</a:t>
            </a:fld>
            <a:endParaRPr lang="en-US" dirty="0"/>
          </a:p>
        </p:txBody>
      </p:sp>
      <p:pic>
        <p:nvPicPr>
          <p:cNvPr id="10" name="Picture 9">
            <a:extLst>
              <a:ext uri="{FF2B5EF4-FFF2-40B4-BE49-F238E27FC236}">
                <a16:creationId xmlns:a16="http://schemas.microsoft.com/office/drawing/2014/main" id="{8482BFC7-FEF8-BC49-8390-2DF03D50F8EA}"/>
              </a:ext>
            </a:extLst>
          </p:cNvPr>
          <p:cNvPicPr>
            <a:picLocks noChangeAspect="1"/>
          </p:cNvPicPr>
          <p:nvPr/>
        </p:nvPicPr>
        <p:blipFill>
          <a:blip r:embed="rId2"/>
          <a:stretch>
            <a:fillRect/>
          </a:stretch>
        </p:blipFill>
        <p:spPr>
          <a:xfrm>
            <a:off x="2781012" y="1550507"/>
            <a:ext cx="6629975" cy="3756986"/>
          </a:xfrm>
          <a:prstGeom prst="rect">
            <a:avLst/>
          </a:prstGeom>
        </p:spPr>
      </p:pic>
    </p:spTree>
    <p:extLst>
      <p:ext uri="{BB962C8B-B14F-4D97-AF65-F5344CB8AC3E}">
        <p14:creationId xmlns:p14="http://schemas.microsoft.com/office/powerpoint/2010/main" val="166132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Try ping 8.8.8.8 to test internet connection of private instance, press </a:t>
            </a:r>
            <a:r>
              <a:rPr lang="en-US" dirty="0" err="1"/>
              <a:t>ctrl+c</a:t>
            </a:r>
            <a:r>
              <a:rPr lang="en-US" dirty="0"/>
              <a:t> to exit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pic>
        <p:nvPicPr>
          <p:cNvPr id="5" name="Picture 4">
            <a:extLst>
              <a:ext uri="{FF2B5EF4-FFF2-40B4-BE49-F238E27FC236}">
                <a16:creationId xmlns:a16="http://schemas.microsoft.com/office/drawing/2014/main" id="{B8B8D3CD-0B5C-8EC1-B268-6A8B556B3DFB}"/>
              </a:ext>
            </a:extLst>
          </p:cNvPr>
          <p:cNvPicPr>
            <a:picLocks noChangeAspect="1"/>
          </p:cNvPicPr>
          <p:nvPr/>
        </p:nvPicPr>
        <p:blipFill>
          <a:blip r:embed="rId2"/>
          <a:stretch>
            <a:fillRect/>
          </a:stretch>
        </p:blipFill>
        <p:spPr>
          <a:xfrm>
            <a:off x="3463062" y="2118246"/>
            <a:ext cx="5265876" cy="2621507"/>
          </a:xfrm>
          <a:prstGeom prst="rect">
            <a:avLst/>
          </a:prstGeom>
        </p:spPr>
      </p:pic>
    </p:spTree>
    <p:extLst>
      <p:ext uri="{BB962C8B-B14F-4D97-AF65-F5344CB8AC3E}">
        <p14:creationId xmlns:p14="http://schemas.microsoft.com/office/powerpoint/2010/main" val="712393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10: Creating a network ACL</a:t>
            </a:r>
          </a:p>
        </p:txBody>
      </p:sp>
    </p:spTree>
    <p:extLst>
      <p:ext uri="{BB962C8B-B14F-4D97-AF65-F5344CB8AC3E}">
        <p14:creationId xmlns:p14="http://schemas.microsoft.com/office/powerpoint/2010/main" val="11476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Inspect network </a:t>
            </a:r>
            <a:r>
              <a:rPr lang="en-US" dirty="0" err="1"/>
              <a:t>acl</a:t>
            </a:r>
            <a:r>
              <a:rPr lang="en-US" dirty="0"/>
              <a:t> of the lab </a:t>
            </a:r>
            <a:r>
              <a:rPr lang="en-US" dirty="0" err="1"/>
              <a:t>vpc</a:t>
            </a:r>
            <a:r>
              <a:rPr lang="en-US" dirty="0"/>
              <a:t> in the </a:t>
            </a:r>
            <a:r>
              <a:rPr lang="en-US" dirty="0" err="1"/>
              <a:t>vpc</a:t>
            </a:r>
            <a:r>
              <a:rPr lang="en-US" dirty="0"/>
              <a:t> menu under network </a:t>
            </a:r>
            <a:r>
              <a:rPr lang="en-US" dirty="0" err="1"/>
              <a:t>acls</a:t>
            </a:r>
            <a:r>
              <a:rPr lang="en-US" dirty="0"/>
              <a:t> section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pic>
        <p:nvPicPr>
          <p:cNvPr id="4" name="Picture 3">
            <a:extLst>
              <a:ext uri="{FF2B5EF4-FFF2-40B4-BE49-F238E27FC236}">
                <a16:creationId xmlns:a16="http://schemas.microsoft.com/office/drawing/2014/main" id="{6F00919B-9307-79C7-C510-8976EA5E5F7A}"/>
              </a:ext>
            </a:extLst>
          </p:cNvPr>
          <p:cNvPicPr>
            <a:picLocks noChangeAspect="1"/>
          </p:cNvPicPr>
          <p:nvPr/>
        </p:nvPicPr>
        <p:blipFill>
          <a:blip r:embed="rId2"/>
          <a:stretch>
            <a:fillRect/>
          </a:stretch>
        </p:blipFill>
        <p:spPr>
          <a:xfrm>
            <a:off x="997085" y="1889279"/>
            <a:ext cx="10223770" cy="3837715"/>
          </a:xfrm>
          <a:prstGeom prst="rect">
            <a:avLst/>
          </a:prstGeom>
        </p:spPr>
      </p:pic>
    </p:spTree>
    <p:extLst>
      <p:ext uri="{BB962C8B-B14F-4D97-AF65-F5344CB8AC3E}">
        <p14:creationId xmlns:p14="http://schemas.microsoft.com/office/powerpoint/2010/main" val="758721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Click on create network </a:t>
            </a:r>
            <a:r>
              <a:rPr lang="en-US" dirty="0" err="1"/>
              <a:t>acl</a:t>
            </a:r>
            <a:r>
              <a:rPr lang="en-US" dirty="0"/>
              <a:t> and configure the following and click on create network </a:t>
            </a:r>
            <a:r>
              <a:rPr lang="en-US" dirty="0" err="1"/>
              <a:t>acl</a:t>
            </a:r>
            <a:br>
              <a:rPr lang="en-US" dirty="0"/>
            </a:b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pic>
        <p:nvPicPr>
          <p:cNvPr id="5" name="Picture 4">
            <a:extLst>
              <a:ext uri="{FF2B5EF4-FFF2-40B4-BE49-F238E27FC236}">
                <a16:creationId xmlns:a16="http://schemas.microsoft.com/office/drawing/2014/main" id="{6DE14850-0099-9684-B241-76051CCB020E}"/>
              </a:ext>
            </a:extLst>
          </p:cNvPr>
          <p:cNvPicPr>
            <a:picLocks noChangeAspect="1"/>
          </p:cNvPicPr>
          <p:nvPr/>
        </p:nvPicPr>
        <p:blipFill>
          <a:blip r:embed="rId2"/>
          <a:stretch>
            <a:fillRect/>
          </a:stretch>
        </p:blipFill>
        <p:spPr>
          <a:xfrm>
            <a:off x="3363993" y="1405714"/>
            <a:ext cx="5464013" cy="4046571"/>
          </a:xfrm>
          <a:prstGeom prst="rect">
            <a:avLst/>
          </a:prstGeom>
        </p:spPr>
      </p:pic>
    </p:spTree>
    <p:extLst>
      <p:ext uri="{BB962C8B-B14F-4D97-AF65-F5344CB8AC3E}">
        <p14:creationId xmlns:p14="http://schemas.microsoft.com/office/powerpoint/2010/main" val="313167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F8B414-E036-BBE4-32F1-3372D197D0D1}"/>
              </a:ext>
            </a:extLst>
          </p:cNvPr>
          <p:cNvPicPr>
            <a:picLocks noChangeAspect="1"/>
          </p:cNvPicPr>
          <p:nvPr/>
        </p:nvPicPr>
        <p:blipFill>
          <a:blip r:embed="rId2"/>
          <a:stretch>
            <a:fillRect/>
          </a:stretch>
        </p:blipFill>
        <p:spPr>
          <a:xfrm>
            <a:off x="3581400" y="1288548"/>
            <a:ext cx="5391482" cy="5204327"/>
          </a:xfrm>
          <a:prstGeom prst="rect">
            <a:avLst/>
          </a:prstGeom>
        </p:spPr>
      </p:pic>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Select services and then click on VPC button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6" name="Speech Bubble: Rectangle 5">
            <a:extLst>
              <a:ext uri="{FF2B5EF4-FFF2-40B4-BE49-F238E27FC236}">
                <a16:creationId xmlns:a16="http://schemas.microsoft.com/office/drawing/2014/main" id="{8A863AF2-CD91-14E1-F74D-9CD7C0351C5A}"/>
              </a:ext>
            </a:extLst>
          </p:cNvPr>
          <p:cNvSpPr/>
          <p:nvPr/>
        </p:nvSpPr>
        <p:spPr>
          <a:xfrm>
            <a:off x="912845" y="1288548"/>
            <a:ext cx="2593910" cy="804280"/>
          </a:xfrm>
          <a:prstGeom prst="wedgeRectCallout">
            <a:avLst>
              <a:gd name="adj1" fmla="val 58686"/>
              <a:gd name="adj2" fmla="val -3026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Services button</a:t>
            </a:r>
          </a:p>
        </p:txBody>
      </p:sp>
      <p:sp>
        <p:nvSpPr>
          <p:cNvPr id="8" name="Rectangle 7">
            <a:extLst>
              <a:ext uri="{FF2B5EF4-FFF2-40B4-BE49-F238E27FC236}">
                <a16:creationId xmlns:a16="http://schemas.microsoft.com/office/drawing/2014/main" id="{8C3BE2A7-5988-572F-E674-9AE69BE40720}"/>
              </a:ext>
            </a:extLst>
          </p:cNvPr>
          <p:cNvSpPr/>
          <p:nvPr/>
        </p:nvSpPr>
        <p:spPr>
          <a:xfrm>
            <a:off x="3581399" y="1279767"/>
            <a:ext cx="562583" cy="2961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ACB2B27E-C990-3991-7DA2-25861360531C}"/>
              </a:ext>
            </a:extLst>
          </p:cNvPr>
          <p:cNvSpPr/>
          <p:nvPr/>
        </p:nvSpPr>
        <p:spPr>
          <a:xfrm>
            <a:off x="8610600" y="1809831"/>
            <a:ext cx="2593910" cy="804280"/>
          </a:xfrm>
          <a:prstGeom prst="wedgeRectCallout">
            <a:avLst>
              <a:gd name="adj1" fmla="val -123505"/>
              <a:gd name="adj2" fmla="val 1742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VPC button</a:t>
            </a:r>
          </a:p>
        </p:txBody>
      </p:sp>
    </p:spTree>
    <p:extLst>
      <p:ext uri="{BB962C8B-B14F-4D97-AF65-F5344CB8AC3E}">
        <p14:creationId xmlns:p14="http://schemas.microsoft.com/office/powerpoint/2010/main" val="1832848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Click on inbound rule and then edit inbound rules and add the rule as shown and click on save changes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60</a:t>
            </a:fld>
            <a:endParaRPr lang="en-US" dirty="0"/>
          </a:p>
        </p:txBody>
      </p:sp>
      <p:pic>
        <p:nvPicPr>
          <p:cNvPr id="4" name="Picture 3">
            <a:extLst>
              <a:ext uri="{FF2B5EF4-FFF2-40B4-BE49-F238E27FC236}">
                <a16:creationId xmlns:a16="http://schemas.microsoft.com/office/drawing/2014/main" id="{049F409B-729A-D176-50B7-F506A805D024}"/>
              </a:ext>
            </a:extLst>
          </p:cNvPr>
          <p:cNvPicPr>
            <a:picLocks noChangeAspect="1"/>
          </p:cNvPicPr>
          <p:nvPr/>
        </p:nvPicPr>
        <p:blipFill>
          <a:blip r:embed="rId2"/>
          <a:stretch>
            <a:fillRect/>
          </a:stretch>
        </p:blipFill>
        <p:spPr>
          <a:xfrm>
            <a:off x="667966" y="2379282"/>
            <a:ext cx="10856068" cy="1950333"/>
          </a:xfrm>
          <a:prstGeom prst="rect">
            <a:avLst/>
          </a:prstGeom>
        </p:spPr>
      </p:pic>
    </p:spTree>
    <p:extLst>
      <p:ext uri="{BB962C8B-B14F-4D97-AF65-F5344CB8AC3E}">
        <p14:creationId xmlns:p14="http://schemas.microsoft.com/office/powerpoint/2010/main" val="1608056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Click on outbound rule and then edit outbound rules and add the rule as shown and click on save changes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pic>
        <p:nvPicPr>
          <p:cNvPr id="5" name="Picture 4">
            <a:extLst>
              <a:ext uri="{FF2B5EF4-FFF2-40B4-BE49-F238E27FC236}">
                <a16:creationId xmlns:a16="http://schemas.microsoft.com/office/drawing/2014/main" id="{4FBFAF1C-AC98-43FA-AF2A-92A17054C4F2}"/>
              </a:ext>
            </a:extLst>
          </p:cNvPr>
          <p:cNvPicPr>
            <a:picLocks noChangeAspect="1"/>
          </p:cNvPicPr>
          <p:nvPr/>
        </p:nvPicPr>
        <p:blipFill>
          <a:blip r:embed="rId2"/>
          <a:stretch>
            <a:fillRect/>
          </a:stretch>
        </p:blipFill>
        <p:spPr>
          <a:xfrm>
            <a:off x="838200" y="2515811"/>
            <a:ext cx="10622604" cy="1983190"/>
          </a:xfrm>
          <a:prstGeom prst="rect">
            <a:avLst/>
          </a:prstGeom>
        </p:spPr>
      </p:pic>
    </p:spTree>
    <p:extLst>
      <p:ext uri="{BB962C8B-B14F-4D97-AF65-F5344CB8AC3E}">
        <p14:creationId xmlns:p14="http://schemas.microsoft.com/office/powerpoint/2010/main" val="561140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err="1"/>
              <a:t>Neext</a:t>
            </a:r>
            <a:r>
              <a:rPr lang="en-US" dirty="0"/>
              <a:t> click on actions &gt; edit subnet associations </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pic>
        <p:nvPicPr>
          <p:cNvPr id="4" name="Picture 3">
            <a:extLst>
              <a:ext uri="{FF2B5EF4-FFF2-40B4-BE49-F238E27FC236}">
                <a16:creationId xmlns:a16="http://schemas.microsoft.com/office/drawing/2014/main" id="{A08CC096-DF96-A363-EABF-1CF904193194}"/>
              </a:ext>
            </a:extLst>
          </p:cNvPr>
          <p:cNvPicPr>
            <a:picLocks noChangeAspect="1"/>
          </p:cNvPicPr>
          <p:nvPr/>
        </p:nvPicPr>
        <p:blipFill>
          <a:blip r:embed="rId2"/>
          <a:stretch>
            <a:fillRect/>
          </a:stretch>
        </p:blipFill>
        <p:spPr>
          <a:xfrm>
            <a:off x="570689" y="2398560"/>
            <a:ext cx="11050621" cy="1799243"/>
          </a:xfrm>
          <a:prstGeom prst="rect">
            <a:avLst/>
          </a:prstGeom>
        </p:spPr>
      </p:pic>
    </p:spTree>
    <p:extLst>
      <p:ext uri="{BB962C8B-B14F-4D97-AF65-F5344CB8AC3E}">
        <p14:creationId xmlns:p14="http://schemas.microsoft.com/office/powerpoint/2010/main" val="18444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Select private click save changes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pic>
        <p:nvPicPr>
          <p:cNvPr id="10" name="Picture 9">
            <a:extLst>
              <a:ext uri="{FF2B5EF4-FFF2-40B4-BE49-F238E27FC236}">
                <a16:creationId xmlns:a16="http://schemas.microsoft.com/office/drawing/2014/main" id="{6D03316E-9AF9-1DE4-5DC7-7AC4FE171B82}"/>
              </a:ext>
            </a:extLst>
          </p:cNvPr>
          <p:cNvPicPr>
            <a:picLocks noChangeAspect="1"/>
          </p:cNvPicPr>
          <p:nvPr/>
        </p:nvPicPr>
        <p:blipFill>
          <a:blip r:embed="rId2"/>
          <a:stretch>
            <a:fillRect/>
          </a:stretch>
        </p:blipFill>
        <p:spPr>
          <a:xfrm>
            <a:off x="740923" y="2143316"/>
            <a:ext cx="10710153" cy="2571368"/>
          </a:xfrm>
          <a:prstGeom prst="rect">
            <a:avLst/>
          </a:prstGeom>
        </p:spPr>
      </p:pic>
    </p:spTree>
    <p:extLst>
      <p:ext uri="{BB962C8B-B14F-4D97-AF65-F5344CB8AC3E}">
        <p14:creationId xmlns:p14="http://schemas.microsoft.com/office/powerpoint/2010/main" val="2650342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11: Testing your custom network ACL</a:t>
            </a:r>
          </a:p>
        </p:txBody>
      </p:sp>
    </p:spTree>
    <p:extLst>
      <p:ext uri="{BB962C8B-B14F-4D97-AF65-F5344CB8AC3E}">
        <p14:creationId xmlns:p14="http://schemas.microsoft.com/office/powerpoint/2010/main" val="3868617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Launch a new ec2 instance with the following details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pic>
        <p:nvPicPr>
          <p:cNvPr id="4" name="Picture 3">
            <a:extLst>
              <a:ext uri="{FF2B5EF4-FFF2-40B4-BE49-F238E27FC236}">
                <a16:creationId xmlns:a16="http://schemas.microsoft.com/office/drawing/2014/main" id="{1AD74AE5-5199-1601-D7C2-7678A8552C1F}"/>
              </a:ext>
            </a:extLst>
          </p:cNvPr>
          <p:cNvPicPr>
            <a:picLocks noChangeAspect="1"/>
          </p:cNvPicPr>
          <p:nvPr/>
        </p:nvPicPr>
        <p:blipFill>
          <a:blip r:embed="rId2"/>
          <a:stretch>
            <a:fillRect/>
          </a:stretch>
        </p:blipFill>
        <p:spPr>
          <a:xfrm>
            <a:off x="3886214" y="1461555"/>
            <a:ext cx="4419572" cy="4894795"/>
          </a:xfrm>
          <a:prstGeom prst="rect">
            <a:avLst/>
          </a:prstGeom>
        </p:spPr>
      </p:pic>
    </p:spTree>
    <p:extLst>
      <p:ext uri="{BB962C8B-B14F-4D97-AF65-F5344CB8AC3E}">
        <p14:creationId xmlns:p14="http://schemas.microsoft.com/office/powerpoint/2010/main" val="2891492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Instance type as t2.micro and key pair as </a:t>
            </a:r>
            <a:r>
              <a:rPr lang="en-US" dirty="0" err="1"/>
              <a:t>vockey</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pic>
        <p:nvPicPr>
          <p:cNvPr id="5" name="Picture 4">
            <a:extLst>
              <a:ext uri="{FF2B5EF4-FFF2-40B4-BE49-F238E27FC236}">
                <a16:creationId xmlns:a16="http://schemas.microsoft.com/office/drawing/2014/main" id="{3C1A7926-9C9C-9C05-6CBB-C3CE071E6495}"/>
              </a:ext>
            </a:extLst>
          </p:cNvPr>
          <p:cNvPicPr>
            <a:picLocks noChangeAspect="1"/>
          </p:cNvPicPr>
          <p:nvPr/>
        </p:nvPicPr>
        <p:blipFill>
          <a:blip r:embed="rId2"/>
          <a:stretch>
            <a:fillRect/>
          </a:stretch>
        </p:blipFill>
        <p:spPr>
          <a:xfrm>
            <a:off x="3550699" y="1908678"/>
            <a:ext cx="5090601" cy="3040643"/>
          </a:xfrm>
          <a:prstGeom prst="rect">
            <a:avLst/>
          </a:prstGeom>
        </p:spPr>
      </p:pic>
    </p:spTree>
    <p:extLst>
      <p:ext uri="{BB962C8B-B14F-4D97-AF65-F5344CB8AC3E}">
        <p14:creationId xmlns:p14="http://schemas.microsoft.com/office/powerpoint/2010/main" val="81148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err="1"/>
              <a:t>Vpc</a:t>
            </a:r>
            <a:r>
              <a:rPr lang="en-US" dirty="0"/>
              <a:t> should be lab </a:t>
            </a:r>
            <a:r>
              <a:rPr lang="en-US" dirty="0" err="1"/>
              <a:t>vpc</a:t>
            </a:r>
            <a:r>
              <a:rPr lang="en-US" dirty="0"/>
              <a:t> deployed in public subnet and the security group should allow </a:t>
            </a:r>
            <a:r>
              <a:rPr lang="en-US" dirty="0" err="1"/>
              <a:t>icmp</a:t>
            </a:r>
            <a:r>
              <a:rPr lang="en-US" dirty="0"/>
              <a:t> – ipv4 from the private instance security group, click on launch instance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pic>
        <p:nvPicPr>
          <p:cNvPr id="4" name="Picture 3">
            <a:extLst>
              <a:ext uri="{FF2B5EF4-FFF2-40B4-BE49-F238E27FC236}">
                <a16:creationId xmlns:a16="http://schemas.microsoft.com/office/drawing/2014/main" id="{47F5F056-D094-3573-5468-37599F38B968}"/>
              </a:ext>
            </a:extLst>
          </p:cNvPr>
          <p:cNvPicPr>
            <a:picLocks noChangeAspect="1"/>
          </p:cNvPicPr>
          <p:nvPr/>
        </p:nvPicPr>
        <p:blipFill>
          <a:blip r:embed="rId2"/>
          <a:stretch>
            <a:fillRect/>
          </a:stretch>
        </p:blipFill>
        <p:spPr>
          <a:xfrm>
            <a:off x="4038600" y="1921308"/>
            <a:ext cx="3857071" cy="4435042"/>
          </a:xfrm>
          <a:prstGeom prst="rect">
            <a:avLst/>
          </a:prstGeom>
        </p:spPr>
      </p:pic>
      <p:sp>
        <p:nvSpPr>
          <p:cNvPr id="17" name="TextBox 16">
            <a:extLst>
              <a:ext uri="{FF2B5EF4-FFF2-40B4-BE49-F238E27FC236}">
                <a16:creationId xmlns:a16="http://schemas.microsoft.com/office/drawing/2014/main" id="{D41F5D9B-3D90-51A2-FCA6-A31FE6635F7D}"/>
              </a:ext>
            </a:extLst>
          </p:cNvPr>
          <p:cNvSpPr txBox="1"/>
          <p:nvPr/>
        </p:nvSpPr>
        <p:spPr>
          <a:xfrm>
            <a:off x="8803532" y="2529191"/>
            <a:ext cx="2461098" cy="1477328"/>
          </a:xfrm>
          <a:prstGeom prst="rect">
            <a:avLst/>
          </a:prstGeom>
          <a:noFill/>
        </p:spPr>
        <p:txBody>
          <a:bodyPr wrap="square" rtlCol="0">
            <a:spAutoFit/>
          </a:bodyPr>
          <a:lstStyle/>
          <a:p>
            <a:r>
              <a:rPr lang="en-US" dirty="0"/>
              <a:t>Note: the security group for private instance will go as the source for test instance</a:t>
            </a:r>
          </a:p>
        </p:txBody>
      </p:sp>
    </p:spTree>
    <p:extLst>
      <p:ext uri="{BB962C8B-B14F-4D97-AF65-F5344CB8AC3E}">
        <p14:creationId xmlns:p14="http://schemas.microsoft.com/office/powerpoint/2010/main" val="2823328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Ping the test instance from the private instance using putty to see that the instance is responding</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68</a:t>
            </a:fld>
            <a:endParaRPr lang="en-US" dirty="0"/>
          </a:p>
        </p:txBody>
      </p:sp>
      <p:pic>
        <p:nvPicPr>
          <p:cNvPr id="5" name="Picture 4">
            <a:extLst>
              <a:ext uri="{FF2B5EF4-FFF2-40B4-BE49-F238E27FC236}">
                <a16:creationId xmlns:a16="http://schemas.microsoft.com/office/drawing/2014/main" id="{1D0F041D-9A53-DF7E-4224-4C88A62D3F88}"/>
              </a:ext>
            </a:extLst>
          </p:cNvPr>
          <p:cNvPicPr>
            <a:picLocks noChangeAspect="1"/>
          </p:cNvPicPr>
          <p:nvPr/>
        </p:nvPicPr>
        <p:blipFill>
          <a:blip r:embed="rId2"/>
          <a:stretch>
            <a:fillRect/>
          </a:stretch>
        </p:blipFill>
        <p:spPr>
          <a:xfrm>
            <a:off x="3451631" y="1770366"/>
            <a:ext cx="5288738" cy="4206605"/>
          </a:xfrm>
          <a:prstGeom prst="rect">
            <a:avLst/>
          </a:prstGeom>
        </p:spPr>
      </p:pic>
    </p:spTree>
    <p:extLst>
      <p:ext uri="{BB962C8B-B14F-4D97-AF65-F5344CB8AC3E}">
        <p14:creationId xmlns:p14="http://schemas.microsoft.com/office/powerpoint/2010/main" val="198362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Modify the custom network ACL to deny all </a:t>
            </a:r>
            <a:r>
              <a:rPr lang="en-US" dirty="0" err="1"/>
              <a:t>icmp</a:t>
            </a:r>
            <a:r>
              <a:rPr lang="en-US" dirty="0"/>
              <a:t> ipv4 traffic from private </a:t>
            </a:r>
            <a:r>
              <a:rPr lang="en-US" dirty="0" err="1"/>
              <a:t>ip</a:t>
            </a:r>
            <a:r>
              <a:rPr lang="en-US" dirty="0"/>
              <a:t> of test instance </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69</a:t>
            </a:fld>
            <a:endParaRPr lang="en-US" dirty="0"/>
          </a:p>
        </p:txBody>
      </p:sp>
      <p:pic>
        <p:nvPicPr>
          <p:cNvPr id="4" name="Picture 3">
            <a:extLst>
              <a:ext uri="{FF2B5EF4-FFF2-40B4-BE49-F238E27FC236}">
                <a16:creationId xmlns:a16="http://schemas.microsoft.com/office/drawing/2014/main" id="{44B8209B-49D4-4FA0-82EB-5489FFFD7ADC}"/>
              </a:ext>
            </a:extLst>
          </p:cNvPr>
          <p:cNvPicPr>
            <a:picLocks noChangeAspect="1"/>
          </p:cNvPicPr>
          <p:nvPr/>
        </p:nvPicPr>
        <p:blipFill>
          <a:blip r:embed="rId2"/>
          <a:stretch>
            <a:fillRect/>
          </a:stretch>
        </p:blipFill>
        <p:spPr>
          <a:xfrm>
            <a:off x="1206910" y="2169499"/>
            <a:ext cx="10146890" cy="2519002"/>
          </a:xfrm>
          <a:prstGeom prst="rect">
            <a:avLst/>
          </a:prstGeom>
        </p:spPr>
      </p:pic>
    </p:spTree>
    <p:extLst>
      <p:ext uri="{BB962C8B-B14F-4D97-AF65-F5344CB8AC3E}">
        <p14:creationId xmlns:p14="http://schemas.microsoft.com/office/powerpoint/2010/main" val="116792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UNDER YOUR VPC’S YOU CAN SEE LAB VPC HAS BEEN CERATED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 name="Picture 3">
            <a:extLst>
              <a:ext uri="{FF2B5EF4-FFF2-40B4-BE49-F238E27FC236}">
                <a16:creationId xmlns:a16="http://schemas.microsoft.com/office/drawing/2014/main" id="{F15E4D87-AA2E-691C-4400-B12D09392757}"/>
              </a:ext>
            </a:extLst>
          </p:cNvPr>
          <p:cNvPicPr>
            <a:picLocks noChangeAspect="1"/>
          </p:cNvPicPr>
          <p:nvPr/>
        </p:nvPicPr>
        <p:blipFill>
          <a:blip r:embed="rId2"/>
          <a:stretch>
            <a:fillRect/>
          </a:stretch>
        </p:blipFill>
        <p:spPr>
          <a:xfrm>
            <a:off x="506063" y="2621454"/>
            <a:ext cx="11179874" cy="1615091"/>
          </a:xfrm>
          <a:prstGeom prst="rect">
            <a:avLst/>
          </a:prstGeom>
        </p:spPr>
      </p:pic>
    </p:spTree>
    <p:extLst>
      <p:ext uri="{BB962C8B-B14F-4D97-AF65-F5344CB8AC3E}">
        <p14:creationId xmlns:p14="http://schemas.microsoft.com/office/powerpoint/2010/main" val="3514033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The putty console will not update with the ping to the private instance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pic>
        <p:nvPicPr>
          <p:cNvPr id="5" name="Picture 4">
            <a:extLst>
              <a:ext uri="{FF2B5EF4-FFF2-40B4-BE49-F238E27FC236}">
                <a16:creationId xmlns:a16="http://schemas.microsoft.com/office/drawing/2014/main" id="{E9BAAF5B-E987-59B8-41AF-48899A277BBA}"/>
              </a:ext>
            </a:extLst>
          </p:cNvPr>
          <p:cNvPicPr>
            <a:picLocks noChangeAspect="1"/>
          </p:cNvPicPr>
          <p:nvPr/>
        </p:nvPicPr>
        <p:blipFill>
          <a:blip r:embed="rId2"/>
          <a:stretch>
            <a:fillRect/>
          </a:stretch>
        </p:blipFill>
        <p:spPr>
          <a:xfrm>
            <a:off x="3756457" y="2274470"/>
            <a:ext cx="4679085" cy="2309060"/>
          </a:xfrm>
          <a:prstGeom prst="rect">
            <a:avLst/>
          </a:prstGeom>
        </p:spPr>
      </p:pic>
    </p:spTree>
    <p:extLst>
      <p:ext uri="{BB962C8B-B14F-4D97-AF65-F5344CB8AC3E}">
        <p14:creationId xmlns:p14="http://schemas.microsoft.com/office/powerpoint/2010/main" val="2654511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Amrit Singh</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IN THE SUBNETS MENU CLICK ON CREATE SUBNETS BUTTON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EEB0976B-BB21-D880-C664-578AE249284D}"/>
              </a:ext>
            </a:extLst>
          </p:cNvPr>
          <p:cNvPicPr>
            <a:picLocks noChangeAspect="1"/>
          </p:cNvPicPr>
          <p:nvPr/>
        </p:nvPicPr>
        <p:blipFill>
          <a:blip r:embed="rId2"/>
          <a:stretch>
            <a:fillRect/>
          </a:stretch>
        </p:blipFill>
        <p:spPr>
          <a:xfrm>
            <a:off x="430433" y="2191816"/>
            <a:ext cx="11331133" cy="2326570"/>
          </a:xfrm>
          <a:prstGeom prst="rect">
            <a:avLst/>
          </a:prstGeom>
        </p:spPr>
      </p:pic>
    </p:spTree>
    <p:extLst>
      <p:ext uri="{BB962C8B-B14F-4D97-AF65-F5344CB8AC3E}">
        <p14:creationId xmlns:p14="http://schemas.microsoft.com/office/powerpoint/2010/main" val="150322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ormAutofit/>
          </a:bodyPr>
          <a:lstStyle/>
          <a:p>
            <a:r>
              <a:rPr lang="en-US" dirty="0"/>
              <a:t>In the create subnet menu choose lab </a:t>
            </a:r>
            <a:r>
              <a:rPr lang="en-US" dirty="0" err="1"/>
              <a:t>vpc</a:t>
            </a:r>
            <a:r>
              <a:rPr lang="en-US" dirty="0"/>
              <a:t> and then select the settings as shown, click on create subnet button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3">
            <a:extLst>
              <a:ext uri="{FF2B5EF4-FFF2-40B4-BE49-F238E27FC236}">
                <a16:creationId xmlns:a16="http://schemas.microsoft.com/office/drawing/2014/main" id="{8BC00B4C-A303-F4C7-EF8F-F54E2AAAB51C}"/>
              </a:ext>
            </a:extLst>
          </p:cNvPr>
          <p:cNvPicPr>
            <a:picLocks noChangeAspect="1"/>
          </p:cNvPicPr>
          <p:nvPr/>
        </p:nvPicPr>
        <p:blipFill>
          <a:blip r:embed="rId2"/>
          <a:stretch>
            <a:fillRect/>
          </a:stretch>
        </p:blipFill>
        <p:spPr>
          <a:xfrm>
            <a:off x="3962176" y="1692438"/>
            <a:ext cx="4014506" cy="4663912"/>
          </a:xfrm>
          <a:prstGeom prst="rect">
            <a:avLst/>
          </a:prstGeom>
        </p:spPr>
      </p:pic>
    </p:spTree>
    <p:extLst>
      <p:ext uri="{BB962C8B-B14F-4D97-AF65-F5344CB8AC3E}">
        <p14:creationId xmlns:p14="http://schemas.microsoft.com/office/powerpoint/2010/main" val="23035799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{31445813-9591-42B5-853D-0D86C627885D}tf67328976_win32</Template>
  <TotalTime>4395</TotalTime>
  <Words>1408</Words>
  <Application>Microsoft Office PowerPoint</Application>
  <PresentationFormat>Widescreen</PresentationFormat>
  <Paragraphs>267</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Tenorite</vt:lpstr>
      <vt:lpstr>Office Theme</vt:lpstr>
      <vt:lpstr>Module 6 Challenge Lab - Creating a VPC Networking Environment for the Cafe</vt:lpstr>
      <vt:lpstr>AGENDA</vt:lpstr>
      <vt:lpstr>In aws labs click on start lab </vt:lpstr>
      <vt:lpstr>Wait to see lab ready status in the window then press x and click on aws to launch console</vt:lpstr>
      <vt:lpstr>Task 1: Creating a public subnet</vt:lpstr>
      <vt:lpstr>Select services and then click on VPC button</vt:lpstr>
      <vt:lpstr>UNDER YOUR VPC’S YOU CAN SEE LAB VPC HAS BEEN CERATED</vt:lpstr>
      <vt:lpstr>IN THE SUBNETS MENU CLICK ON CREATE SUBNETS BUTTON</vt:lpstr>
      <vt:lpstr>In the create subnet menu choose lab vpc and then select the settings as shown, click on create subnet button</vt:lpstr>
      <vt:lpstr>Go to internet gateway screen and click on create internet gateway, THEN ENTER THE GATEWAY DETAIL AS SHOW AND CLICK CREATE INTERNET GATEWAY BUTTON</vt:lpstr>
      <vt:lpstr>ONCE THE GATEWAY IS CREATED CLICK ON ACTIONS &gt; ATTACH TO VPC AND THEN ATTACH IT TO LAB VPC</vt:lpstr>
      <vt:lpstr>SELECT LAB VPC IN AVAILABLE VPC AND THEN CLICK ATTACH INTERNET GATEWAY</vt:lpstr>
      <vt:lpstr>GO TO THE ROUTE TABLES MENU AND THEN SELECT THE TABLE ATTACHED WITH LAB VPC AND THEN EDIT ROUTE TO ADD TRAFFIC TO INTERNET GATEWAY FROM ANYWHERE</vt:lpstr>
      <vt:lpstr>Add the route to internet gateway from 0.0.0.0 and click on save changes</vt:lpstr>
      <vt:lpstr>Task 2: Creating a bastion host</vt:lpstr>
      <vt:lpstr>Select services and then click on EC2 button</vt:lpstr>
      <vt:lpstr>Start a new instance in the same region with the following properties</vt:lpstr>
      <vt:lpstr>Set instance type as t2.micro, keypair as vockey and vpc as lab vpc with public subnet as shown</vt:lpstr>
      <vt:lpstr>Create a security group with nane as bastion host sg and allow ssh access from port 22 from your IP AND THEN CLICK LAUNCH INSTANCE</vt:lpstr>
      <vt:lpstr>Task 3: Allocating an Elastic IP address for the bastion host</vt:lpstr>
      <vt:lpstr>GO TO ELASTIC IP ADDRESSES AND CLICK ON ALLOCATE ELASTIC IP ADDRESS BUTTON</vt:lpstr>
      <vt:lpstr>CLICK ON ALLOCATE FOR THE CORRECT REGION</vt:lpstr>
      <vt:lpstr>ONCE THE IP ADDRESS IS CREATED SELECT ASSOCIATE ELASTIC IP ADDRESS</vt:lpstr>
      <vt:lpstr>IN THE ASSOCIATE ELASTIC IP ADDRESS SCREEN SELECT INSTANCE AND THE BASTION HOST INSTANCE IN THE INSTANCE BOX BELOW AND CLICK ASSOCIATE</vt:lpstr>
      <vt:lpstr>Task 4: Testing the connection to the bastion host</vt:lpstr>
      <vt:lpstr>In aws labs select details &gt; aws:show and then download the pem/ppk key based on the OS of your system</vt:lpstr>
      <vt:lpstr>for loggin in with putty download the ppk file and then open putty &gt; connections &gt; ssh &gt; auth and then browse for your ppk key</vt:lpstr>
      <vt:lpstr>Go to session and add the elastic ip of the bastion host and click on open, then click accept and login with ec2-user</vt:lpstr>
      <vt:lpstr>You should be able to login with ec2-user in the putty</vt:lpstr>
      <vt:lpstr>Task 5: Creating a private subnet</vt:lpstr>
      <vt:lpstr>In vpc go to subnets menu and click on create subnet</vt:lpstr>
      <vt:lpstr>Under the create subnet menu select lab vpc and then under subnet settings select availability zone as the same as your public subnet and the ipv4 block as shown</vt:lpstr>
      <vt:lpstr>Task 6: Creating a NAT gateway</vt:lpstr>
      <vt:lpstr>Go to nat gateway menu and then click on create nat gateway</vt:lpstr>
      <vt:lpstr>In the create NAT GATEWAY MENU, ENTER NAME AS SHOWN, SUBNET AS PUBLIC SUBNET AND THEN CLICK ON ALLOCATE ELASTIC IP TO GET AN ELASTIC IP ADDRESS AND THEN CLIK CREATE NAT GATEWAY</vt:lpstr>
      <vt:lpstr>GO TO ROUTE TABLES AND CREATE A NEW ROUTE TABLE</vt:lpstr>
      <vt:lpstr>CREATE ROUTE TABLE WITH THE NAME AS PRIVATE ROUTE TABLE AND THEN SELECT LAB VPC</vt:lpstr>
      <vt:lpstr>Edit the route table by clicking on edit routes</vt:lpstr>
      <vt:lpstr>Add a route from 0.0.0.0 to nat gateway that you created and click save changes</vt:lpstr>
      <vt:lpstr>To attach the route table to the private subnet by selecting the route table and then click on action &gt; edit subnet associations</vt:lpstr>
      <vt:lpstr>Under the edit subnet association select private subnet and then click on save associations</vt:lpstr>
      <vt:lpstr>Task 7: Creating an EC2 instance in the private subnet</vt:lpstr>
      <vt:lpstr>Create a new instance in the private subnet with the details as shown below</vt:lpstr>
      <vt:lpstr>Create a new key pair called vockey2 and download the pem/ppk key</vt:lpstr>
      <vt:lpstr>Under the network settings select lab vpc, subnet as private subnet and create a new security group which allows traffic from bastion host sg and then click on launch instance</vt:lpstr>
      <vt:lpstr>Task 8: Configuring your SSH client for SSH passthrough</vt:lpstr>
      <vt:lpstr>Download pageant.exe from the putty website</vt:lpstr>
      <vt:lpstr>Double click on pageant icon in the windows tray and click on add key</vt:lpstr>
      <vt:lpstr>The pageant key list should look like the following, add labuser ppk key to the system, once the 2 keys are added then click close</vt:lpstr>
      <vt:lpstr>In putty select ssh &gt; connections &gt; auth and then select allow agent forwarding, under privatekey for authentication choose labuser key and click open</vt:lpstr>
      <vt:lpstr>Task 9: Testing the SSH connection from the bastion host</vt:lpstr>
      <vt:lpstr>Connect to bastion host using putty as shown, enter the ip address and then click open</vt:lpstr>
      <vt:lpstr>Login as ec2-user</vt:lpstr>
      <vt:lpstr>Connected to bastion host</vt:lpstr>
      <vt:lpstr>Connect to private instance from the bastion host</vt:lpstr>
      <vt:lpstr>Try ping 8.8.8.8 to test internet connection of private instance, press ctrl+c to exit</vt:lpstr>
      <vt:lpstr>Task 10: Creating a network ACL</vt:lpstr>
      <vt:lpstr>Inspect network acl of the lab vpc in the vpc menu under network acls section</vt:lpstr>
      <vt:lpstr>Click on create network acl and configure the following and click on create network acl </vt:lpstr>
      <vt:lpstr>Click on inbound rule and then edit inbound rules and add the rule as shown and click on save changes</vt:lpstr>
      <vt:lpstr>Click on outbound rule and then edit outbound rules and add the rule as shown and click on save changes</vt:lpstr>
      <vt:lpstr>Neext click on actions &gt; edit subnet associations </vt:lpstr>
      <vt:lpstr>Select private click save changes</vt:lpstr>
      <vt:lpstr>Task 11: Testing your custom network ACL</vt:lpstr>
      <vt:lpstr>Launch a new ec2 instance with the following details</vt:lpstr>
      <vt:lpstr>Instance type as t2.micro and key pair as vockey</vt:lpstr>
      <vt:lpstr>Vpc should be lab vpc deployed in public subnet and the security group should allow icmp – ipv4 from the private instance security group, click on launch instance</vt:lpstr>
      <vt:lpstr>Ping the test instance from the private instance using putty to see that the instance is responding</vt:lpstr>
      <vt:lpstr>Modify the custom network ACL to deny all icmp ipv4 traffic from private ip of test instance </vt:lpstr>
      <vt:lpstr>The putty console will not update with the ping to the private instance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Singh, Amrit</dc:creator>
  <cp:lastModifiedBy>Singh, Amrit</cp:lastModifiedBy>
  <cp:revision>6</cp:revision>
  <dcterms:created xsi:type="dcterms:W3CDTF">2022-11-23T20:54:37Z</dcterms:created>
  <dcterms:modified xsi:type="dcterms:W3CDTF">2023-02-17T00:29:46Z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044bd30-2ed7-4c9d-9d12-46200872a97b_Enabled">
    <vt:lpwstr>true</vt:lpwstr>
  </property>
  <property fmtid="{D5CDD505-2E9C-101B-9397-08002B2CF9AE}" pid="4" name="MSIP_Label_4044bd30-2ed7-4c9d-9d12-46200872a97b_SetDate">
    <vt:lpwstr>2022-12-20T18:11:50Z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c8ea75f9-c6ad-4f15-bf96-828bf2d12088</vt:lpwstr>
  </property>
  <property fmtid="{D5CDD505-2E9C-101B-9397-08002B2CF9AE}" pid="9" name="MSIP_Label_4044bd30-2ed7-4c9d-9d12-46200872a97b_ContentBits">
    <vt:lpwstr>0</vt:lpwstr>
  </property>
</Properties>
</file>