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317" r:id="rId7"/>
    <p:sldId id="319" r:id="rId8"/>
    <p:sldId id="262" r:id="rId9"/>
    <p:sldId id="332" r:id="rId10"/>
    <p:sldId id="272" r:id="rId11"/>
    <p:sldId id="273" r:id="rId12"/>
    <p:sldId id="274" r:id="rId13"/>
    <p:sldId id="347" r:id="rId14"/>
    <p:sldId id="281" r:id="rId15"/>
    <p:sldId id="380" r:id="rId16"/>
    <p:sldId id="326" r:id="rId17"/>
    <p:sldId id="328" r:id="rId18"/>
    <p:sldId id="329" r:id="rId19"/>
    <p:sldId id="276" r:id="rId20"/>
    <p:sldId id="351" r:id="rId21"/>
    <p:sldId id="381" r:id="rId22"/>
    <p:sldId id="353" r:id="rId23"/>
    <p:sldId id="352" r:id="rId24"/>
    <p:sldId id="354" r:id="rId25"/>
    <p:sldId id="355" r:id="rId26"/>
    <p:sldId id="356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2583DD-8416-4DD4-8F2B-A963EC6CEED9}" v="32" dt="2022-12-29T01:04:08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>
        <p:scale>
          <a:sx n="76" d="100"/>
          <a:sy n="76" d="100"/>
        </p:scale>
        <p:origin x="869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2980" y="3871609"/>
            <a:ext cx="5034832" cy="168543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32F3E"/>
                </a:solidFill>
                <a:effectLst/>
                <a:latin typeface="Lato Extended"/>
              </a:rPr>
              <a:t>Module 7 Guided Lab - Creating a VPC Peering Connection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Made for Professor Lanham A. by Amrit Singh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Click on actions and then accept request &gt; accept request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557AAB-1DE0-9607-125E-DB377AA1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8" y="2262587"/>
            <a:ext cx="10711543" cy="230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2 : Configuring route tables</a:t>
            </a:r>
          </a:p>
        </p:txBody>
      </p:sp>
    </p:spTree>
    <p:extLst>
      <p:ext uri="{BB962C8B-B14F-4D97-AF65-F5344CB8AC3E}">
        <p14:creationId xmlns:p14="http://schemas.microsoft.com/office/powerpoint/2010/main" val="62992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C3534A-28F4-32F3-4F5B-693DD82B5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537" y="1776764"/>
            <a:ext cx="1226926" cy="372650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route tables in the navigation pane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F624DE-5C5A-9D49-4F5D-438AE4E1779B}"/>
              </a:ext>
            </a:extLst>
          </p:cNvPr>
          <p:cNvSpPr/>
          <p:nvPr/>
        </p:nvSpPr>
        <p:spPr>
          <a:xfrm>
            <a:off x="5613941" y="3113807"/>
            <a:ext cx="618566" cy="18825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22172CF-C3EA-9FC1-1A8C-6FE2000D7FEA}"/>
              </a:ext>
            </a:extLst>
          </p:cNvPr>
          <p:cNvSpPr/>
          <p:nvPr/>
        </p:nvSpPr>
        <p:spPr>
          <a:xfrm>
            <a:off x="6835204" y="3003695"/>
            <a:ext cx="2593910" cy="804280"/>
          </a:xfrm>
          <a:prstGeom prst="wedgeRectCallout">
            <a:avLst>
              <a:gd name="adj1" fmla="val -75943"/>
              <a:gd name="adj2" fmla="val -19828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route tables</a:t>
            </a:r>
          </a:p>
        </p:txBody>
      </p:sp>
    </p:spTree>
    <p:extLst>
      <p:ext uri="{BB962C8B-B14F-4D97-AF65-F5344CB8AC3E}">
        <p14:creationId xmlns:p14="http://schemas.microsoft.com/office/powerpoint/2010/main" val="197499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the route tables tab, select lab public route table and switch to routes subtab, then click on edit routes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4C64F-D24E-07DA-C980-8AFF98CAC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31" y="1690688"/>
            <a:ext cx="9736853" cy="330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add routes and then add the </a:t>
            </a:r>
            <a:r>
              <a:rPr lang="en-US" dirty="0" err="1"/>
              <a:t>cidr</a:t>
            </a:r>
            <a:r>
              <a:rPr lang="en-US" dirty="0"/>
              <a:t> block &gt; choose peering connection &gt; lab peer, then hit save changes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BFE77-4481-D5E4-B7D5-A3241706D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644798"/>
            <a:ext cx="10515600" cy="156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8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shared-</a:t>
            </a:r>
            <a:r>
              <a:rPr lang="en-US" dirty="0" err="1"/>
              <a:t>vpc</a:t>
            </a:r>
            <a:r>
              <a:rPr lang="en-US" dirty="0"/>
              <a:t> route table, click on routes subtab and then edit routes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6E98E8-17CF-0169-5D18-322463EE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68510"/>
            <a:ext cx="10817888" cy="353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6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add routes and then add the </a:t>
            </a:r>
            <a:r>
              <a:rPr lang="en-US" dirty="0" err="1"/>
              <a:t>cidr</a:t>
            </a:r>
            <a:r>
              <a:rPr lang="en-US" dirty="0"/>
              <a:t> block &gt; choose peering connection &gt; lab peer, then hit save changes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6E8C8-2AD8-4C5A-5B1B-4FA9F8337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21" y="2609372"/>
            <a:ext cx="10922558" cy="16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3 : Testing the VPC peering connection</a:t>
            </a:r>
          </a:p>
        </p:txBody>
      </p:sp>
    </p:spTree>
    <p:extLst>
      <p:ext uri="{BB962C8B-B14F-4D97-AF65-F5344CB8AC3E}">
        <p14:creationId xmlns:p14="http://schemas.microsoft.com/office/powerpoint/2010/main" val="2541618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1161F6-173C-9596-1E7B-E93B6D79A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84" y="1424219"/>
            <a:ext cx="3513906" cy="5297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services and then click on EC2 button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A863AF2-CD91-14E1-F74D-9CD7C0351C5A}"/>
              </a:ext>
            </a:extLst>
          </p:cNvPr>
          <p:cNvSpPr/>
          <p:nvPr/>
        </p:nvSpPr>
        <p:spPr>
          <a:xfrm>
            <a:off x="912845" y="1288548"/>
            <a:ext cx="2593910" cy="804280"/>
          </a:xfrm>
          <a:prstGeom prst="wedgeRectCallout">
            <a:avLst>
              <a:gd name="adj1" fmla="val 61661"/>
              <a:gd name="adj2" fmla="val -24088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Services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E2A7-5988-572F-E674-9AE69BE40720}"/>
              </a:ext>
            </a:extLst>
          </p:cNvPr>
          <p:cNvSpPr/>
          <p:nvPr/>
        </p:nvSpPr>
        <p:spPr>
          <a:xfrm>
            <a:off x="3797884" y="1424219"/>
            <a:ext cx="432472" cy="1835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CB2B27E-C990-3991-7DA2-25861360531C}"/>
              </a:ext>
            </a:extLst>
          </p:cNvPr>
          <p:cNvSpPr/>
          <p:nvPr/>
        </p:nvSpPr>
        <p:spPr>
          <a:xfrm>
            <a:off x="8480661" y="5688595"/>
            <a:ext cx="2593910" cy="804280"/>
          </a:xfrm>
          <a:prstGeom prst="wedgeRectCallout">
            <a:avLst>
              <a:gd name="adj1" fmla="val -150131"/>
              <a:gd name="adj2" fmla="val 7744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EC2 button</a:t>
            </a:r>
          </a:p>
        </p:txBody>
      </p:sp>
    </p:spTree>
    <p:extLst>
      <p:ext uri="{BB962C8B-B14F-4D97-AF65-F5344CB8AC3E}">
        <p14:creationId xmlns:p14="http://schemas.microsoft.com/office/powerpoint/2010/main" val="3660830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6C2205E-C869-9A7C-C0BF-6F9AB1FB0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440" y="1745533"/>
            <a:ext cx="915861" cy="455597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instances in the navigation pane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F624DE-5C5A-9D49-4F5D-438AE4E1779B}"/>
              </a:ext>
            </a:extLst>
          </p:cNvPr>
          <p:cNvSpPr/>
          <p:nvPr/>
        </p:nvSpPr>
        <p:spPr>
          <a:xfrm>
            <a:off x="5455440" y="2762115"/>
            <a:ext cx="493184" cy="1519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22172CF-C3EA-9FC1-1A8C-6FE2000D7FEA}"/>
              </a:ext>
            </a:extLst>
          </p:cNvPr>
          <p:cNvSpPr/>
          <p:nvPr/>
        </p:nvSpPr>
        <p:spPr>
          <a:xfrm>
            <a:off x="6835204" y="3003695"/>
            <a:ext cx="2593910" cy="804280"/>
          </a:xfrm>
          <a:prstGeom prst="wedgeRectCallout">
            <a:avLst>
              <a:gd name="adj1" fmla="val -86015"/>
              <a:gd name="adj2" fmla="val -78548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Instances</a:t>
            </a:r>
          </a:p>
        </p:txBody>
      </p:sp>
    </p:spTree>
    <p:extLst>
      <p:ext uri="{BB962C8B-B14F-4D97-AF65-F5344CB8AC3E}">
        <p14:creationId xmlns:p14="http://schemas.microsoft.com/office/powerpoint/2010/main" val="190274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470141" cy="2519363"/>
          </a:xfrm>
        </p:spPr>
        <p:txBody>
          <a:bodyPr>
            <a:normAutofit/>
          </a:bodyPr>
          <a:lstStyle/>
          <a:p>
            <a:r>
              <a:rPr lang="en-US" dirty="0"/>
              <a:t>Accessing the AWS management console</a:t>
            </a:r>
          </a:p>
          <a:p>
            <a:r>
              <a:rPr lang="en-US" dirty="0"/>
              <a:t>Task 1 : Creating a VPC peering connection</a:t>
            </a:r>
          </a:p>
          <a:p>
            <a:r>
              <a:rPr lang="en-US" dirty="0"/>
              <a:t>Task 2 : Configuring route tables</a:t>
            </a:r>
          </a:p>
          <a:p>
            <a:r>
              <a:rPr lang="en-US" dirty="0"/>
              <a:t>Task 3 : Testing the VPC peering connection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Copy the public ipv4 address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4B9EE5-FE92-5F53-A632-9937E89C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70" y="1699110"/>
            <a:ext cx="9906859" cy="34597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444B7D-7B78-6177-657B-7A871CF4883E}"/>
              </a:ext>
            </a:extLst>
          </p:cNvPr>
          <p:cNvSpPr/>
          <p:nvPr/>
        </p:nvSpPr>
        <p:spPr>
          <a:xfrm>
            <a:off x="5475536" y="3646370"/>
            <a:ext cx="1387487" cy="3729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53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On the webpage choose settings and then configure as shown in </a:t>
            </a:r>
            <a:r>
              <a:rPr lang="en-US" dirty="0" err="1"/>
              <a:t>aws</a:t>
            </a:r>
            <a:r>
              <a:rPr lang="en-US" dirty="0"/>
              <a:t> labs, refer to next slide for referencing database endpoint and then click save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D05DAF-A897-E2E0-077C-AC6E97C7A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27" y="1833212"/>
            <a:ext cx="8832345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66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 get the database endpoint, go to </a:t>
            </a:r>
            <a:r>
              <a:rPr lang="en-US" dirty="0" err="1"/>
              <a:t>rds</a:t>
            </a:r>
            <a:r>
              <a:rPr lang="en-US" dirty="0"/>
              <a:t> &gt; databases &gt; click on inventory-</a:t>
            </a:r>
            <a:r>
              <a:rPr lang="en-US" dirty="0" err="1"/>
              <a:t>db</a:t>
            </a:r>
            <a:r>
              <a:rPr lang="en-US" dirty="0"/>
              <a:t>, and copy endpoint under connectivity and security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C544A-8F82-6CCA-2100-E0F525B4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8421"/>
            <a:ext cx="10440237" cy="36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84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You should be able to see the data in the database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580E6F-3804-1DE0-0C1F-C7506F9E6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61" y="2114436"/>
            <a:ext cx="8733277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55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Amrit Singh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aws</a:t>
            </a:r>
            <a:r>
              <a:rPr lang="en-US" dirty="0"/>
              <a:t> labs click on start lab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DCF91C4-860B-4545-E849-4AD8BC46E14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AD46B-67B6-B06E-CC96-9FE00E0A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399"/>
            <a:ext cx="10515600" cy="4889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36BA10-3456-2E7B-A480-4DB833862EBE}"/>
              </a:ext>
            </a:extLst>
          </p:cNvPr>
          <p:cNvSpPr/>
          <p:nvPr/>
        </p:nvSpPr>
        <p:spPr>
          <a:xfrm>
            <a:off x="7619999" y="1539786"/>
            <a:ext cx="618931" cy="3449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8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Wait to see lab ready status in the window then press x and click on </a:t>
            </a:r>
            <a:r>
              <a:rPr lang="en-US" dirty="0" err="1"/>
              <a:t>aws</a:t>
            </a:r>
            <a:r>
              <a:rPr lang="en-US" dirty="0"/>
              <a:t> to launch console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7F913-6CF6-E691-49FA-AE8C04DA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86" y="1899486"/>
            <a:ext cx="8991240" cy="41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3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1 : Creating a VPC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0578A-818D-2D59-03D8-5EFD6296B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84" y="1663641"/>
            <a:ext cx="4114800" cy="47197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services and then click on VPC button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A863AF2-CD91-14E1-F74D-9CD7C0351C5A}"/>
              </a:ext>
            </a:extLst>
          </p:cNvPr>
          <p:cNvSpPr/>
          <p:nvPr/>
        </p:nvSpPr>
        <p:spPr>
          <a:xfrm>
            <a:off x="912845" y="1288548"/>
            <a:ext cx="2593910" cy="804280"/>
          </a:xfrm>
          <a:prstGeom prst="wedgeRectCallout">
            <a:avLst>
              <a:gd name="adj1" fmla="val 62436"/>
              <a:gd name="adj2" fmla="val 9645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Services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E2A7-5988-572F-E674-9AE69BE40720}"/>
              </a:ext>
            </a:extLst>
          </p:cNvPr>
          <p:cNvSpPr/>
          <p:nvPr/>
        </p:nvSpPr>
        <p:spPr>
          <a:xfrm>
            <a:off x="3797884" y="1646907"/>
            <a:ext cx="533400" cy="2146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CB2B27E-C990-3991-7DA2-25861360531C}"/>
              </a:ext>
            </a:extLst>
          </p:cNvPr>
          <p:cNvSpPr/>
          <p:nvPr/>
        </p:nvSpPr>
        <p:spPr>
          <a:xfrm>
            <a:off x="8832353" y="3386357"/>
            <a:ext cx="2593910" cy="804280"/>
          </a:xfrm>
          <a:prstGeom prst="wedgeRectCallout">
            <a:avLst>
              <a:gd name="adj1" fmla="val -150131"/>
              <a:gd name="adj2" fmla="val 7744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VPC button</a:t>
            </a:r>
          </a:p>
        </p:txBody>
      </p:sp>
    </p:spTree>
    <p:extLst>
      <p:ext uri="{BB962C8B-B14F-4D97-AF65-F5344CB8AC3E}">
        <p14:creationId xmlns:p14="http://schemas.microsoft.com/office/powerpoint/2010/main" val="255292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EAD074-EAE1-5CE6-74A3-D939961D3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209" y="1542886"/>
            <a:ext cx="1173582" cy="377222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YOUR peering connections button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9C4494-BFB2-6DD6-A6F1-B12305406C6C}"/>
              </a:ext>
            </a:extLst>
          </p:cNvPr>
          <p:cNvSpPr/>
          <p:nvPr/>
        </p:nvSpPr>
        <p:spPr>
          <a:xfrm>
            <a:off x="5605366" y="4796270"/>
            <a:ext cx="785386" cy="1676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EA5836-8A40-5219-959A-02EA27C1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2179"/>
            <a:ext cx="10210801" cy="11781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5AE8085-C37D-0BCC-25C4-2DD28227ED80}"/>
              </a:ext>
            </a:extLst>
          </p:cNvPr>
          <p:cNvSpPr/>
          <p:nvPr/>
        </p:nvSpPr>
        <p:spPr>
          <a:xfrm>
            <a:off x="10105969" y="2869866"/>
            <a:ext cx="836685" cy="18483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CREATE peering connection BUTTON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5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THE VPC peering SETTINGS WITH name, Requester - lab </a:t>
            </a:r>
            <a:r>
              <a:rPr lang="en-US" dirty="0" err="1"/>
              <a:t>vpc</a:t>
            </a:r>
            <a:r>
              <a:rPr lang="en-US" dirty="0"/>
              <a:t> and accepter – Shared </a:t>
            </a:r>
            <a:r>
              <a:rPr lang="en-US" dirty="0" err="1"/>
              <a:t>vpc</a:t>
            </a:r>
            <a:r>
              <a:rPr lang="en-US" dirty="0"/>
              <a:t> as shown in the labs, click create peering connections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2BCA78-4536-F5AA-2646-BF301AE1B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591" y="1602483"/>
            <a:ext cx="3058818" cy="47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3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{31445813-9591-42B5-853D-0D86C627885D}tf67328976_win32</Template>
  <TotalTime>8589</TotalTime>
  <Words>428</Words>
  <Application>Microsoft Office PowerPoint</Application>
  <PresentationFormat>Widescreen</PresentationFormat>
  <Paragraphs>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Lato Extended</vt:lpstr>
      <vt:lpstr>Tenorite</vt:lpstr>
      <vt:lpstr>Office Theme</vt:lpstr>
      <vt:lpstr>Module 7 Guided Lab - Creating a VPC Peering Connection</vt:lpstr>
      <vt:lpstr>AGENDA</vt:lpstr>
      <vt:lpstr>In aws labs click on start lab </vt:lpstr>
      <vt:lpstr>Wait to see lab ready status in the window then press x and click on aws to launch console</vt:lpstr>
      <vt:lpstr>Task 1 : Creating a VPC</vt:lpstr>
      <vt:lpstr>Select services and then click on VPC button</vt:lpstr>
      <vt:lpstr>Click on YOUR peering connections button</vt:lpstr>
      <vt:lpstr>CLICK ON CREATE peering connection BUTTON</vt:lpstr>
      <vt:lpstr>UPDATE THE VPC peering SETTINGS WITH name, Requester - lab vpc and accepter – Shared vpc as shown in the labs, click create peering connections</vt:lpstr>
      <vt:lpstr>Click on actions and then accept request &gt; accept request</vt:lpstr>
      <vt:lpstr>Task 2 : Configuring route tables</vt:lpstr>
      <vt:lpstr>Click on route tables in the navigation pane</vt:lpstr>
      <vt:lpstr>In the route tables tab, select lab public route table and switch to routes subtab, then click on edit routes</vt:lpstr>
      <vt:lpstr>Click on add routes and then add the cidr block &gt; choose peering connection &gt; lab peer, then hit save changes</vt:lpstr>
      <vt:lpstr>select shared-vpc route table, click on routes subtab and then edit routes</vt:lpstr>
      <vt:lpstr>Click on add routes and then add the cidr block &gt; choose peering connection &gt; lab peer, then hit save changes</vt:lpstr>
      <vt:lpstr>Task 3 : Testing the VPC peering connection</vt:lpstr>
      <vt:lpstr>Select services and then click on EC2 button</vt:lpstr>
      <vt:lpstr>Click on instances in the navigation pane</vt:lpstr>
      <vt:lpstr>Copy the public ipv4 address</vt:lpstr>
      <vt:lpstr>On the webpage choose settings and then configure as shown in aws labs, refer to next slide for referencing database endpoint and then click save</vt:lpstr>
      <vt:lpstr>To get the database endpoint, go to rds &gt; databases &gt; click on inventory-db, and copy endpoint under connectivity and security</vt:lpstr>
      <vt:lpstr>You should be able to see the data in the database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Singh, Amrit</dc:creator>
  <cp:lastModifiedBy>Singh, Amrit</cp:lastModifiedBy>
  <cp:revision>6</cp:revision>
  <dcterms:created xsi:type="dcterms:W3CDTF">2022-11-23T20:54:37Z</dcterms:created>
  <dcterms:modified xsi:type="dcterms:W3CDTF">2022-12-29T07:04:49Z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2022-12-20T18:11:50Z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c8ea75f9-c6ad-4f15-bf96-828bf2d12088</vt:lpwstr>
  </property>
  <property fmtid="{D5CDD505-2E9C-101B-9397-08002B2CF9AE}" pid="9" name="MSIP_Label_4044bd30-2ed7-4c9d-9d12-46200872a97b_ContentBits">
    <vt:lpwstr>0</vt:lpwstr>
  </property>
</Properties>
</file>