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4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1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4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9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4 : </a:t>
            </a:r>
            <a:br>
              <a:rPr lang="en-US" dirty="0" smtClean="0"/>
            </a:br>
            <a:r>
              <a:rPr lang="en-US" dirty="0" smtClean="0"/>
              <a:t>PHP </a:t>
            </a:r>
            <a:r>
              <a:rPr lang="en-US" dirty="0" err="1" smtClean="0"/>
              <a:t>amd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2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600" dirty="0" smtClean="0"/>
              <a:t>-We </a:t>
            </a:r>
            <a:r>
              <a:rPr lang="en-GB" sz="3600" dirty="0"/>
              <a:t>can incorporate user input using the techniques we have learned over the past few lectures</a:t>
            </a:r>
            <a:r>
              <a:rPr lang="en-GB" sz="3600" dirty="0" smtClean="0"/>
              <a:t>.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&lt;form action = "</a:t>
            </a:r>
            <a:r>
              <a:rPr lang="en-US" dirty="0" err="1"/>
              <a:t>database_search.php</a:t>
            </a:r>
            <a:r>
              <a:rPr lang="en-US" dirty="0"/>
              <a:t>" method = "POST"&gt;</a:t>
            </a:r>
          </a:p>
          <a:p>
            <a:pPr marL="0" indent="0">
              <a:buNone/>
            </a:pPr>
            <a:r>
              <a:rPr lang="en-US" dirty="0"/>
              <a:t>     &lt;p&gt;First Name&lt;/p&gt;</a:t>
            </a:r>
          </a:p>
          <a:p>
            <a:pPr marL="0" indent="0">
              <a:buNone/>
            </a:pPr>
            <a:r>
              <a:rPr lang="en-US" dirty="0"/>
              <a:t>     &lt;input type = "text" name = "</a:t>
            </a:r>
            <a:r>
              <a:rPr lang="en-US" dirty="0" err="1"/>
              <a:t>firstname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&lt;p&gt;Surname&lt;/p&gt;</a:t>
            </a:r>
          </a:p>
          <a:p>
            <a:pPr marL="0" indent="0">
              <a:buNone/>
            </a:pPr>
            <a:r>
              <a:rPr lang="en-US" dirty="0"/>
              <a:t>     &lt;input type = "text" name = "surname"&gt;</a:t>
            </a:r>
          </a:p>
          <a:p>
            <a:pPr marL="0" indent="0">
              <a:buNone/>
            </a:pPr>
            <a:r>
              <a:rPr lang="en-US" dirty="0"/>
              <a:t>     &lt;input type = "submit" value = "Search that Data"&gt;</a:t>
            </a:r>
          </a:p>
          <a:p>
            <a:pPr marL="0" indent="0">
              <a:buNone/>
            </a:pPr>
            <a:r>
              <a:rPr lang="en-US" dirty="0"/>
              <a:t>     &lt;input type = "reset" value = "Clear values"&gt;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8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100" dirty="0"/>
              <a:t>We can incorporate user input into queries in the same way we can into regular output</a:t>
            </a:r>
            <a:r>
              <a:rPr lang="en-GB" sz="3100" dirty="0" smtClean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/>
              <a:t> $</a:t>
            </a:r>
            <a:r>
              <a:rPr lang="en-US" dirty="0" err="1"/>
              <a:t>firstname</a:t>
            </a:r>
            <a:r>
              <a:rPr lang="en-US" dirty="0"/>
              <a:t> = $_POST["</a:t>
            </a:r>
            <a:r>
              <a:rPr lang="en-US" dirty="0" err="1"/>
              <a:t>firstname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/>
              <a:t>surname = $_POST["surname</a:t>
            </a:r>
            <a:r>
              <a:rPr lang="en-US" dirty="0" smtClean="0"/>
              <a:t>"];</a:t>
            </a:r>
          </a:p>
          <a:p>
            <a:pPr marL="0" indent="0">
              <a:buNone/>
            </a:pPr>
            <a:r>
              <a:rPr lang="en-US" dirty="0"/>
              <a:t>$query = "INSERT INTO </a:t>
            </a:r>
            <a:r>
              <a:rPr lang="en-US" dirty="0" err="1"/>
              <a:t>tbl_name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, surname)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VALUES </a:t>
            </a:r>
            <a:r>
              <a:rPr lang="en-US" dirty="0" smtClean="0"/>
              <a:t>(‘$</a:t>
            </a:r>
            <a:r>
              <a:rPr lang="en-US" dirty="0" err="1" smtClean="0"/>
              <a:t>firstname</a:t>
            </a:r>
            <a:r>
              <a:rPr lang="en-US" dirty="0" smtClean="0"/>
              <a:t>’,’$surname’)";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mysqli_query</a:t>
            </a:r>
            <a:r>
              <a:rPr lang="en-US" dirty="0"/>
              <a:t>($conn, </a:t>
            </a:r>
            <a:r>
              <a:rPr lang="en-US" dirty="0" smtClean="0"/>
              <a:t>$query))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echo “Data added successfully";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7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out of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data out of a database too is done through queries.</a:t>
            </a:r>
          </a:p>
          <a:p>
            <a:r>
              <a:rPr lang="en-US" dirty="0" smtClean="0"/>
              <a:t>However</a:t>
            </a:r>
            <a:r>
              <a:rPr lang="en-US" dirty="0"/>
              <a:t>, manipulating that data requires us to do some further processing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results come out in the form of an associative array.</a:t>
            </a:r>
          </a:p>
          <a:p>
            <a:r>
              <a:rPr lang="en-US" dirty="0"/>
              <a:t>You have already been using these, e.g. $_POST, $_GET.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0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associative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arrays are indexed with a number.</a:t>
            </a:r>
          </a:p>
          <a:p>
            <a:r>
              <a:rPr lang="en-US" dirty="0" smtClean="0"/>
              <a:t>Associative </a:t>
            </a:r>
            <a:r>
              <a:rPr lang="en-US" dirty="0"/>
              <a:t>arrays are indexed with other kinds of data, such as descriptive strings.</a:t>
            </a:r>
          </a:p>
          <a:p>
            <a:r>
              <a:rPr lang="en-US" dirty="0" smtClean="0"/>
              <a:t>They </a:t>
            </a:r>
            <a:r>
              <a:rPr lang="en-US" dirty="0"/>
              <a:t>work they same way – the index provides the corresponding element.</a:t>
            </a:r>
          </a:p>
          <a:p>
            <a:r>
              <a:rPr lang="en-US" dirty="0"/>
              <a:t>The index in an associative array is often called a key.</a:t>
            </a:r>
          </a:p>
          <a:p>
            <a:r>
              <a:rPr lang="en-US" dirty="0"/>
              <a:t>The element is often called the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7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come out as an array of associative arrays.</a:t>
            </a:r>
          </a:p>
          <a:p>
            <a:r>
              <a:rPr lang="en-US" dirty="0"/>
              <a:t>The keys of each associative array are the fields in the database.</a:t>
            </a:r>
          </a:p>
          <a:p>
            <a:r>
              <a:rPr lang="en-US" dirty="0"/>
              <a:t>The values are the contents of the database corresponding to those fields for a record.</a:t>
            </a:r>
          </a:p>
          <a:p>
            <a:r>
              <a:rPr lang="en-US" dirty="0" smtClean="0"/>
              <a:t>Thus</a:t>
            </a:r>
            <a:r>
              <a:rPr lang="en-US" dirty="0"/>
              <a:t>, making use of the data we have queried for the database requires us to provide handling code in PHP.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the </a:t>
            </a:r>
            <a:r>
              <a:rPr lang="en-US" dirty="0"/>
              <a:t>D</a:t>
            </a:r>
            <a:r>
              <a:rPr lang="en-US" dirty="0" smtClean="0"/>
              <a:t>ata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gives us a number of helper functions.</a:t>
            </a:r>
          </a:p>
          <a:p>
            <a:pPr marL="0" indent="0">
              <a:buNone/>
            </a:pPr>
            <a:r>
              <a:rPr lang="en-US" dirty="0" smtClean="0"/>
              <a:t>Example of helper functions: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mysqli_num_rows</a:t>
            </a:r>
            <a:r>
              <a:rPr lang="en-US" dirty="0"/>
              <a:t>()  </a:t>
            </a:r>
            <a:r>
              <a:rPr lang="en-US" dirty="0" smtClean="0"/>
              <a:t>= If </a:t>
            </a:r>
            <a:r>
              <a:rPr lang="en-US" dirty="0"/>
              <a:t>we want how many records that were </a:t>
            </a:r>
            <a:r>
              <a:rPr lang="en-US" dirty="0" smtClean="0"/>
              <a:t>returned.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6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the data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2 main ways of getting to the actual data.</a:t>
            </a:r>
          </a:p>
          <a:p>
            <a:r>
              <a:rPr lang="en-US" dirty="0"/>
              <a:t>Through the </a:t>
            </a:r>
            <a:r>
              <a:rPr lang="en-US" dirty="0" err="1"/>
              <a:t>mysql_result</a:t>
            </a:r>
            <a:r>
              <a:rPr lang="en-US" dirty="0"/>
              <a:t> function</a:t>
            </a:r>
          </a:p>
          <a:p>
            <a:r>
              <a:rPr lang="en-US" dirty="0"/>
              <a:t>Through the </a:t>
            </a:r>
            <a:r>
              <a:rPr lang="en-US" dirty="0" err="1"/>
              <a:t>mysql_fetch_array</a:t>
            </a:r>
            <a:r>
              <a:rPr lang="en-US" dirty="0"/>
              <a:t> function.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the former, we provide the results, the index of the specific row we wish to query, and the field we wish to </a:t>
            </a:r>
            <a:r>
              <a:rPr lang="en-US" dirty="0" smtClean="0"/>
              <a:t>query.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a row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results set we get from the query contains each of the rows, but it also contains an internal counter of the last row for which we asked.</a:t>
            </a:r>
          </a:p>
          <a:p>
            <a:pPr lvl="2">
              <a:buFont typeface="Courier New" pitchFamily="49" charset="0"/>
              <a:buChar char="-"/>
            </a:pPr>
            <a:r>
              <a:rPr lang="en-GB" sz="2600" dirty="0"/>
              <a:t>We can use </a:t>
            </a:r>
            <a:r>
              <a:rPr lang="en-GB" sz="2600" dirty="0" err="1"/>
              <a:t>mysql_fetch_array</a:t>
            </a:r>
            <a:r>
              <a:rPr lang="en-GB" sz="2600" dirty="0"/>
              <a:t> to fetch each row in order.</a:t>
            </a:r>
          </a:p>
          <a:p>
            <a:pPr lvl="2">
              <a:buFont typeface="Courier New" pitchFamily="49" charset="0"/>
              <a:buChar char="-"/>
            </a:pPr>
            <a:r>
              <a:rPr lang="en-GB" sz="2600" dirty="0"/>
              <a:t>Each call to the function increments the counter by one.</a:t>
            </a:r>
          </a:p>
          <a:p>
            <a:pPr lvl="2">
              <a:buFont typeface="Courier New" pitchFamily="49" charset="0"/>
              <a:buChar char="-"/>
            </a:pPr>
            <a:endParaRPr lang="en-GB" sz="1200" dirty="0"/>
          </a:p>
          <a:p>
            <a:pPr lvl="1"/>
            <a:r>
              <a:rPr lang="en-GB" dirty="0"/>
              <a:t>We can use this to perform manipulation or output on each row of the results one by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data from database – example (object oriented)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$query= </a:t>
            </a:r>
            <a:r>
              <a:rPr lang="en-US" dirty="0"/>
              <a:t>"SELECT id, </a:t>
            </a:r>
            <a:r>
              <a:rPr lang="en-US" dirty="0" err="1" smtClean="0"/>
              <a:t>first_name</a:t>
            </a:r>
            <a:r>
              <a:rPr lang="en-US" dirty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 smtClean="0"/>
              <a:t>tbl_name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$result = $conn-&gt;query</a:t>
            </a:r>
            <a:r>
              <a:rPr lang="en-US" dirty="0" smtClean="0"/>
              <a:t>($query);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($result-&gt;</a:t>
            </a:r>
            <a:r>
              <a:rPr lang="en-US" dirty="0" err="1"/>
              <a:t>num_rows</a:t>
            </a:r>
            <a:r>
              <a:rPr lang="en-US" dirty="0"/>
              <a:t> &gt; 0) {</a:t>
            </a:r>
          </a:p>
          <a:p>
            <a:pPr marL="0" indent="0">
              <a:buNone/>
            </a:pPr>
            <a:r>
              <a:rPr lang="en-US" dirty="0"/>
              <a:t>    // output data of each row</a:t>
            </a:r>
          </a:p>
          <a:p>
            <a:pPr marL="0" indent="0">
              <a:buNone/>
            </a:pPr>
            <a:r>
              <a:rPr lang="en-US" dirty="0"/>
              <a:t>    while</a:t>
            </a:r>
            <a:r>
              <a:rPr lang="en-US" dirty="0" smtClean="0"/>
              <a:t>($data </a:t>
            </a:r>
            <a:r>
              <a:rPr lang="en-US" dirty="0"/>
              <a:t>= $result-&gt;</a:t>
            </a:r>
            <a:r>
              <a:rPr lang="en-US" dirty="0" err="1"/>
              <a:t>fetch_assoc</a:t>
            </a:r>
            <a:r>
              <a:rPr lang="en-US" dirty="0"/>
              <a:t>())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echo "id: " . </a:t>
            </a:r>
            <a:r>
              <a:rPr lang="en-US" dirty="0" smtClean="0"/>
              <a:t>$data["</a:t>
            </a:r>
            <a:r>
              <a:rPr lang="en-US" dirty="0"/>
              <a:t>id"]. " - Name: " . </a:t>
            </a:r>
            <a:r>
              <a:rPr lang="en-US" dirty="0" smtClean="0"/>
              <a:t>$data["</a:t>
            </a:r>
            <a:r>
              <a:rPr lang="en-US" dirty="0" err="1" smtClean="0"/>
              <a:t>first_name</a:t>
            </a:r>
            <a:r>
              <a:rPr lang="en-US" dirty="0"/>
              <a:t>"]. " " . </a:t>
            </a:r>
            <a:r>
              <a:rPr lang="en-US" dirty="0" smtClean="0"/>
              <a:t>$data["</a:t>
            </a:r>
            <a:r>
              <a:rPr lang="en-US" dirty="0" err="1"/>
              <a:t>lastname</a:t>
            </a:r>
            <a:r>
              <a:rPr lang="en-US" dirty="0"/>
              <a:t>"].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</a:t>
            </a:r>
            <a:r>
              <a:rPr lang="en-US" dirty="0" smtClean="0"/>
              <a:t>“no data in database";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5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from database – example </a:t>
            </a:r>
            <a:r>
              <a:rPr lang="en-US" dirty="0" smtClean="0"/>
              <a:t>(procedural)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$query </a:t>
            </a:r>
            <a:r>
              <a:rPr lang="en-US" dirty="0"/>
              <a:t>= "SELECT id, </a:t>
            </a:r>
            <a:r>
              <a:rPr lang="en-US" dirty="0" err="1" smtClean="0"/>
              <a:t>first_name</a:t>
            </a:r>
            <a:r>
              <a:rPr lang="en-US" dirty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 smtClean="0"/>
              <a:t>tbl_name</a:t>
            </a:r>
            <a:r>
              <a:rPr lang="en-US" dirty="0" smtClean="0"/>
              <a:t>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($conn, </a:t>
            </a:r>
            <a:r>
              <a:rPr lang="en-US" dirty="0" smtClean="0"/>
              <a:t>$query);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mysqli_num_rows</a:t>
            </a:r>
            <a:r>
              <a:rPr lang="en-US" dirty="0"/>
              <a:t>($result) &gt; 0)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while</a:t>
            </a:r>
            <a:r>
              <a:rPr lang="en-US" dirty="0" smtClean="0"/>
              <a:t>($data = </a:t>
            </a:r>
            <a:r>
              <a:rPr lang="en-US" dirty="0" err="1"/>
              <a:t>mysqli_fetch_assoc</a:t>
            </a:r>
            <a:r>
              <a:rPr lang="en-US" dirty="0"/>
              <a:t>($result)) {</a:t>
            </a:r>
            <a:br>
              <a:rPr lang="en-US" dirty="0"/>
            </a:br>
            <a:r>
              <a:rPr lang="en-US" dirty="0"/>
              <a:t>        echo "id: " . </a:t>
            </a:r>
            <a:r>
              <a:rPr lang="en-US" dirty="0" smtClean="0"/>
              <a:t>$data["</a:t>
            </a:r>
            <a:r>
              <a:rPr lang="en-US" dirty="0"/>
              <a:t>id"]. " - Name: " . </a:t>
            </a:r>
            <a:r>
              <a:rPr lang="en-US" dirty="0" smtClean="0"/>
              <a:t>$data["</a:t>
            </a:r>
            <a:r>
              <a:rPr lang="en-US" dirty="0" err="1"/>
              <a:t>firstname</a:t>
            </a:r>
            <a:r>
              <a:rPr lang="en-US" dirty="0"/>
              <a:t>"]. " " . </a:t>
            </a:r>
            <a:r>
              <a:rPr lang="en-US" dirty="0" smtClean="0"/>
              <a:t>$data["</a:t>
            </a:r>
            <a:r>
              <a:rPr lang="en-US" dirty="0" err="1"/>
              <a:t>lastname</a:t>
            </a:r>
            <a:r>
              <a:rPr lang="en-US" dirty="0"/>
              <a:t>"].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    echo </a:t>
            </a:r>
            <a:r>
              <a:rPr lang="en-US" dirty="0" smtClean="0"/>
              <a:t>“No data in database";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96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MySQL </a:t>
            </a:r>
            <a:r>
              <a:rPr lang="en-US" dirty="0"/>
              <a:t>fits into the data layer of our N-Tier </a:t>
            </a:r>
            <a:r>
              <a:rPr lang="en-US" dirty="0" smtClean="0"/>
              <a:t>architecture.</a:t>
            </a:r>
            <a:endParaRPr lang="en-US" dirty="0"/>
          </a:p>
          <a:p>
            <a:r>
              <a:rPr lang="en-US" dirty="0"/>
              <a:t>PHP acts as the mediator between the client and the database management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MySQL </a:t>
            </a:r>
            <a:r>
              <a:rPr lang="en-US" dirty="0"/>
              <a:t>is a database system used on the </a:t>
            </a:r>
            <a:r>
              <a:rPr lang="en-US" dirty="0" smtClean="0"/>
              <a:t>web</a:t>
            </a:r>
            <a:endParaRPr lang="en-US" dirty="0"/>
          </a:p>
          <a:p>
            <a:r>
              <a:rPr lang="en-US" dirty="0" smtClean="0"/>
              <a:t>MySQL </a:t>
            </a:r>
            <a:r>
              <a:rPr lang="en-US" dirty="0"/>
              <a:t>is ideal for both small and large applications</a:t>
            </a:r>
          </a:p>
          <a:p>
            <a:r>
              <a:rPr lang="en-US" dirty="0" smtClean="0"/>
              <a:t>MySQL </a:t>
            </a:r>
            <a:r>
              <a:rPr lang="en-US" dirty="0"/>
              <a:t>is very fast, reliable, and easy to use</a:t>
            </a:r>
          </a:p>
          <a:p>
            <a:r>
              <a:rPr lang="en-US" dirty="0" smtClean="0"/>
              <a:t>MySQL </a:t>
            </a:r>
            <a:r>
              <a:rPr lang="en-US" dirty="0"/>
              <a:t>uses standard SQL</a:t>
            </a:r>
          </a:p>
          <a:p>
            <a:r>
              <a:rPr lang="en-US" dirty="0" smtClean="0"/>
              <a:t>MySQL </a:t>
            </a:r>
            <a:r>
              <a:rPr lang="en-US" dirty="0"/>
              <a:t>compiles on a number of platforms</a:t>
            </a:r>
          </a:p>
          <a:p>
            <a:r>
              <a:rPr lang="en-US" dirty="0" smtClean="0"/>
              <a:t>MySQL </a:t>
            </a:r>
            <a:r>
              <a:rPr lang="en-US" dirty="0"/>
              <a:t>is free to download and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0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injection refers to the act of someone inserting a MySQL statement to be run on your database without your knowledge. Injection usually occurs when you ask a user for input, like their name, and instead of a name they give you a MySQL statement that you will unknowingly run on your database</a:t>
            </a:r>
            <a:r>
              <a:rPr lang="en-US" dirty="0" smtClean="0"/>
              <a:t>.</a:t>
            </a:r>
          </a:p>
          <a:p>
            <a:r>
              <a:rPr lang="en-US" dirty="0"/>
              <a:t>Whenever we insert text from a user into a query, we run the risk of an SQL injection attack.</a:t>
            </a:r>
          </a:p>
          <a:p>
            <a:r>
              <a:rPr lang="en-US" dirty="0"/>
              <a:t>When someone incorporates their own SQL into their form input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Many browsers help combat this now by </a:t>
            </a:r>
            <a:r>
              <a:rPr lang="en-US"/>
              <a:t>automatically </a:t>
            </a:r>
            <a:r>
              <a:rPr lang="en-US" smtClean="0"/>
              <a:t>sanitizing </a:t>
            </a:r>
            <a:r>
              <a:rPr lang="en-US" dirty="0"/>
              <a:t>some of the input.</a:t>
            </a:r>
          </a:p>
          <a:p>
            <a:r>
              <a:rPr lang="en-US" dirty="0"/>
              <a:t>However, not all do, and not all PHP access will come via a browser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should </a:t>
            </a:r>
            <a:r>
              <a:rPr lang="en-US" dirty="0" smtClean="0"/>
              <a:t>sanitize </a:t>
            </a:r>
            <a:r>
              <a:rPr lang="en-US" dirty="0"/>
              <a:t>all user data using the </a:t>
            </a:r>
            <a:r>
              <a:rPr lang="en-US" dirty="0" err="1" smtClean="0"/>
              <a:t>mysqli_real_escape_string</a:t>
            </a:r>
            <a:r>
              <a:rPr lang="en-US" dirty="0"/>
              <a:t>() function.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6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In order to make use of a data layer, you must have access to a </a:t>
            </a:r>
            <a:r>
              <a:rPr lang="en-GB" b="1" i="1" dirty="0">
                <a:solidFill>
                  <a:srgbClr val="72989C"/>
                </a:solidFill>
              </a:rPr>
              <a:t>database</a:t>
            </a:r>
            <a:r>
              <a:rPr lang="en-GB" dirty="0"/>
              <a:t>.</a:t>
            </a:r>
          </a:p>
          <a:p>
            <a:pPr lvl="2">
              <a:buFont typeface="Courier New" pitchFamily="49" charset="0"/>
              <a:buChar char="-"/>
            </a:pPr>
            <a:r>
              <a:rPr lang="en-GB" dirty="0"/>
              <a:t>You should have one through this course.</a:t>
            </a:r>
          </a:p>
          <a:p>
            <a:pPr lvl="2">
              <a:buFont typeface="Courier New" pitchFamily="49" charset="0"/>
              <a:buChar char="-"/>
            </a:pPr>
            <a:endParaRPr lang="en-GB" sz="800" dirty="0"/>
          </a:p>
          <a:p>
            <a:pPr lvl="1"/>
            <a:r>
              <a:rPr lang="en-GB" dirty="0"/>
              <a:t>You will need a username and password.</a:t>
            </a:r>
          </a:p>
          <a:p>
            <a:pPr lvl="2">
              <a:buFont typeface="Courier New" pitchFamily="49" charset="0"/>
              <a:buChar char="-"/>
            </a:pPr>
            <a:r>
              <a:rPr lang="en-GB" dirty="0"/>
              <a:t>These too will be provided to you as part of the course.</a:t>
            </a:r>
          </a:p>
          <a:p>
            <a:pPr lvl="2">
              <a:buFont typeface="Courier New" pitchFamily="49" charset="0"/>
              <a:buChar char="-"/>
            </a:pPr>
            <a:endParaRPr lang="en-GB" sz="800" dirty="0"/>
          </a:p>
          <a:p>
            <a:pPr lvl="1"/>
            <a:r>
              <a:rPr lang="en-GB" dirty="0"/>
              <a:t>For the purposes of this and future lecture slides, we assume that your database is stored on </a:t>
            </a:r>
            <a:r>
              <a:rPr lang="en-GB" b="1" i="1" dirty="0" err="1">
                <a:solidFill>
                  <a:srgbClr val="72989C"/>
                </a:solidFill>
              </a:rPr>
              <a:t>localhost</a:t>
            </a:r>
            <a:r>
              <a:rPr lang="en-GB" dirty="0"/>
              <a:t>.</a:t>
            </a:r>
          </a:p>
          <a:p>
            <a:pPr lvl="2">
              <a:buFont typeface="Courier New" pitchFamily="49" charset="0"/>
              <a:buChar char="-"/>
            </a:pPr>
            <a:r>
              <a:rPr lang="en-GB" dirty="0"/>
              <a:t>It does not have to be, but this is the usual arrangement.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Connect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5 and later can work with a MySQL database using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MySQLi</a:t>
            </a:r>
            <a:r>
              <a:rPr lang="en-US" dirty="0"/>
              <a:t> extension (the "</a:t>
            </a:r>
            <a:r>
              <a:rPr lang="en-US" dirty="0" err="1"/>
              <a:t>i</a:t>
            </a:r>
            <a:r>
              <a:rPr lang="en-US" dirty="0"/>
              <a:t>" stands for improved)</a:t>
            </a:r>
          </a:p>
          <a:p>
            <a:r>
              <a:rPr lang="en-US" dirty="0"/>
              <a:t>    PDO (PHP Data Objects)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Earlier versions of PHP used the MySQL extension. However, this extension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215560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Mysql</a:t>
            </a:r>
            <a:r>
              <a:rPr lang="en-US" dirty="0" smtClean="0"/>
              <a:t> (Object oriented)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host = 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$username = "root";</a:t>
            </a:r>
          </a:p>
          <a:p>
            <a:pPr marL="0" indent="0">
              <a:buNone/>
            </a:pPr>
            <a:r>
              <a:rPr lang="en-US" dirty="0"/>
              <a:t>$password = "";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to connect with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pPr marL="0" indent="0">
              <a:buNone/>
            </a:pPr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 smtClean="0"/>
              <a:t>($host, </a:t>
            </a:r>
            <a:r>
              <a:rPr lang="en-US" dirty="0"/>
              <a:t>$username, $password);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Check </a:t>
            </a:r>
            <a:r>
              <a:rPr lang="en-US" dirty="0" smtClean="0"/>
              <a:t>connection, if there is error, it will stop executing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// you can now run the queries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6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(Procedural)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$host= </a:t>
            </a:r>
            <a:r>
              <a:rPr lang="en-US" dirty="0"/>
              <a:t>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$username = "username";</a:t>
            </a:r>
          </a:p>
          <a:p>
            <a:pPr marL="0" indent="0">
              <a:buNone/>
            </a:pPr>
            <a:r>
              <a:rPr lang="en-US" dirty="0"/>
              <a:t>$password = "password";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To  </a:t>
            </a:r>
            <a:r>
              <a:rPr lang="en-US" dirty="0"/>
              <a:t>Create </a:t>
            </a:r>
            <a:r>
              <a:rPr lang="en-US" dirty="0" smtClean="0"/>
              <a:t>connection with 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 smtClean="0"/>
              <a:t>($host, </a:t>
            </a:r>
            <a:r>
              <a:rPr lang="en-US" dirty="0"/>
              <a:t>$username, $password);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smtClean="0"/>
              <a:t>To check </a:t>
            </a:r>
            <a:r>
              <a:rPr lang="en-US" dirty="0"/>
              <a:t>connection</a:t>
            </a:r>
          </a:p>
          <a:p>
            <a:pPr marL="0" indent="0">
              <a:buNone/>
            </a:pPr>
            <a:r>
              <a:rPr lang="en-US" dirty="0"/>
              <a:t>if (!$conn) {</a:t>
            </a:r>
          </a:p>
          <a:p>
            <a:pPr marL="0" indent="0">
              <a:buNone/>
            </a:pPr>
            <a:r>
              <a:rPr lang="en-US" dirty="0"/>
              <a:t>    die("Connection failed: " 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// code to run after successful connection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0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connection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Once the connection is made, we can start manipulating our underlying database.</a:t>
            </a:r>
          </a:p>
          <a:p>
            <a:r>
              <a:rPr lang="en-US" dirty="0"/>
              <a:t>We do this using standard SQL queries, with which you should already be familiar.</a:t>
            </a:r>
          </a:p>
          <a:p>
            <a:endParaRPr lang="en-US" dirty="0"/>
          </a:p>
          <a:p>
            <a:r>
              <a:rPr lang="en-US" dirty="0"/>
              <a:t>First we build a query in a variable, and then we pass that query and the database connection to a </a:t>
            </a:r>
            <a:r>
              <a:rPr lang="en-US" dirty="0" smtClean="0"/>
              <a:t>function..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do not yet have a database table...</a:t>
            </a:r>
          </a:p>
          <a:p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let’s create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data in a table (Object oriented)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After the database and table is ready, we can now insert data using insert query..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Example (Assuming you have already connected width </a:t>
            </a:r>
            <a:r>
              <a:rPr lang="en-US" u="sng" dirty="0" err="1" smtClean="0"/>
              <a:t>mysql</a:t>
            </a:r>
            <a:r>
              <a:rPr lang="en-US" u="sng" dirty="0" smtClean="0"/>
              <a:t> in $conn):</a:t>
            </a:r>
          </a:p>
          <a:p>
            <a:pPr marL="0" indent="0">
              <a:buNone/>
            </a:pPr>
            <a:r>
              <a:rPr lang="en-US" dirty="0" smtClean="0"/>
              <a:t>$query </a:t>
            </a:r>
            <a:r>
              <a:rPr lang="en-US" dirty="0"/>
              <a:t>= "INSERT INTO </a:t>
            </a:r>
            <a:r>
              <a:rPr lang="en-US" dirty="0" err="1" smtClean="0"/>
              <a:t>tbl_name</a:t>
            </a:r>
            <a:r>
              <a:rPr lang="en-US" dirty="0" smtClean="0"/>
              <a:t> (col1, col2, col3) </a:t>
            </a:r>
          </a:p>
          <a:p>
            <a:pPr marL="0" indent="0">
              <a:buNone/>
            </a:pPr>
            <a:r>
              <a:rPr lang="en-US" dirty="0" smtClean="0"/>
              <a:t>VALUES (‘value1’, ‘value2’, ‘value3’)";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($conn-&gt;query</a:t>
            </a:r>
            <a:r>
              <a:rPr lang="en-US" dirty="0" smtClean="0"/>
              <a:t>($query) </a:t>
            </a:r>
            <a:r>
              <a:rPr lang="en-US" dirty="0"/>
              <a:t>=== TRUE) {</a:t>
            </a:r>
          </a:p>
          <a:p>
            <a:pPr marL="0" indent="0">
              <a:buNone/>
            </a:pPr>
            <a:r>
              <a:rPr lang="en-US" dirty="0"/>
              <a:t>    echo </a:t>
            </a:r>
            <a:r>
              <a:rPr lang="en-US" dirty="0" smtClean="0"/>
              <a:t>“Inserted  successfully”;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</a:t>
            </a:r>
            <a:r>
              <a:rPr lang="en-US" dirty="0" smtClean="0"/>
              <a:t> </a:t>
            </a:r>
            <a:r>
              <a:rPr lang="en-US" dirty="0"/>
              <a:t>$conn-&gt;error;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7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data in a table (Procedural)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After the database and table is ready, we can now insert data using insert query..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Example (Assuming you have already connected width </a:t>
            </a:r>
            <a:r>
              <a:rPr lang="en-US" u="sng" dirty="0" err="1" smtClean="0"/>
              <a:t>mysql</a:t>
            </a:r>
            <a:r>
              <a:rPr lang="en-US" u="sng" dirty="0" smtClean="0"/>
              <a:t> in $conn):</a:t>
            </a:r>
          </a:p>
          <a:p>
            <a:pPr marL="0" indent="0">
              <a:buNone/>
            </a:pPr>
            <a:r>
              <a:rPr lang="en-US" dirty="0"/>
              <a:t>$query = "INSERT INTO </a:t>
            </a:r>
            <a:r>
              <a:rPr lang="en-US" dirty="0" err="1"/>
              <a:t>tbl_name</a:t>
            </a:r>
            <a:r>
              <a:rPr lang="en-US" dirty="0"/>
              <a:t> (col1, col2, col3) </a:t>
            </a:r>
          </a:p>
          <a:p>
            <a:pPr marL="0" indent="0">
              <a:buNone/>
            </a:pPr>
            <a:r>
              <a:rPr lang="en-US" dirty="0"/>
              <a:t>VALUES (‘value1’, ‘value2’, ‘value3’)";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mysqli_query</a:t>
            </a:r>
            <a:r>
              <a:rPr lang="en-US" dirty="0"/>
              <a:t>($conn, </a:t>
            </a:r>
            <a:r>
              <a:rPr lang="en-US" dirty="0" smtClean="0"/>
              <a:t>$query))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echo </a:t>
            </a:r>
            <a:r>
              <a:rPr lang="en-US" dirty="0" smtClean="0"/>
              <a:t>“Data added </a:t>
            </a:r>
            <a:r>
              <a:rPr lang="en-US" dirty="0"/>
              <a:t>successfully";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</a:t>
            </a:r>
            <a:r>
              <a:rPr lang="en-US" dirty="0" smtClean="0"/>
              <a:t>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61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1415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Topic 4 :  PHP amd Mysql</vt:lpstr>
      <vt:lpstr>Introduction</vt:lpstr>
      <vt:lpstr>PHP and Databases</vt:lpstr>
      <vt:lpstr>PHP Connect to MySQL</vt:lpstr>
      <vt:lpstr>Connecting to Mysql (Object oriented)</vt:lpstr>
      <vt:lpstr>Connecting to Mysql (Procedural)</vt:lpstr>
      <vt:lpstr>After connection made</vt:lpstr>
      <vt:lpstr>Putting data in a table (Object oriented)</vt:lpstr>
      <vt:lpstr>Putting data in a table (Procedural)</vt:lpstr>
      <vt:lpstr>User Input 1</vt:lpstr>
      <vt:lpstr>User Input 2</vt:lpstr>
      <vt:lpstr>Getting data out of database</vt:lpstr>
      <vt:lpstr>The associative array</vt:lpstr>
      <vt:lpstr>Manipulating the Results</vt:lpstr>
      <vt:lpstr>Extracting the Data 1</vt:lpstr>
      <vt:lpstr>Extracting the data 2</vt:lpstr>
      <vt:lpstr>Fetching a row  </vt:lpstr>
      <vt:lpstr>Fetching data from database – example (object oriented)</vt:lpstr>
      <vt:lpstr>Fetching data from database – example (procedural)</vt:lpstr>
      <vt:lpstr>Sql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 :  Cookies &amp; Sessions</dc:title>
  <dc:creator>pradip</dc:creator>
  <cp:lastModifiedBy>Niman</cp:lastModifiedBy>
  <cp:revision>232</cp:revision>
  <dcterms:created xsi:type="dcterms:W3CDTF">2013-09-04T17:08:31Z</dcterms:created>
  <dcterms:modified xsi:type="dcterms:W3CDTF">2017-01-16T08:16:54Z</dcterms:modified>
</cp:coreProperties>
</file>