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DCE084-2417-4CD2-8F14-EEEFD3F936F2}" type="doc">
      <dgm:prSet loTypeId="urn:microsoft.com/office/officeart/2005/8/layout/process3" loCatId="process" qsTypeId="urn:microsoft.com/office/officeart/2005/8/quickstyle/simple1" qsCatId="simple" csTypeId="urn:microsoft.com/office/officeart/2005/8/colors/colorful4" csCatId="colorful" phldr="1"/>
      <dgm:spPr/>
    </dgm:pt>
    <dgm:pt modelId="{66DD84B8-AFAE-47FD-BE4D-1BEFF8A6F88D}">
      <dgm:prSet phldrT="[Text]"/>
      <dgm:spPr/>
      <dgm:t>
        <a:bodyPr/>
        <a:lstStyle/>
        <a:p>
          <a:r>
            <a:rPr lang="en-GB" dirty="0"/>
            <a:t>Experiment</a:t>
          </a:r>
        </a:p>
      </dgm:t>
    </dgm:pt>
    <dgm:pt modelId="{6B445937-3B6C-440A-BA46-DF6A3FDA9278}" type="parTrans" cxnId="{E3BE7E69-8AB4-4B00-817B-9B44221507D7}">
      <dgm:prSet/>
      <dgm:spPr/>
      <dgm:t>
        <a:bodyPr/>
        <a:lstStyle/>
        <a:p>
          <a:endParaRPr lang="en-GB"/>
        </a:p>
      </dgm:t>
    </dgm:pt>
    <dgm:pt modelId="{84A537C3-6D6B-42A7-AC2E-A0F2751C1E98}" type="sibTrans" cxnId="{E3BE7E69-8AB4-4B00-817B-9B44221507D7}">
      <dgm:prSet/>
      <dgm:spPr/>
      <dgm:t>
        <a:bodyPr/>
        <a:lstStyle/>
        <a:p>
          <a:endParaRPr lang="en-GB"/>
        </a:p>
      </dgm:t>
    </dgm:pt>
    <dgm:pt modelId="{7BF3C338-B51E-4794-89CD-E85058C507F8}">
      <dgm:prSet phldrT="[Text]"/>
      <dgm:spPr/>
      <dgm:t>
        <a:bodyPr/>
        <a:lstStyle/>
        <a:p>
          <a:r>
            <a:rPr lang="en-GB" dirty="0"/>
            <a:t>Segmentation</a:t>
          </a:r>
        </a:p>
      </dgm:t>
    </dgm:pt>
    <dgm:pt modelId="{2E267248-CC0A-411E-B671-76F44CAEBAD1}" type="parTrans" cxnId="{9387E752-C2A9-44B5-9E70-7B854577FD29}">
      <dgm:prSet/>
      <dgm:spPr/>
      <dgm:t>
        <a:bodyPr/>
        <a:lstStyle/>
        <a:p>
          <a:endParaRPr lang="en-GB"/>
        </a:p>
      </dgm:t>
    </dgm:pt>
    <dgm:pt modelId="{53E88FD9-AF6E-4FE8-B945-A94588B57BAA}" type="sibTrans" cxnId="{9387E752-C2A9-44B5-9E70-7B854577FD29}">
      <dgm:prSet/>
      <dgm:spPr/>
      <dgm:t>
        <a:bodyPr/>
        <a:lstStyle/>
        <a:p>
          <a:endParaRPr lang="en-GB"/>
        </a:p>
      </dgm:t>
    </dgm:pt>
    <dgm:pt modelId="{970801B1-6EF2-458C-8430-370F6C7DDD55}">
      <dgm:prSet phldrT="[Text]"/>
      <dgm:spPr/>
      <dgm:t>
        <a:bodyPr/>
        <a:lstStyle/>
        <a:p>
          <a:r>
            <a:rPr lang="en-GB" dirty="0"/>
            <a:t>Labelling</a:t>
          </a:r>
        </a:p>
      </dgm:t>
    </dgm:pt>
    <dgm:pt modelId="{359B04E8-83B6-4555-9BD0-4163E2C20165}" type="parTrans" cxnId="{4F310B39-2099-4784-AFC7-05A56A95A8EC}">
      <dgm:prSet/>
      <dgm:spPr/>
      <dgm:t>
        <a:bodyPr/>
        <a:lstStyle/>
        <a:p>
          <a:endParaRPr lang="en-GB"/>
        </a:p>
      </dgm:t>
    </dgm:pt>
    <dgm:pt modelId="{F8B54163-F541-40CC-9E79-A2FC89E46A9F}" type="sibTrans" cxnId="{4F310B39-2099-4784-AFC7-05A56A95A8EC}">
      <dgm:prSet/>
      <dgm:spPr/>
      <dgm:t>
        <a:bodyPr/>
        <a:lstStyle/>
        <a:p>
          <a:endParaRPr lang="en-GB"/>
        </a:p>
      </dgm:t>
    </dgm:pt>
    <dgm:pt modelId="{912172FA-9327-429C-933B-E109DC05DCE0}" type="pres">
      <dgm:prSet presAssocID="{3ADCE084-2417-4CD2-8F14-EEEFD3F936F2}" presName="linearFlow" presStyleCnt="0">
        <dgm:presLayoutVars>
          <dgm:dir/>
          <dgm:animLvl val="lvl"/>
          <dgm:resizeHandles val="exact"/>
        </dgm:presLayoutVars>
      </dgm:prSet>
      <dgm:spPr/>
    </dgm:pt>
    <dgm:pt modelId="{BDE8E051-0B23-4EBD-89AE-9C1933F15EA6}" type="pres">
      <dgm:prSet presAssocID="{66DD84B8-AFAE-47FD-BE4D-1BEFF8A6F88D}" presName="composite" presStyleCnt="0"/>
      <dgm:spPr/>
    </dgm:pt>
    <dgm:pt modelId="{1E47AF84-EE9E-40F2-A020-12A4F1CA1D8F}" type="pres">
      <dgm:prSet presAssocID="{66DD84B8-AFAE-47FD-BE4D-1BEFF8A6F88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153ABD5-C816-46F3-8455-6412B0421BB9}" type="pres">
      <dgm:prSet presAssocID="{66DD84B8-AFAE-47FD-BE4D-1BEFF8A6F88D}" presName="parSh" presStyleLbl="node1" presStyleIdx="0" presStyleCnt="3"/>
      <dgm:spPr/>
    </dgm:pt>
    <dgm:pt modelId="{678504BE-1528-4E3A-BB99-5FCFDB09E0CD}" type="pres">
      <dgm:prSet presAssocID="{66DD84B8-AFAE-47FD-BE4D-1BEFF8A6F88D}" presName="desTx" presStyleLbl="fgAcc1" presStyleIdx="0" presStyleCnt="3" custScaleX="66545">
        <dgm:presLayoutVars>
          <dgm:bulletEnabled val="1"/>
        </dgm:presLayoutVars>
      </dgm:prSet>
      <dgm:spPr/>
    </dgm:pt>
    <dgm:pt modelId="{28452D4A-F8EE-4A91-8F02-E243D8B9B135}" type="pres">
      <dgm:prSet presAssocID="{84A537C3-6D6B-42A7-AC2E-A0F2751C1E98}" presName="sibTrans" presStyleLbl="sibTrans2D1" presStyleIdx="0" presStyleCnt="2"/>
      <dgm:spPr/>
    </dgm:pt>
    <dgm:pt modelId="{9C1417E0-5E04-4942-AB74-5FC9D73BB691}" type="pres">
      <dgm:prSet presAssocID="{84A537C3-6D6B-42A7-AC2E-A0F2751C1E98}" presName="connTx" presStyleLbl="sibTrans2D1" presStyleIdx="0" presStyleCnt="2"/>
      <dgm:spPr/>
    </dgm:pt>
    <dgm:pt modelId="{D9F55829-3A3E-41D4-93F0-5276CE801266}" type="pres">
      <dgm:prSet presAssocID="{7BF3C338-B51E-4794-89CD-E85058C507F8}" presName="composite" presStyleCnt="0"/>
      <dgm:spPr/>
    </dgm:pt>
    <dgm:pt modelId="{A0D7CEDF-2F6D-4B4A-8297-E00F1FD47BE6}" type="pres">
      <dgm:prSet presAssocID="{7BF3C338-B51E-4794-89CD-E85058C507F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7EE1688-07F4-489F-A68A-8CE6D9390113}" type="pres">
      <dgm:prSet presAssocID="{7BF3C338-B51E-4794-89CD-E85058C507F8}" presName="parSh" presStyleLbl="node1" presStyleIdx="1" presStyleCnt="3"/>
      <dgm:spPr/>
    </dgm:pt>
    <dgm:pt modelId="{3B6A2C36-29F7-4641-9577-8539AB9B1E8C}" type="pres">
      <dgm:prSet presAssocID="{7BF3C338-B51E-4794-89CD-E85058C507F8}" presName="desTx" presStyleLbl="fgAcc1" presStyleIdx="1" presStyleCnt="3" custScaleX="130263">
        <dgm:presLayoutVars>
          <dgm:bulletEnabled val="1"/>
        </dgm:presLayoutVars>
      </dgm:prSet>
      <dgm:spPr/>
    </dgm:pt>
    <dgm:pt modelId="{3A3E0DC3-D733-43E8-968E-5A3916C72742}" type="pres">
      <dgm:prSet presAssocID="{53E88FD9-AF6E-4FE8-B945-A94588B57BAA}" presName="sibTrans" presStyleLbl="sibTrans2D1" presStyleIdx="1" presStyleCnt="2"/>
      <dgm:spPr/>
    </dgm:pt>
    <dgm:pt modelId="{1605C863-136F-4188-B3DD-EF6BD45E4E4D}" type="pres">
      <dgm:prSet presAssocID="{53E88FD9-AF6E-4FE8-B945-A94588B57BAA}" presName="connTx" presStyleLbl="sibTrans2D1" presStyleIdx="1" presStyleCnt="2"/>
      <dgm:spPr/>
    </dgm:pt>
    <dgm:pt modelId="{43F0A786-7EE2-443E-9A84-19BBE03B5A01}" type="pres">
      <dgm:prSet presAssocID="{970801B1-6EF2-458C-8430-370F6C7DDD55}" presName="composite" presStyleCnt="0"/>
      <dgm:spPr/>
    </dgm:pt>
    <dgm:pt modelId="{B903AD5D-8962-495C-B0F6-CE18F6DA794B}" type="pres">
      <dgm:prSet presAssocID="{970801B1-6EF2-458C-8430-370F6C7DDD55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8D00C0C-60DA-4664-99CE-F7FDC39E9FEC}" type="pres">
      <dgm:prSet presAssocID="{970801B1-6EF2-458C-8430-370F6C7DDD55}" presName="parSh" presStyleLbl="node1" presStyleIdx="2" presStyleCnt="3"/>
      <dgm:spPr/>
    </dgm:pt>
    <dgm:pt modelId="{CE45B918-B55A-4CF3-B732-BD5DA3FA72F8}" type="pres">
      <dgm:prSet presAssocID="{970801B1-6EF2-458C-8430-370F6C7DDD55}" presName="desTx" presStyleLbl="fgAcc1" presStyleIdx="2" presStyleCnt="3" custScaleX="66774">
        <dgm:presLayoutVars>
          <dgm:bulletEnabled val="1"/>
        </dgm:presLayoutVars>
      </dgm:prSet>
      <dgm:spPr/>
    </dgm:pt>
  </dgm:ptLst>
  <dgm:cxnLst>
    <dgm:cxn modelId="{779BFE10-9BFF-4F43-8FB6-CE7AE5E96703}" type="presOf" srcId="{7BF3C338-B51E-4794-89CD-E85058C507F8}" destId="{A0D7CEDF-2F6D-4B4A-8297-E00F1FD47BE6}" srcOrd="0" destOrd="0" presId="urn:microsoft.com/office/officeart/2005/8/layout/process3"/>
    <dgm:cxn modelId="{D68E3219-A718-47B5-9B54-57CED13EAB8A}" type="presOf" srcId="{84A537C3-6D6B-42A7-AC2E-A0F2751C1E98}" destId="{9C1417E0-5E04-4942-AB74-5FC9D73BB691}" srcOrd="1" destOrd="0" presId="urn:microsoft.com/office/officeart/2005/8/layout/process3"/>
    <dgm:cxn modelId="{EAECC224-254A-44F4-A1EA-BB0FF52A4B9F}" type="presOf" srcId="{3ADCE084-2417-4CD2-8F14-EEEFD3F936F2}" destId="{912172FA-9327-429C-933B-E109DC05DCE0}" srcOrd="0" destOrd="0" presId="urn:microsoft.com/office/officeart/2005/8/layout/process3"/>
    <dgm:cxn modelId="{4F310B39-2099-4784-AFC7-05A56A95A8EC}" srcId="{3ADCE084-2417-4CD2-8F14-EEEFD3F936F2}" destId="{970801B1-6EF2-458C-8430-370F6C7DDD55}" srcOrd="2" destOrd="0" parTransId="{359B04E8-83B6-4555-9BD0-4163E2C20165}" sibTransId="{F8B54163-F541-40CC-9E79-A2FC89E46A9F}"/>
    <dgm:cxn modelId="{E3BE7E69-8AB4-4B00-817B-9B44221507D7}" srcId="{3ADCE084-2417-4CD2-8F14-EEEFD3F936F2}" destId="{66DD84B8-AFAE-47FD-BE4D-1BEFF8A6F88D}" srcOrd="0" destOrd="0" parTransId="{6B445937-3B6C-440A-BA46-DF6A3FDA9278}" sibTransId="{84A537C3-6D6B-42A7-AC2E-A0F2751C1E98}"/>
    <dgm:cxn modelId="{9387E752-C2A9-44B5-9E70-7B854577FD29}" srcId="{3ADCE084-2417-4CD2-8F14-EEEFD3F936F2}" destId="{7BF3C338-B51E-4794-89CD-E85058C507F8}" srcOrd="1" destOrd="0" parTransId="{2E267248-CC0A-411E-B671-76F44CAEBAD1}" sibTransId="{53E88FD9-AF6E-4FE8-B945-A94588B57BAA}"/>
    <dgm:cxn modelId="{249E7157-CCA5-47B6-BCE2-B88A84E9481C}" type="presOf" srcId="{66DD84B8-AFAE-47FD-BE4D-1BEFF8A6F88D}" destId="{1E47AF84-EE9E-40F2-A020-12A4F1CA1D8F}" srcOrd="0" destOrd="0" presId="urn:microsoft.com/office/officeart/2005/8/layout/process3"/>
    <dgm:cxn modelId="{4D59E578-3A6D-4CB7-8478-486C82E3FA2D}" type="presOf" srcId="{970801B1-6EF2-458C-8430-370F6C7DDD55}" destId="{B903AD5D-8962-495C-B0F6-CE18F6DA794B}" srcOrd="0" destOrd="0" presId="urn:microsoft.com/office/officeart/2005/8/layout/process3"/>
    <dgm:cxn modelId="{56182194-2218-4CC5-B305-76C2CC4C8250}" type="presOf" srcId="{7BF3C338-B51E-4794-89CD-E85058C507F8}" destId="{E7EE1688-07F4-489F-A68A-8CE6D9390113}" srcOrd="1" destOrd="0" presId="urn:microsoft.com/office/officeart/2005/8/layout/process3"/>
    <dgm:cxn modelId="{EF87AFAC-E992-4E7E-BBEA-FACA79C4A6A1}" type="presOf" srcId="{53E88FD9-AF6E-4FE8-B945-A94588B57BAA}" destId="{3A3E0DC3-D733-43E8-968E-5A3916C72742}" srcOrd="0" destOrd="0" presId="urn:microsoft.com/office/officeart/2005/8/layout/process3"/>
    <dgm:cxn modelId="{B312FFB4-2B66-44E7-BB82-7B8BB9FC7681}" type="presOf" srcId="{970801B1-6EF2-458C-8430-370F6C7DDD55}" destId="{68D00C0C-60DA-4664-99CE-F7FDC39E9FEC}" srcOrd="1" destOrd="0" presId="urn:microsoft.com/office/officeart/2005/8/layout/process3"/>
    <dgm:cxn modelId="{735997D3-C90A-4488-B885-3D56CE8DCFCF}" type="presOf" srcId="{53E88FD9-AF6E-4FE8-B945-A94588B57BAA}" destId="{1605C863-136F-4188-B3DD-EF6BD45E4E4D}" srcOrd="1" destOrd="0" presId="urn:microsoft.com/office/officeart/2005/8/layout/process3"/>
    <dgm:cxn modelId="{3B4922EA-8347-47E4-A319-53B128BB166B}" type="presOf" srcId="{84A537C3-6D6B-42A7-AC2E-A0F2751C1E98}" destId="{28452D4A-F8EE-4A91-8F02-E243D8B9B135}" srcOrd="0" destOrd="0" presId="urn:microsoft.com/office/officeart/2005/8/layout/process3"/>
    <dgm:cxn modelId="{9281EAEB-C295-45D1-BBD9-40029F5C8CFC}" type="presOf" srcId="{66DD84B8-AFAE-47FD-BE4D-1BEFF8A6F88D}" destId="{B153ABD5-C816-46F3-8455-6412B0421BB9}" srcOrd="1" destOrd="0" presId="urn:microsoft.com/office/officeart/2005/8/layout/process3"/>
    <dgm:cxn modelId="{48F6F086-9528-4EB0-96B7-CB9BAE380AB1}" type="presParOf" srcId="{912172FA-9327-429C-933B-E109DC05DCE0}" destId="{BDE8E051-0B23-4EBD-89AE-9C1933F15EA6}" srcOrd="0" destOrd="0" presId="urn:microsoft.com/office/officeart/2005/8/layout/process3"/>
    <dgm:cxn modelId="{D1F868AD-4AAE-4A0D-93D8-0A72E89C3135}" type="presParOf" srcId="{BDE8E051-0B23-4EBD-89AE-9C1933F15EA6}" destId="{1E47AF84-EE9E-40F2-A020-12A4F1CA1D8F}" srcOrd="0" destOrd="0" presId="urn:microsoft.com/office/officeart/2005/8/layout/process3"/>
    <dgm:cxn modelId="{A91A5D6C-EA98-4B5A-B147-3D3B0334899A}" type="presParOf" srcId="{BDE8E051-0B23-4EBD-89AE-9C1933F15EA6}" destId="{B153ABD5-C816-46F3-8455-6412B0421BB9}" srcOrd="1" destOrd="0" presId="urn:microsoft.com/office/officeart/2005/8/layout/process3"/>
    <dgm:cxn modelId="{227C6C52-9E39-4B71-950F-DFBC39D60B63}" type="presParOf" srcId="{BDE8E051-0B23-4EBD-89AE-9C1933F15EA6}" destId="{678504BE-1528-4E3A-BB99-5FCFDB09E0CD}" srcOrd="2" destOrd="0" presId="urn:microsoft.com/office/officeart/2005/8/layout/process3"/>
    <dgm:cxn modelId="{F7E86885-11A8-4F6F-9228-8D5104AE6E2F}" type="presParOf" srcId="{912172FA-9327-429C-933B-E109DC05DCE0}" destId="{28452D4A-F8EE-4A91-8F02-E243D8B9B135}" srcOrd="1" destOrd="0" presId="urn:microsoft.com/office/officeart/2005/8/layout/process3"/>
    <dgm:cxn modelId="{6043AA8C-4BCF-44CD-B227-E4F2EEC0A951}" type="presParOf" srcId="{28452D4A-F8EE-4A91-8F02-E243D8B9B135}" destId="{9C1417E0-5E04-4942-AB74-5FC9D73BB691}" srcOrd="0" destOrd="0" presId="urn:microsoft.com/office/officeart/2005/8/layout/process3"/>
    <dgm:cxn modelId="{064ABCBC-D705-40B7-87B2-56F1AFF58BC2}" type="presParOf" srcId="{912172FA-9327-429C-933B-E109DC05DCE0}" destId="{D9F55829-3A3E-41D4-93F0-5276CE801266}" srcOrd="2" destOrd="0" presId="urn:microsoft.com/office/officeart/2005/8/layout/process3"/>
    <dgm:cxn modelId="{762574A2-A171-4CCC-8153-57F87EA05AD2}" type="presParOf" srcId="{D9F55829-3A3E-41D4-93F0-5276CE801266}" destId="{A0D7CEDF-2F6D-4B4A-8297-E00F1FD47BE6}" srcOrd="0" destOrd="0" presId="urn:microsoft.com/office/officeart/2005/8/layout/process3"/>
    <dgm:cxn modelId="{1BCA5E54-666F-4077-8ECA-0FA4395DB3E6}" type="presParOf" srcId="{D9F55829-3A3E-41D4-93F0-5276CE801266}" destId="{E7EE1688-07F4-489F-A68A-8CE6D9390113}" srcOrd="1" destOrd="0" presId="urn:microsoft.com/office/officeart/2005/8/layout/process3"/>
    <dgm:cxn modelId="{CEE2D9FD-C13A-457C-9656-523E0CDA0E84}" type="presParOf" srcId="{D9F55829-3A3E-41D4-93F0-5276CE801266}" destId="{3B6A2C36-29F7-4641-9577-8539AB9B1E8C}" srcOrd="2" destOrd="0" presId="urn:microsoft.com/office/officeart/2005/8/layout/process3"/>
    <dgm:cxn modelId="{5ABF84B7-E933-4DCC-BDB6-6A4911F2A203}" type="presParOf" srcId="{912172FA-9327-429C-933B-E109DC05DCE0}" destId="{3A3E0DC3-D733-43E8-968E-5A3916C72742}" srcOrd="3" destOrd="0" presId="urn:microsoft.com/office/officeart/2005/8/layout/process3"/>
    <dgm:cxn modelId="{3D8AFDA0-9BD3-413D-A298-EC98660A77CA}" type="presParOf" srcId="{3A3E0DC3-D733-43E8-968E-5A3916C72742}" destId="{1605C863-136F-4188-B3DD-EF6BD45E4E4D}" srcOrd="0" destOrd="0" presId="urn:microsoft.com/office/officeart/2005/8/layout/process3"/>
    <dgm:cxn modelId="{DC46C198-D716-45DF-B685-CF254A60CE48}" type="presParOf" srcId="{912172FA-9327-429C-933B-E109DC05DCE0}" destId="{43F0A786-7EE2-443E-9A84-19BBE03B5A01}" srcOrd="4" destOrd="0" presId="urn:microsoft.com/office/officeart/2005/8/layout/process3"/>
    <dgm:cxn modelId="{DC70F642-93C7-4372-971E-F5D11E127834}" type="presParOf" srcId="{43F0A786-7EE2-443E-9A84-19BBE03B5A01}" destId="{B903AD5D-8962-495C-B0F6-CE18F6DA794B}" srcOrd="0" destOrd="0" presId="urn:microsoft.com/office/officeart/2005/8/layout/process3"/>
    <dgm:cxn modelId="{7E2E9B94-1C83-4080-A36F-DE575483862E}" type="presParOf" srcId="{43F0A786-7EE2-443E-9A84-19BBE03B5A01}" destId="{68D00C0C-60DA-4664-99CE-F7FDC39E9FEC}" srcOrd="1" destOrd="0" presId="urn:microsoft.com/office/officeart/2005/8/layout/process3"/>
    <dgm:cxn modelId="{53BB491F-C204-4900-A922-451035AD00DB}" type="presParOf" srcId="{43F0A786-7EE2-443E-9A84-19BBE03B5A01}" destId="{CE45B918-B55A-4CF3-B732-BD5DA3FA72F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CE084-2417-4CD2-8F14-EEEFD3F936F2}" type="doc">
      <dgm:prSet loTypeId="urn:microsoft.com/office/officeart/2005/8/layout/process3" loCatId="process" qsTypeId="urn:microsoft.com/office/officeart/2005/8/quickstyle/simple1" qsCatId="simple" csTypeId="urn:microsoft.com/office/officeart/2005/8/colors/colorful4" csCatId="colorful" phldr="1"/>
      <dgm:spPr/>
    </dgm:pt>
    <dgm:pt modelId="{66DD84B8-AFAE-47FD-BE4D-1BEFF8A6F88D}">
      <dgm:prSet phldrT="[Text]"/>
      <dgm:spPr/>
      <dgm:t>
        <a:bodyPr/>
        <a:lstStyle/>
        <a:p>
          <a:r>
            <a:rPr lang="en-GB"/>
            <a:t>Experiment</a:t>
          </a:r>
          <a:endParaRPr lang="en-GB" dirty="0"/>
        </a:p>
      </dgm:t>
    </dgm:pt>
    <dgm:pt modelId="{6B445937-3B6C-440A-BA46-DF6A3FDA9278}" type="parTrans" cxnId="{E3BE7E69-8AB4-4B00-817B-9B44221507D7}">
      <dgm:prSet/>
      <dgm:spPr/>
      <dgm:t>
        <a:bodyPr/>
        <a:lstStyle/>
        <a:p>
          <a:endParaRPr lang="en-GB"/>
        </a:p>
      </dgm:t>
    </dgm:pt>
    <dgm:pt modelId="{84A537C3-6D6B-42A7-AC2E-A0F2751C1E98}" type="sibTrans" cxnId="{E3BE7E69-8AB4-4B00-817B-9B44221507D7}">
      <dgm:prSet/>
      <dgm:spPr/>
      <dgm:t>
        <a:bodyPr/>
        <a:lstStyle/>
        <a:p>
          <a:endParaRPr lang="en-GB"/>
        </a:p>
      </dgm:t>
    </dgm:pt>
    <dgm:pt modelId="{7BF3C338-B51E-4794-89CD-E85058C507F8}">
      <dgm:prSet phldrT="[Text]"/>
      <dgm:spPr/>
      <dgm:t>
        <a:bodyPr/>
        <a:lstStyle/>
        <a:p>
          <a:r>
            <a:rPr lang="en-GB"/>
            <a:t>Segmentation</a:t>
          </a:r>
          <a:endParaRPr lang="en-GB" dirty="0"/>
        </a:p>
      </dgm:t>
    </dgm:pt>
    <dgm:pt modelId="{2E267248-CC0A-411E-B671-76F44CAEBAD1}" type="parTrans" cxnId="{9387E752-C2A9-44B5-9E70-7B854577FD29}">
      <dgm:prSet/>
      <dgm:spPr/>
      <dgm:t>
        <a:bodyPr/>
        <a:lstStyle/>
        <a:p>
          <a:endParaRPr lang="en-GB"/>
        </a:p>
      </dgm:t>
    </dgm:pt>
    <dgm:pt modelId="{53E88FD9-AF6E-4FE8-B945-A94588B57BAA}" type="sibTrans" cxnId="{9387E752-C2A9-44B5-9E70-7B854577FD29}">
      <dgm:prSet/>
      <dgm:spPr/>
      <dgm:t>
        <a:bodyPr/>
        <a:lstStyle/>
        <a:p>
          <a:endParaRPr lang="en-GB"/>
        </a:p>
      </dgm:t>
    </dgm:pt>
    <dgm:pt modelId="{970801B1-6EF2-458C-8430-370F6C7DDD55}">
      <dgm:prSet phldrT="[Text]"/>
      <dgm:spPr/>
      <dgm:t>
        <a:bodyPr/>
        <a:lstStyle/>
        <a:p>
          <a:r>
            <a:rPr lang="en-GB"/>
            <a:t>Labelling</a:t>
          </a:r>
          <a:endParaRPr lang="en-GB" dirty="0"/>
        </a:p>
      </dgm:t>
    </dgm:pt>
    <dgm:pt modelId="{359B04E8-83B6-4555-9BD0-4163E2C20165}" type="parTrans" cxnId="{4F310B39-2099-4784-AFC7-05A56A95A8EC}">
      <dgm:prSet/>
      <dgm:spPr/>
      <dgm:t>
        <a:bodyPr/>
        <a:lstStyle/>
        <a:p>
          <a:endParaRPr lang="en-GB"/>
        </a:p>
      </dgm:t>
    </dgm:pt>
    <dgm:pt modelId="{F8B54163-F541-40CC-9E79-A2FC89E46A9F}" type="sibTrans" cxnId="{4F310B39-2099-4784-AFC7-05A56A95A8EC}">
      <dgm:prSet/>
      <dgm:spPr/>
      <dgm:t>
        <a:bodyPr/>
        <a:lstStyle/>
        <a:p>
          <a:endParaRPr lang="en-GB"/>
        </a:p>
      </dgm:t>
    </dgm:pt>
    <dgm:pt modelId="{912172FA-9327-429C-933B-E109DC05DCE0}" type="pres">
      <dgm:prSet presAssocID="{3ADCE084-2417-4CD2-8F14-EEEFD3F936F2}" presName="linearFlow" presStyleCnt="0">
        <dgm:presLayoutVars>
          <dgm:dir/>
          <dgm:animLvl val="lvl"/>
          <dgm:resizeHandles val="exact"/>
        </dgm:presLayoutVars>
      </dgm:prSet>
      <dgm:spPr/>
    </dgm:pt>
    <dgm:pt modelId="{BDE8E051-0B23-4EBD-89AE-9C1933F15EA6}" type="pres">
      <dgm:prSet presAssocID="{66DD84B8-AFAE-47FD-BE4D-1BEFF8A6F88D}" presName="composite" presStyleCnt="0"/>
      <dgm:spPr/>
    </dgm:pt>
    <dgm:pt modelId="{1E47AF84-EE9E-40F2-A020-12A4F1CA1D8F}" type="pres">
      <dgm:prSet presAssocID="{66DD84B8-AFAE-47FD-BE4D-1BEFF8A6F88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153ABD5-C816-46F3-8455-6412B0421BB9}" type="pres">
      <dgm:prSet presAssocID="{66DD84B8-AFAE-47FD-BE4D-1BEFF8A6F88D}" presName="parSh" presStyleLbl="node1" presStyleIdx="0" presStyleCnt="3"/>
      <dgm:spPr/>
    </dgm:pt>
    <dgm:pt modelId="{678504BE-1528-4E3A-BB99-5FCFDB09E0CD}" type="pres">
      <dgm:prSet presAssocID="{66DD84B8-AFAE-47FD-BE4D-1BEFF8A6F88D}" presName="desTx" presStyleLbl="fgAcc1" presStyleIdx="0" presStyleCnt="3" custScaleX="66545">
        <dgm:presLayoutVars>
          <dgm:bulletEnabled val="1"/>
        </dgm:presLayoutVars>
      </dgm:prSet>
      <dgm:spPr/>
    </dgm:pt>
    <dgm:pt modelId="{28452D4A-F8EE-4A91-8F02-E243D8B9B135}" type="pres">
      <dgm:prSet presAssocID="{84A537C3-6D6B-42A7-AC2E-A0F2751C1E98}" presName="sibTrans" presStyleLbl="sibTrans2D1" presStyleIdx="0" presStyleCnt="2"/>
      <dgm:spPr/>
    </dgm:pt>
    <dgm:pt modelId="{9C1417E0-5E04-4942-AB74-5FC9D73BB691}" type="pres">
      <dgm:prSet presAssocID="{84A537C3-6D6B-42A7-AC2E-A0F2751C1E98}" presName="connTx" presStyleLbl="sibTrans2D1" presStyleIdx="0" presStyleCnt="2"/>
      <dgm:spPr/>
    </dgm:pt>
    <dgm:pt modelId="{D9F55829-3A3E-41D4-93F0-5276CE801266}" type="pres">
      <dgm:prSet presAssocID="{7BF3C338-B51E-4794-89CD-E85058C507F8}" presName="composite" presStyleCnt="0"/>
      <dgm:spPr/>
    </dgm:pt>
    <dgm:pt modelId="{A0D7CEDF-2F6D-4B4A-8297-E00F1FD47BE6}" type="pres">
      <dgm:prSet presAssocID="{7BF3C338-B51E-4794-89CD-E85058C507F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7EE1688-07F4-489F-A68A-8CE6D9390113}" type="pres">
      <dgm:prSet presAssocID="{7BF3C338-B51E-4794-89CD-E85058C507F8}" presName="parSh" presStyleLbl="node1" presStyleIdx="1" presStyleCnt="3"/>
      <dgm:spPr/>
    </dgm:pt>
    <dgm:pt modelId="{3B6A2C36-29F7-4641-9577-8539AB9B1E8C}" type="pres">
      <dgm:prSet presAssocID="{7BF3C338-B51E-4794-89CD-E85058C507F8}" presName="desTx" presStyleLbl="fgAcc1" presStyleIdx="1" presStyleCnt="3" custScaleX="130263">
        <dgm:presLayoutVars>
          <dgm:bulletEnabled val="1"/>
        </dgm:presLayoutVars>
      </dgm:prSet>
      <dgm:spPr/>
    </dgm:pt>
    <dgm:pt modelId="{3A3E0DC3-D733-43E8-968E-5A3916C72742}" type="pres">
      <dgm:prSet presAssocID="{53E88FD9-AF6E-4FE8-B945-A94588B57BAA}" presName="sibTrans" presStyleLbl="sibTrans2D1" presStyleIdx="1" presStyleCnt="2"/>
      <dgm:spPr/>
    </dgm:pt>
    <dgm:pt modelId="{1605C863-136F-4188-B3DD-EF6BD45E4E4D}" type="pres">
      <dgm:prSet presAssocID="{53E88FD9-AF6E-4FE8-B945-A94588B57BAA}" presName="connTx" presStyleLbl="sibTrans2D1" presStyleIdx="1" presStyleCnt="2"/>
      <dgm:spPr/>
    </dgm:pt>
    <dgm:pt modelId="{43F0A786-7EE2-443E-9A84-19BBE03B5A01}" type="pres">
      <dgm:prSet presAssocID="{970801B1-6EF2-458C-8430-370F6C7DDD55}" presName="composite" presStyleCnt="0"/>
      <dgm:spPr/>
    </dgm:pt>
    <dgm:pt modelId="{B903AD5D-8962-495C-B0F6-CE18F6DA794B}" type="pres">
      <dgm:prSet presAssocID="{970801B1-6EF2-458C-8430-370F6C7DDD55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8D00C0C-60DA-4664-99CE-F7FDC39E9FEC}" type="pres">
      <dgm:prSet presAssocID="{970801B1-6EF2-458C-8430-370F6C7DDD55}" presName="parSh" presStyleLbl="node1" presStyleIdx="2" presStyleCnt="3"/>
      <dgm:spPr/>
    </dgm:pt>
    <dgm:pt modelId="{CE45B918-B55A-4CF3-B732-BD5DA3FA72F8}" type="pres">
      <dgm:prSet presAssocID="{970801B1-6EF2-458C-8430-370F6C7DDD55}" presName="desTx" presStyleLbl="fgAcc1" presStyleIdx="2" presStyleCnt="3" custScaleX="66774">
        <dgm:presLayoutVars>
          <dgm:bulletEnabled val="1"/>
        </dgm:presLayoutVars>
      </dgm:prSet>
      <dgm:spPr/>
    </dgm:pt>
  </dgm:ptLst>
  <dgm:cxnLst>
    <dgm:cxn modelId="{BABA3B07-57A3-4461-8E04-BF6B0FB2CDE7}" type="presOf" srcId="{53E88FD9-AF6E-4FE8-B945-A94588B57BAA}" destId="{3A3E0DC3-D733-43E8-968E-5A3916C72742}" srcOrd="0" destOrd="0" presId="urn:microsoft.com/office/officeart/2005/8/layout/process3"/>
    <dgm:cxn modelId="{A25C3B18-138F-41C5-96E9-E026549B09AC}" type="presOf" srcId="{84A537C3-6D6B-42A7-AC2E-A0F2751C1E98}" destId="{28452D4A-F8EE-4A91-8F02-E243D8B9B135}" srcOrd="0" destOrd="0" presId="urn:microsoft.com/office/officeart/2005/8/layout/process3"/>
    <dgm:cxn modelId="{FE611B22-EBD8-4853-8AC8-8C4265E88634}" type="presOf" srcId="{66DD84B8-AFAE-47FD-BE4D-1BEFF8A6F88D}" destId="{B153ABD5-C816-46F3-8455-6412B0421BB9}" srcOrd="1" destOrd="0" presId="urn:microsoft.com/office/officeart/2005/8/layout/process3"/>
    <dgm:cxn modelId="{5E375C2C-99E0-415B-9B80-0C5CDBDDC8CF}" type="presOf" srcId="{84A537C3-6D6B-42A7-AC2E-A0F2751C1E98}" destId="{9C1417E0-5E04-4942-AB74-5FC9D73BB691}" srcOrd="1" destOrd="0" presId="urn:microsoft.com/office/officeart/2005/8/layout/process3"/>
    <dgm:cxn modelId="{4CB2EC2E-1CB8-4BFD-93FE-5560C1BD5D4E}" type="presOf" srcId="{66DD84B8-AFAE-47FD-BE4D-1BEFF8A6F88D}" destId="{1E47AF84-EE9E-40F2-A020-12A4F1CA1D8F}" srcOrd="0" destOrd="0" presId="urn:microsoft.com/office/officeart/2005/8/layout/process3"/>
    <dgm:cxn modelId="{705A2634-F435-4F61-BFB3-E1E111CC63FB}" type="presOf" srcId="{970801B1-6EF2-458C-8430-370F6C7DDD55}" destId="{B903AD5D-8962-495C-B0F6-CE18F6DA794B}" srcOrd="0" destOrd="0" presId="urn:microsoft.com/office/officeart/2005/8/layout/process3"/>
    <dgm:cxn modelId="{4F310B39-2099-4784-AFC7-05A56A95A8EC}" srcId="{3ADCE084-2417-4CD2-8F14-EEEFD3F936F2}" destId="{970801B1-6EF2-458C-8430-370F6C7DDD55}" srcOrd="2" destOrd="0" parTransId="{359B04E8-83B6-4555-9BD0-4163E2C20165}" sibTransId="{F8B54163-F541-40CC-9E79-A2FC89E46A9F}"/>
    <dgm:cxn modelId="{4AAEB446-F646-4B45-84F2-DBD9FADBFCB8}" type="presOf" srcId="{7BF3C338-B51E-4794-89CD-E85058C507F8}" destId="{E7EE1688-07F4-489F-A68A-8CE6D9390113}" srcOrd="1" destOrd="0" presId="urn:microsoft.com/office/officeart/2005/8/layout/process3"/>
    <dgm:cxn modelId="{E3BE7E69-8AB4-4B00-817B-9B44221507D7}" srcId="{3ADCE084-2417-4CD2-8F14-EEEFD3F936F2}" destId="{66DD84B8-AFAE-47FD-BE4D-1BEFF8A6F88D}" srcOrd="0" destOrd="0" parTransId="{6B445937-3B6C-440A-BA46-DF6A3FDA9278}" sibTransId="{84A537C3-6D6B-42A7-AC2E-A0F2751C1E98}"/>
    <dgm:cxn modelId="{9387E752-C2A9-44B5-9E70-7B854577FD29}" srcId="{3ADCE084-2417-4CD2-8F14-EEEFD3F936F2}" destId="{7BF3C338-B51E-4794-89CD-E85058C507F8}" srcOrd="1" destOrd="0" parTransId="{2E267248-CC0A-411E-B671-76F44CAEBAD1}" sibTransId="{53E88FD9-AF6E-4FE8-B945-A94588B57BAA}"/>
    <dgm:cxn modelId="{9DE3D0C1-1215-4B2F-9A5D-AE6C14C83BB0}" type="presOf" srcId="{3ADCE084-2417-4CD2-8F14-EEEFD3F936F2}" destId="{912172FA-9327-429C-933B-E109DC05DCE0}" srcOrd="0" destOrd="0" presId="urn:microsoft.com/office/officeart/2005/8/layout/process3"/>
    <dgm:cxn modelId="{255738E3-79F5-4F1C-A679-1808A85742B2}" type="presOf" srcId="{970801B1-6EF2-458C-8430-370F6C7DDD55}" destId="{68D00C0C-60DA-4664-99CE-F7FDC39E9FEC}" srcOrd="1" destOrd="0" presId="urn:microsoft.com/office/officeart/2005/8/layout/process3"/>
    <dgm:cxn modelId="{0B27F0F1-0A0B-49F4-8EE4-73EA9E54F53A}" type="presOf" srcId="{7BF3C338-B51E-4794-89CD-E85058C507F8}" destId="{A0D7CEDF-2F6D-4B4A-8297-E00F1FD47BE6}" srcOrd="0" destOrd="0" presId="urn:microsoft.com/office/officeart/2005/8/layout/process3"/>
    <dgm:cxn modelId="{594726F4-7089-4EB3-B981-AB61326C8D69}" type="presOf" srcId="{53E88FD9-AF6E-4FE8-B945-A94588B57BAA}" destId="{1605C863-136F-4188-B3DD-EF6BD45E4E4D}" srcOrd="1" destOrd="0" presId="urn:microsoft.com/office/officeart/2005/8/layout/process3"/>
    <dgm:cxn modelId="{DBE44EEB-8C16-4DE1-BA6E-A7CAA422F582}" type="presParOf" srcId="{912172FA-9327-429C-933B-E109DC05DCE0}" destId="{BDE8E051-0B23-4EBD-89AE-9C1933F15EA6}" srcOrd="0" destOrd="0" presId="urn:microsoft.com/office/officeart/2005/8/layout/process3"/>
    <dgm:cxn modelId="{3F83CD4E-25B4-46EE-9D58-6813E1200FFB}" type="presParOf" srcId="{BDE8E051-0B23-4EBD-89AE-9C1933F15EA6}" destId="{1E47AF84-EE9E-40F2-A020-12A4F1CA1D8F}" srcOrd="0" destOrd="0" presId="urn:microsoft.com/office/officeart/2005/8/layout/process3"/>
    <dgm:cxn modelId="{6A7E11AC-0A69-4B04-A41C-E8B68CF79444}" type="presParOf" srcId="{BDE8E051-0B23-4EBD-89AE-9C1933F15EA6}" destId="{B153ABD5-C816-46F3-8455-6412B0421BB9}" srcOrd="1" destOrd="0" presId="urn:microsoft.com/office/officeart/2005/8/layout/process3"/>
    <dgm:cxn modelId="{14A55B89-1343-45E4-ADF9-743D0E856FFB}" type="presParOf" srcId="{BDE8E051-0B23-4EBD-89AE-9C1933F15EA6}" destId="{678504BE-1528-4E3A-BB99-5FCFDB09E0CD}" srcOrd="2" destOrd="0" presId="urn:microsoft.com/office/officeart/2005/8/layout/process3"/>
    <dgm:cxn modelId="{E454F6C0-18A8-4F7C-AB77-3325CAD1E142}" type="presParOf" srcId="{912172FA-9327-429C-933B-E109DC05DCE0}" destId="{28452D4A-F8EE-4A91-8F02-E243D8B9B135}" srcOrd="1" destOrd="0" presId="urn:microsoft.com/office/officeart/2005/8/layout/process3"/>
    <dgm:cxn modelId="{C6185C20-AA57-461C-B75B-831F94FE61F7}" type="presParOf" srcId="{28452D4A-F8EE-4A91-8F02-E243D8B9B135}" destId="{9C1417E0-5E04-4942-AB74-5FC9D73BB691}" srcOrd="0" destOrd="0" presId="urn:microsoft.com/office/officeart/2005/8/layout/process3"/>
    <dgm:cxn modelId="{1180A6BC-66CE-42B1-A1A3-60AE4B19C828}" type="presParOf" srcId="{912172FA-9327-429C-933B-E109DC05DCE0}" destId="{D9F55829-3A3E-41D4-93F0-5276CE801266}" srcOrd="2" destOrd="0" presId="urn:microsoft.com/office/officeart/2005/8/layout/process3"/>
    <dgm:cxn modelId="{C0D02317-A0DE-4196-9C7B-BD0B7B9D6CF8}" type="presParOf" srcId="{D9F55829-3A3E-41D4-93F0-5276CE801266}" destId="{A0D7CEDF-2F6D-4B4A-8297-E00F1FD47BE6}" srcOrd="0" destOrd="0" presId="urn:microsoft.com/office/officeart/2005/8/layout/process3"/>
    <dgm:cxn modelId="{5B2BF975-6FB2-43DE-B589-CCF9A136F6DE}" type="presParOf" srcId="{D9F55829-3A3E-41D4-93F0-5276CE801266}" destId="{E7EE1688-07F4-489F-A68A-8CE6D9390113}" srcOrd="1" destOrd="0" presId="urn:microsoft.com/office/officeart/2005/8/layout/process3"/>
    <dgm:cxn modelId="{162259BE-8387-438D-9881-5483816825BA}" type="presParOf" srcId="{D9F55829-3A3E-41D4-93F0-5276CE801266}" destId="{3B6A2C36-29F7-4641-9577-8539AB9B1E8C}" srcOrd="2" destOrd="0" presId="urn:microsoft.com/office/officeart/2005/8/layout/process3"/>
    <dgm:cxn modelId="{81762807-1FF9-4511-BA70-3CE9AA459507}" type="presParOf" srcId="{912172FA-9327-429C-933B-E109DC05DCE0}" destId="{3A3E0DC3-D733-43E8-968E-5A3916C72742}" srcOrd="3" destOrd="0" presId="urn:microsoft.com/office/officeart/2005/8/layout/process3"/>
    <dgm:cxn modelId="{58356ED6-713B-44A6-BC85-8A88F8628063}" type="presParOf" srcId="{3A3E0DC3-D733-43E8-968E-5A3916C72742}" destId="{1605C863-136F-4188-B3DD-EF6BD45E4E4D}" srcOrd="0" destOrd="0" presId="urn:microsoft.com/office/officeart/2005/8/layout/process3"/>
    <dgm:cxn modelId="{9918673C-8A62-4164-99E0-3F00385B6A47}" type="presParOf" srcId="{912172FA-9327-429C-933B-E109DC05DCE0}" destId="{43F0A786-7EE2-443E-9A84-19BBE03B5A01}" srcOrd="4" destOrd="0" presId="urn:microsoft.com/office/officeart/2005/8/layout/process3"/>
    <dgm:cxn modelId="{91014DE9-F841-4014-997C-E0349403CC92}" type="presParOf" srcId="{43F0A786-7EE2-443E-9A84-19BBE03B5A01}" destId="{B903AD5D-8962-495C-B0F6-CE18F6DA794B}" srcOrd="0" destOrd="0" presId="urn:microsoft.com/office/officeart/2005/8/layout/process3"/>
    <dgm:cxn modelId="{7E680B3F-9314-4B7D-B110-39BD94569E7F}" type="presParOf" srcId="{43F0A786-7EE2-443E-9A84-19BBE03B5A01}" destId="{68D00C0C-60DA-4664-99CE-F7FDC39E9FEC}" srcOrd="1" destOrd="0" presId="urn:microsoft.com/office/officeart/2005/8/layout/process3"/>
    <dgm:cxn modelId="{76F5D077-CEDB-46F5-87E6-583079D346D1}" type="presParOf" srcId="{43F0A786-7EE2-443E-9A84-19BBE03B5A01}" destId="{CE45B918-B55A-4CF3-B732-BD5DA3FA72F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DCE084-2417-4CD2-8F14-EEEFD3F936F2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</dgm:pt>
    <dgm:pt modelId="{66DD84B8-AFAE-47FD-BE4D-1BEFF8A6F88D}">
      <dgm:prSet phldrT="[Text]"/>
      <dgm:spPr/>
      <dgm:t>
        <a:bodyPr/>
        <a:lstStyle/>
        <a:p>
          <a:r>
            <a:rPr lang="en-GB"/>
            <a:t>Experiment</a:t>
          </a:r>
          <a:endParaRPr lang="en-GB" dirty="0"/>
        </a:p>
      </dgm:t>
    </dgm:pt>
    <dgm:pt modelId="{6B445937-3B6C-440A-BA46-DF6A3FDA9278}" type="parTrans" cxnId="{E3BE7E69-8AB4-4B00-817B-9B44221507D7}">
      <dgm:prSet/>
      <dgm:spPr/>
      <dgm:t>
        <a:bodyPr/>
        <a:lstStyle/>
        <a:p>
          <a:endParaRPr lang="en-GB"/>
        </a:p>
      </dgm:t>
    </dgm:pt>
    <dgm:pt modelId="{84A537C3-6D6B-42A7-AC2E-A0F2751C1E98}" type="sibTrans" cxnId="{E3BE7E69-8AB4-4B00-817B-9B44221507D7}">
      <dgm:prSet/>
      <dgm:spPr/>
      <dgm:t>
        <a:bodyPr/>
        <a:lstStyle/>
        <a:p>
          <a:endParaRPr lang="en-GB"/>
        </a:p>
      </dgm:t>
    </dgm:pt>
    <dgm:pt modelId="{7BF3C338-B51E-4794-89CD-E85058C507F8}">
      <dgm:prSet phldrT="[Text]"/>
      <dgm:spPr/>
      <dgm:t>
        <a:bodyPr/>
        <a:lstStyle/>
        <a:p>
          <a:r>
            <a:rPr lang="en-GB"/>
            <a:t>Segmentation</a:t>
          </a:r>
          <a:endParaRPr lang="en-GB" dirty="0"/>
        </a:p>
      </dgm:t>
    </dgm:pt>
    <dgm:pt modelId="{2E267248-CC0A-411E-B671-76F44CAEBAD1}" type="parTrans" cxnId="{9387E752-C2A9-44B5-9E70-7B854577FD29}">
      <dgm:prSet/>
      <dgm:spPr/>
      <dgm:t>
        <a:bodyPr/>
        <a:lstStyle/>
        <a:p>
          <a:endParaRPr lang="en-GB"/>
        </a:p>
      </dgm:t>
    </dgm:pt>
    <dgm:pt modelId="{53E88FD9-AF6E-4FE8-B945-A94588B57BAA}" type="sibTrans" cxnId="{9387E752-C2A9-44B5-9E70-7B854577FD29}">
      <dgm:prSet/>
      <dgm:spPr/>
      <dgm:t>
        <a:bodyPr/>
        <a:lstStyle/>
        <a:p>
          <a:endParaRPr lang="en-GB"/>
        </a:p>
      </dgm:t>
    </dgm:pt>
    <dgm:pt modelId="{970801B1-6EF2-458C-8430-370F6C7DDD55}">
      <dgm:prSet phldrT="[Text]"/>
      <dgm:spPr/>
      <dgm:t>
        <a:bodyPr/>
        <a:lstStyle/>
        <a:p>
          <a:r>
            <a:rPr lang="en-GB"/>
            <a:t>Labelling</a:t>
          </a:r>
          <a:endParaRPr lang="en-GB" dirty="0"/>
        </a:p>
      </dgm:t>
    </dgm:pt>
    <dgm:pt modelId="{359B04E8-83B6-4555-9BD0-4163E2C20165}" type="parTrans" cxnId="{4F310B39-2099-4784-AFC7-05A56A95A8EC}">
      <dgm:prSet/>
      <dgm:spPr/>
      <dgm:t>
        <a:bodyPr/>
        <a:lstStyle/>
        <a:p>
          <a:endParaRPr lang="en-GB"/>
        </a:p>
      </dgm:t>
    </dgm:pt>
    <dgm:pt modelId="{F8B54163-F541-40CC-9E79-A2FC89E46A9F}" type="sibTrans" cxnId="{4F310B39-2099-4784-AFC7-05A56A95A8EC}">
      <dgm:prSet/>
      <dgm:spPr/>
      <dgm:t>
        <a:bodyPr/>
        <a:lstStyle/>
        <a:p>
          <a:endParaRPr lang="en-GB"/>
        </a:p>
      </dgm:t>
    </dgm:pt>
    <dgm:pt modelId="{6916FE6E-CC64-4D7E-9EA5-C55E52D11FB9}" type="pres">
      <dgm:prSet presAssocID="{3ADCE084-2417-4CD2-8F14-EEEFD3F936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84C83D-919A-4CA9-A987-75409B4D5AA6}" type="pres">
      <dgm:prSet presAssocID="{66DD84B8-AFAE-47FD-BE4D-1BEFF8A6F88D}" presName="hierRoot1" presStyleCnt="0"/>
      <dgm:spPr/>
    </dgm:pt>
    <dgm:pt modelId="{533B3854-474E-4B46-8BBF-8B2CCD5B32A2}" type="pres">
      <dgm:prSet presAssocID="{66DD84B8-AFAE-47FD-BE4D-1BEFF8A6F88D}" presName="composite" presStyleCnt="0"/>
      <dgm:spPr/>
    </dgm:pt>
    <dgm:pt modelId="{FFC99094-1E37-4AA6-A6C7-DF619FB18260}" type="pres">
      <dgm:prSet presAssocID="{66DD84B8-AFAE-47FD-BE4D-1BEFF8A6F88D}" presName="background" presStyleLbl="node0" presStyleIdx="0" presStyleCnt="3"/>
      <dgm:spPr/>
    </dgm:pt>
    <dgm:pt modelId="{1C6BE37F-0A0F-447C-9651-3187296C3B5D}" type="pres">
      <dgm:prSet presAssocID="{66DD84B8-AFAE-47FD-BE4D-1BEFF8A6F88D}" presName="text" presStyleLbl="fgAcc0" presStyleIdx="0" presStyleCnt="3">
        <dgm:presLayoutVars>
          <dgm:chPref val="3"/>
        </dgm:presLayoutVars>
      </dgm:prSet>
      <dgm:spPr/>
    </dgm:pt>
    <dgm:pt modelId="{3E551D20-0F8B-43CD-B177-713636E670D1}" type="pres">
      <dgm:prSet presAssocID="{66DD84B8-AFAE-47FD-BE4D-1BEFF8A6F88D}" presName="hierChild2" presStyleCnt="0"/>
      <dgm:spPr/>
    </dgm:pt>
    <dgm:pt modelId="{9395FB90-627E-436F-B832-18A8957941B0}" type="pres">
      <dgm:prSet presAssocID="{7BF3C338-B51E-4794-89CD-E85058C507F8}" presName="hierRoot1" presStyleCnt="0"/>
      <dgm:spPr/>
    </dgm:pt>
    <dgm:pt modelId="{895FA363-8753-4CEE-ABD4-E7A8C62D973B}" type="pres">
      <dgm:prSet presAssocID="{7BF3C338-B51E-4794-89CD-E85058C507F8}" presName="composite" presStyleCnt="0"/>
      <dgm:spPr/>
    </dgm:pt>
    <dgm:pt modelId="{D51A72C0-EAEA-4C5B-BA57-E4061B14477C}" type="pres">
      <dgm:prSet presAssocID="{7BF3C338-B51E-4794-89CD-E85058C507F8}" presName="background" presStyleLbl="node0" presStyleIdx="1" presStyleCnt="3"/>
      <dgm:spPr/>
    </dgm:pt>
    <dgm:pt modelId="{8C3C70F1-6A73-44D4-8C5D-62EE7D69A8E9}" type="pres">
      <dgm:prSet presAssocID="{7BF3C338-B51E-4794-89CD-E85058C507F8}" presName="text" presStyleLbl="fgAcc0" presStyleIdx="1" presStyleCnt="3">
        <dgm:presLayoutVars>
          <dgm:chPref val="3"/>
        </dgm:presLayoutVars>
      </dgm:prSet>
      <dgm:spPr/>
    </dgm:pt>
    <dgm:pt modelId="{6C829D36-3EE6-4C97-9BE8-B0E754E96D60}" type="pres">
      <dgm:prSet presAssocID="{7BF3C338-B51E-4794-89CD-E85058C507F8}" presName="hierChild2" presStyleCnt="0"/>
      <dgm:spPr/>
    </dgm:pt>
    <dgm:pt modelId="{29D24BDB-652A-4DDB-B2E5-F722CE29703A}" type="pres">
      <dgm:prSet presAssocID="{970801B1-6EF2-458C-8430-370F6C7DDD55}" presName="hierRoot1" presStyleCnt="0"/>
      <dgm:spPr/>
    </dgm:pt>
    <dgm:pt modelId="{F71673CB-040B-49B2-86D5-B207782EE08A}" type="pres">
      <dgm:prSet presAssocID="{970801B1-6EF2-458C-8430-370F6C7DDD55}" presName="composite" presStyleCnt="0"/>
      <dgm:spPr/>
    </dgm:pt>
    <dgm:pt modelId="{AE3E8073-E678-4F41-A3CF-E704FBA38962}" type="pres">
      <dgm:prSet presAssocID="{970801B1-6EF2-458C-8430-370F6C7DDD55}" presName="background" presStyleLbl="node0" presStyleIdx="2" presStyleCnt="3"/>
      <dgm:spPr/>
    </dgm:pt>
    <dgm:pt modelId="{785B99BC-4EDC-4C2C-885A-D8BB689B0787}" type="pres">
      <dgm:prSet presAssocID="{970801B1-6EF2-458C-8430-370F6C7DDD55}" presName="text" presStyleLbl="fgAcc0" presStyleIdx="2" presStyleCnt="3">
        <dgm:presLayoutVars>
          <dgm:chPref val="3"/>
        </dgm:presLayoutVars>
      </dgm:prSet>
      <dgm:spPr/>
    </dgm:pt>
    <dgm:pt modelId="{46AD571E-1049-4B8B-8135-B545786C7B89}" type="pres">
      <dgm:prSet presAssocID="{970801B1-6EF2-458C-8430-370F6C7DDD55}" presName="hierChild2" presStyleCnt="0"/>
      <dgm:spPr/>
    </dgm:pt>
  </dgm:ptLst>
  <dgm:cxnLst>
    <dgm:cxn modelId="{14F52D26-9062-4701-9A5F-A488AD6A469F}" type="presOf" srcId="{3ADCE084-2417-4CD2-8F14-EEEFD3F936F2}" destId="{6916FE6E-CC64-4D7E-9EA5-C55E52D11FB9}" srcOrd="0" destOrd="0" presId="urn:microsoft.com/office/officeart/2005/8/layout/hierarchy1"/>
    <dgm:cxn modelId="{4F310B39-2099-4784-AFC7-05A56A95A8EC}" srcId="{3ADCE084-2417-4CD2-8F14-EEEFD3F936F2}" destId="{970801B1-6EF2-458C-8430-370F6C7DDD55}" srcOrd="2" destOrd="0" parTransId="{359B04E8-83B6-4555-9BD0-4163E2C20165}" sibTransId="{F8B54163-F541-40CC-9E79-A2FC89E46A9F}"/>
    <dgm:cxn modelId="{B52F4A5D-A765-438F-92E8-4E5B67308E80}" type="presOf" srcId="{970801B1-6EF2-458C-8430-370F6C7DDD55}" destId="{785B99BC-4EDC-4C2C-885A-D8BB689B0787}" srcOrd="0" destOrd="0" presId="urn:microsoft.com/office/officeart/2005/8/layout/hierarchy1"/>
    <dgm:cxn modelId="{E3BE7E69-8AB4-4B00-817B-9B44221507D7}" srcId="{3ADCE084-2417-4CD2-8F14-EEEFD3F936F2}" destId="{66DD84B8-AFAE-47FD-BE4D-1BEFF8A6F88D}" srcOrd="0" destOrd="0" parTransId="{6B445937-3B6C-440A-BA46-DF6A3FDA9278}" sibTransId="{84A537C3-6D6B-42A7-AC2E-A0F2751C1E98}"/>
    <dgm:cxn modelId="{500D306C-91E9-41B7-A9BF-73009B17C328}" type="presOf" srcId="{66DD84B8-AFAE-47FD-BE4D-1BEFF8A6F88D}" destId="{1C6BE37F-0A0F-447C-9651-3187296C3B5D}" srcOrd="0" destOrd="0" presId="urn:microsoft.com/office/officeart/2005/8/layout/hierarchy1"/>
    <dgm:cxn modelId="{9387E752-C2A9-44B5-9E70-7B854577FD29}" srcId="{3ADCE084-2417-4CD2-8F14-EEEFD3F936F2}" destId="{7BF3C338-B51E-4794-89CD-E85058C507F8}" srcOrd="1" destOrd="0" parTransId="{2E267248-CC0A-411E-B671-76F44CAEBAD1}" sibTransId="{53E88FD9-AF6E-4FE8-B945-A94588B57BAA}"/>
    <dgm:cxn modelId="{CE35C4AB-27E3-4646-82E0-7690A3191EC2}" type="presOf" srcId="{7BF3C338-B51E-4794-89CD-E85058C507F8}" destId="{8C3C70F1-6A73-44D4-8C5D-62EE7D69A8E9}" srcOrd="0" destOrd="0" presId="urn:microsoft.com/office/officeart/2005/8/layout/hierarchy1"/>
    <dgm:cxn modelId="{6877B5BF-4394-4B37-8965-57870FCCE427}" type="presParOf" srcId="{6916FE6E-CC64-4D7E-9EA5-C55E52D11FB9}" destId="{4D84C83D-919A-4CA9-A987-75409B4D5AA6}" srcOrd="0" destOrd="0" presId="urn:microsoft.com/office/officeart/2005/8/layout/hierarchy1"/>
    <dgm:cxn modelId="{0721EB88-4087-40A8-9335-B462A2518D01}" type="presParOf" srcId="{4D84C83D-919A-4CA9-A987-75409B4D5AA6}" destId="{533B3854-474E-4B46-8BBF-8B2CCD5B32A2}" srcOrd="0" destOrd="0" presId="urn:microsoft.com/office/officeart/2005/8/layout/hierarchy1"/>
    <dgm:cxn modelId="{0E9F82CA-9A3E-413E-B3EB-D3E3CF033CFD}" type="presParOf" srcId="{533B3854-474E-4B46-8BBF-8B2CCD5B32A2}" destId="{FFC99094-1E37-4AA6-A6C7-DF619FB18260}" srcOrd="0" destOrd="0" presId="urn:microsoft.com/office/officeart/2005/8/layout/hierarchy1"/>
    <dgm:cxn modelId="{76BEB9EF-BD83-4FE9-9B02-1123C329628C}" type="presParOf" srcId="{533B3854-474E-4B46-8BBF-8B2CCD5B32A2}" destId="{1C6BE37F-0A0F-447C-9651-3187296C3B5D}" srcOrd="1" destOrd="0" presId="urn:microsoft.com/office/officeart/2005/8/layout/hierarchy1"/>
    <dgm:cxn modelId="{08A2B36B-BF90-427D-AA9C-80371977752A}" type="presParOf" srcId="{4D84C83D-919A-4CA9-A987-75409B4D5AA6}" destId="{3E551D20-0F8B-43CD-B177-713636E670D1}" srcOrd="1" destOrd="0" presId="urn:microsoft.com/office/officeart/2005/8/layout/hierarchy1"/>
    <dgm:cxn modelId="{A89E263F-761A-4A3B-83D4-2AC3F6BCDF74}" type="presParOf" srcId="{6916FE6E-CC64-4D7E-9EA5-C55E52D11FB9}" destId="{9395FB90-627E-436F-B832-18A8957941B0}" srcOrd="1" destOrd="0" presId="urn:microsoft.com/office/officeart/2005/8/layout/hierarchy1"/>
    <dgm:cxn modelId="{37B7933B-99B7-42F5-AC06-A54DE5899D0A}" type="presParOf" srcId="{9395FB90-627E-436F-B832-18A8957941B0}" destId="{895FA363-8753-4CEE-ABD4-E7A8C62D973B}" srcOrd="0" destOrd="0" presId="urn:microsoft.com/office/officeart/2005/8/layout/hierarchy1"/>
    <dgm:cxn modelId="{03B027AF-2C87-4438-BBE4-1DCBD42FBE8C}" type="presParOf" srcId="{895FA363-8753-4CEE-ABD4-E7A8C62D973B}" destId="{D51A72C0-EAEA-4C5B-BA57-E4061B14477C}" srcOrd="0" destOrd="0" presId="urn:microsoft.com/office/officeart/2005/8/layout/hierarchy1"/>
    <dgm:cxn modelId="{565C22D1-0DF3-4834-800C-89A942798641}" type="presParOf" srcId="{895FA363-8753-4CEE-ABD4-E7A8C62D973B}" destId="{8C3C70F1-6A73-44D4-8C5D-62EE7D69A8E9}" srcOrd="1" destOrd="0" presId="urn:microsoft.com/office/officeart/2005/8/layout/hierarchy1"/>
    <dgm:cxn modelId="{098A2E21-E853-4324-B316-3735C1AF00CD}" type="presParOf" srcId="{9395FB90-627E-436F-B832-18A8957941B0}" destId="{6C829D36-3EE6-4C97-9BE8-B0E754E96D60}" srcOrd="1" destOrd="0" presId="urn:microsoft.com/office/officeart/2005/8/layout/hierarchy1"/>
    <dgm:cxn modelId="{594D5566-AB87-45A2-9304-554962540D88}" type="presParOf" srcId="{6916FE6E-CC64-4D7E-9EA5-C55E52D11FB9}" destId="{29D24BDB-652A-4DDB-B2E5-F722CE29703A}" srcOrd="2" destOrd="0" presId="urn:microsoft.com/office/officeart/2005/8/layout/hierarchy1"/>
    <dgm:cxn modelId="{3A893C68-6F83-4F15-B99F-D6B98A627A9D}" type="presParOf" srcId="{29D24BDB-652A-4DDB-B2E5-F722CE29703A}" destId="{F71673CB-040B-49B2-86D5-B207782EE08A}" srcOrd="0" destOrd="0" presId="urn:microsoft.com/office/officeart/2005/8/layout/hierarchy1"/>
    <dgm:cxn modelId="{3846EE19-0465-4D22-AAA8-AC2BE9A85487}" type="presParOf" srcId="{F71673CB-040B-49B2-86D5-B207782EE08A}" destId="{AE3E8073-E678-4F41-A3CF-E704FBA38962}" srcOrd="0" destOrd="0" presId="urn:microsoft.com/office/officeart/2005/8/layout/hierarchy1"/>
    <dgm:cxn modelId="{D024C8D3-AA60-4EE9-AF14-3B047870D08D}" type="presParOf" srcId="{F71673CB-040B-49B2-86D5-B207782EE08A}" destId="{785B99BC-4EDC-4C2C-885A-D8BB689B0787}" srcOrd="1" destOrd="0" presId="urn:microsoft.com/office/officeart/2005/8/layout/hierarchy1"/>
    <dgm:cxn modelId="{B92D6624-0230-4058-BBD1-D92BA88F2656}" type="presParOf" srcId="{29D24BDB-652A-4DDB-B2E5-F722CE29703A}" destId="{46AD571E-1049-4B8B-8135-B545786C7B8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3ABD5-C816-46F3-8455-6412B0421BB9}">
      <dsp:nvSpPr>
        <dsp:cNvPr id="0" name=""/>
        <dsp:cNvSpPr/>
      </dsp:nvSpPr>
      <dsp:spPr>
        <a:xfrm>
          <a:off x="4112" y="1860282"/>
          <a:ext cx="1987408" cy="9936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Experiment</a:t>
          </a:r>
        </a:p>
      </dsp:txBody>
      <dsp:txXfrm>
        <a:off x="4112" y="1860282"/>
        <a:ext cx="1987408" cy="662400"/>
      </dsp:txXfrm>
    </dsp:sp>
    <dsp:sp modelId="{678504BE-1528-4E3A-BB99-5FCFDB09E0CD}">
      <dsp:nvSpPr>
        <dsp:cNvPr id="0" name=""/>
        <dsp:cNvSpPr/>
      </dsp:nvSpPr>
      <dsp:spPr>
        <a:xfrm>
          <a:off x="743615" y="2522682"/>
          <a:ext cx="1322520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52D4A-F8EE-4A91-8F02-E243D8B9B135}">
      <dsp:nvSpPr>
        <dsp:cNvPr id="0" name=""/>
        <dsp:cNvSpPr/>
      </dsp:nvSpPr>
      <dsp:spPr>
        <a:xfrm>
          <a:off x="2209693" y="1944078"/>
          <a:ext cx="462526" cy="494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2209693" y="2043039"/>
        <a:ext cx="323768" cy="296885"/>
      </dsp:txXfrm>
    </dsp:sp>
    <dsp:sp modelId="{E7EE1688-07F4-489F-A68A-8CE6D9390113}">
      <dsp:nvSpPr>
        <dsp:cNvPr id="0" name=""/>
        <dsp:cNvSpPr/>
      </dsp:nvSpPr>
      <dsp:spPr>
        <a:xfrm>
          <a:off x="2864212" y="1860282"/>
          <a:ext cx="1987408" cy="993600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Segmentation</a:t>
          </a:r>
        </a:p>
      </dsp:txBody>
      <dsp:txXfrm>
        <a:off x="2864212" y="1860282"/>
        <a:ext cx="1987408" cy="662400"/>
      </dsp:txXfrm>
    </dsp:sp>
    <dsp:sp modelId="{3B6A2C36-29F7-4641-9577-8539AB9B1E8C}">
      <dsp:nvSpPr>
        <dsp:cNvPr id="0" name=""/>
        <dsp:cNvSpPr/>
      </dsp:nvSpPr>
      <dsp:spPr>
        <a:xfrm>
          <a:off x="2970547" y="2522682"/>
          <a:ext cx="2588857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E0DC3-D733-43E8-968E-5A3916C72742}">
      <dsp:nvSpPr>
        <dsp:cNvPr id="0" name=""/>
        <dsp:cNvSpPr/>
      </dsp:nvSpPr>
      <dsp:spPr>
        <a:xfrm>
          <a:off x="5228086" y="1944078"/>
          <a:ext cx="798106" cy="494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5228086" y="2043039"/>
        <a:ext cx="649664" cy="296885"/>
      </dsp:txXfrm>
    </dsp:sp>
    <dsp:sp modelId="{68D00C0C-60DA-4664-99CE-F7FDC39E9FEC}">
      <dsp:nvSpPr>
        <dsp:cNvPr id="0" name=""/>
        <dsp:cNvSpPr/>
      </dsp:nvSpPr>
      <dsp:spPr>
        <a:xfrm>
          <a:off x="6357481" y="1860282"/>
          <a:ext cx="1987408" cy="993600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Labelling</a:t>
          </a:r>
        </a:p>
      </dsp:txBody>
      <dsp:txXfrm>
        <a:off x="6357481" y="1860282"/>
        <a:ext cx="1987408" cy="662400"/>
      </dsp:txXfrm>
    </dsp:sp>
    <dsp:sp modelId="{CE45B918-B55A-4CF3-B732-BD5DA3FA72F8}">
      <dsp:nvSpPr>
        <dsp:cNvPr id="0" name=""/>
        <dsp:cNvSpPr/>
      </dsp:nvSpPr>
      <dsp:spPr>
        <a:xfrm>
          <a:off x="7094709" y="2522682"/>
          <a:ext cx="1327072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3ABD5-C816-46F3-8455-6412B0421BB9}">
      <dsp:nvSpPr>
        <dsp:cNvPr id="0" name=""/>
        <dsp:cNvSpPr/>
      </dsp:nvSpPr>
      <dsp:spPr>
        <a:xfrm>
          <a:off x="4112" y="1860282"/>
          <a:ext cx="1987408" cy="9936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Experiment</a:t>
          </a:r>
          <a:endParaRPr lang="en-GB" sz="2300" kern="1200" dirty="0"/>
        </a:p>
      </dsp:txBody>
      <dsp:txXfrm>
        <a:off x="4112" y="1860282"/>
        <a:ext cx="1987408" cy="662400"/>
      </dsp:txXfrm>
    </dsp:sp>
    <dsp:sp modelId="{678504BE-1528-4E3A-BB99-5FCFDB09E0CD}">
      <dsp:nvSpPr>
        <dsp:cNvPr id="0" name=""/>
        <dsp:cNvSpPr/>
      </dsp:nvSpPr>
      <dsp:spPr>
        <a:xfrm>
          <a:off x="743615" y="2522682"/>
          <a:ext cx="1322520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52D4A-F8EE-4A91-8F02-E243D8B9B135}">
      <dsp:nvSpPr>
        <dsp:cNvPr id="0" name=""/>
        <dsp:cNvSpPr/>
      </dsp:nvSpPr>
      <dsp:spPr>
        <a:xfrm>
          <a:off x="2209693" y="1944078"/>
          <a:ext cx="462526" cy="494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2209693" y="2043039"/>
        <a:ext cx="323768" cy="296885"/>
      </dsp:txXfrm>
    </dsp:sp>
    <dsp:sp modelId="{E7EE1688-07F4-489F-A68A-8CE6D9390113}">
      <dsp:nvSpPr>
        <dsp:cNvPr id="0" name=""/>
        <dsp:cNvSpPr/>
      </dsp:nvSpPr>
      <dsp:spPr>
        <a:xfrm>
          <a:off x="2864212" y="1860282"/>
          <a:ext cx="1987408" cy="993600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Segmentation</a:t>
          </a:r>
          <a:endParaRPr lang="en-GB" sz="2300" kern="1200" dirty="0"/>
        </a:p>
      </dsp:txBody>
      <dsp:txXfrm>
        <a:off x="2864212" y="1860282"/>
        <a:ext cx="1987408" cy="662400"/>
      </dsp:txXfrm>
    </dsp:sp>
    <dsp:sp modelId="{3B6A2C36-29F7-4641-9577-8539AB9B1E8C}">
      <dsp:nvSpPr>
        <dsp:cNvPr id="0" name=""/>
        <dsp:cNvSpPr/>
      </dsp:nvSpPr>
      <dsp:spPr>
        <a:xfrm>
          <a:off x="2970547" y="2522682"/>
          <a:ext cx="2588857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E0DC3-D733-43E8-968E-5A3916C72742}">
      <dsp:nvSpPr>
        <dsp:cNvPr id="0" name=""/>
        <dsp:cNvSpPr/>
      </dsp:nvSpPr>
      <dsp:spPr>
        <a:xfrm>
          <a:off x="5228086" y="1944078"/>
          <a:ext cx="798106" cy="494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5228086" y="2043039"/>
        <a:ext cx="649664" cy="296885"/>
      </dsp:txXfrm>
    </dsp:sp>
    <dsp:sp modelId="{68D00C0C-60DA-4664-99CE-F7FDC39E9FEC}">
      <dsp:nvSpPr>
        <dsp:cNvPr id="0" name=""/>
        <dsp:cNvSpPr/>
      </dsp:nvSpPr>
      <dsp:spPr>
        <a:xfrm>
          <a:off x="6357481" y="1860282"/>
          <a:ext cx="1987408" cy="993600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Labelling</a:t>
          </a:r>
          <a:endParaRPr lang="en-GB" sz="2300" kern="1200" dirty="0"/>
        </a:p>
      </dsp:txBody>
      <dsp:txXfrm>
        <a:off x="6357481" y="1860282"/>
        <a:ext cx="1987408" cy="662400"/>
      </dsp:txXfrm>
    </dsp:sp>
    <dsp:sp modelId="{CE45B918-B55A-4CF3-B732-BD5DA3FA72F8}">
      <dsp:nvSpPr>
        <dsp:cNvPr id="0" name=""/>
        <dsp:cNvSpPr/>
      </dsp:nvSpPr>
      <dsp:spPr>
        <a:xfrm>
          <a:off x="7094709" y="2522682"/>
          <a:ext cx="1327072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99094-1E37-4AA6-A6C7-DF619FB18260}">
      <dsp:nvSpPr>
        <dsp:cNvPr id="0" name=""/>
        <dsp:cNvSpPr/>
      </dsp:nvSpPr>
      <dsp:spPr>
        <a:xfrm>
          <a:off x="0" y="926148"/>
          <a:ext cx="1795122" cy="1139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6BE37F-0A0F-447C-9651-3187296C3B5D}">
      <dsp:nvSpPr>
        <dsp:cNvPr id="0" name=""/>
        <dsp:cNvSpPr/>
      </dsp:nvSpPr>
      <dsp:spPr>
        <a:xfrm>
          <a:off x="199458" y="1115633"/>
          <a:ext cx="1795122" cy="11399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Experiment</a:t>
          </a:r>
          <a:endParaRPr lang="en-GB" sz="2100" kern="1200" dirty="0"/>
        </a:p>
      </dsp:txBody>
      <dsp:txXfrm>
        <a:off x="232845" y="1149020"/>
        <a:ext cx="1728348" cy="1073128"/>
      </dsp:txXfrm>
    </dsp:sp>
    <dsp:sp modelId="{D51A72C0-EAEA-4C5B-BA57-E4061B14477C}">
      <dsp:nvSpPr>
        <dsp:cNvPr id="0" name=""/>
        <dsp:cNvSpPr/>
      </dsp:nvSpPr>
      <dsp:spPr>
        <a:xfrm>
          <a:off x="2194038" y="926148"/>
          <a:ext cx="1795122" cy="1139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3C70F1-6A73-44D4-8C5D-62EE7D69A8E9}">
      <dsp:nvSpPr>
        <dsp:cNvPr id="0" name=""/>
        <dsp:cNvSpPr/>
      </dsp:nvSpPr>
      <dsp:spPr>
        <a:xfrm>
          <a:off x="2393496" y="1115633"/>
          <a:ext cx="1795122" cy="11399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Segmentation</a:t>
          </a:r>
          <a:endParaRPr lang="en-GB" sz="2100" kern="1200" dirty="0"/>
        </a:p>
      </dsp:txBody>
      <dsp:txXfrm>
        <a:off x="2426883" y="1149020"/>
        <a:ext cx="1728348" cy="1073128"/>
      </dsp:txXfrm>
    </dsp:sp>
    <dsp:sp modelId="{AE3E8073-E678-4F41-A3CF-E704FBA38962}">
      <dsp:nvSpPr>
        <dsp:cNvPr id="0" name=""/>
        <dsp:cNvSpPr/>
      </dsp:nvSpPr>
      <dsp:spPr>
        <a:xfrm>
          <a:off x="4388076" y="926148"/>
          <a:ext cx="1795122" cy="1139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5B99BC-4EDC-4C2C-885A-D8BB689B0787}">
      <dsp:nvSpPr>
        <dsp:cNvPr id="0" name=""/>
        <dsp:cNvSpPr/>
      </dsp:nvSpPr>
      <dsp:spPr>
        <a:xfrm>
          <a:off x="4587534" y="1115633"/>
          <a:ext cx="1795122" cy="11399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Labelling</a:t>
          </a:r>
          <a:endParaRPr lang="en-GB" sz="2100" kern="1200" dirty="0"/>
        </a:p>
      </dsp:txBody>
      <dsp:txXfrm>
        <a:off x="4620921" y="1149020"/>
        <a:ext cx="1728348" cy="1073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0893-0384-4DC4-98A4-D6D268CA5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BC898-FDEC-417F-9E05-5EBE8BBF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D4FFC-A59A-44ED-B4A7-598DD960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1377B-446F-4BB6-B3B9-57B1D133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8D06F-D45B-4F79-BC06-0E2C2AD6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42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B85E-E200-4F94-8E28-501B8E9B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2AAE2-F9A5-482C-BA6F-D0BD69DAA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4BEFE-B70E-4AB3-AAA1-32004B29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D96FA-8461-4F41-AAAE-AA47AC49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A339D-6C2A-4256-A5BF-EB06DA90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68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E18B1-8C5C-46CD-89C0-5FFE3EB97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A004B-4625-4345-88C3-51875BE98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92B4A-0652-4628-A0EE-208E37A4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FAA69-37FC-4AB0-BD55-9A654BA9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46D5-EC7A-4F36-B9BB-F227067A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39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4B75-9607-41B8-B33E-3525EA3C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CD406-8D18-439C-93AA-CCCB18C7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3FD79-207E-4E40-8C3D-832095B9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65114-1DEB-4702-AF62-7E0535A4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4F772-9D89-4E74-AAEB-29D146D4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62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D122-5732-4163-95F8-358DC286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AA666-AC7B-48FD-B8CC-42A8B97D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82048-95E1-4A3D-8504-45A97695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0164F-13F9-41E1-BFAA-EC8A964A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26B3F-1F85-4ED0-9A91-E1CBF0CE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78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1E88-6F6F-4DF7-80DC-8731E7BE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5E8B-378F-4177-848B-6B3F10346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392C6-56E4-4193-8975-5853ADE69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46853-ED53-4E81-AF13-4A35D994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23619-2DEF-4F10-957F-10A9C442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8AD16-107A-4FE0-BE8C-F81D4234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89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1A6A-22EA-4C72-8AC0-93379552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CD683-CC29-4F38-B358-A3193B8C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48891-4534-4738-B299-6E9BE3732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7F345-894E-45CC-9DE0-EC5F43304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22533-6523-43D6-A7FC-C7BC85C09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BC310-3A10-42E8-8E5C-6A48D7E2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32A07-9D8C-469E-BFDC-6F8508FB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E4E63-CD30-4DFB-9A53-31C801C1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82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1ADD-4CCE-49D5-9EA0-9F7F3731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79110-09D4-4B63-9031-D0D3AC60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34E92-B0C9-4B54-B5DE-0762CB1B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5B76F-52AC-423F-9BFD-23924CF9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99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1A95F-DE7E-4C30-A9D8-7E15A91E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156CB-825C-4BEF-ADB1-25EF4E77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E83FD-8BA6-4C4B-9831-9C01FF1E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42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EC5A-B586-4167-B357-1A13BC33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88E4-6CE0-4D9C-A695-1E798BFC1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DEA86-75D1-41BF-8C28-F9D67DAF3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571FE-C7C4-467F-99C1-27AD6030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F4924-F0A1-416E-BF2C-89028EC2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F4D09-66D2-42AB-9839-6828BC75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10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E0EE-98D4-452A-BF36-4FEB1979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37181-6B10-44EF-8B12-512465951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4D224-C51C-40F4-82DB-1E637F106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FF02B-B515-4232-B516-BEFE762D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9D94A-3785-4A42-B894-08995A75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4BE6-D4E1-49D1-9C9C-7D0C696B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6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602FC-0B5F-48C1-B38C-F46AE9EC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5C3C0-9C5B-4A66-9D2D-A86F89C4F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E07E-AC64-44CB-A088-E15396FBA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3B7C9-9D40-4B02-ACF6-7E6A9F4F2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55D6B-3BB3-46D4-8589-23E9D4593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13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C48F7A6-AF02-4D16-9B2C-EB0CC46EAB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5703902"/>
              </p:ext>
            </p:extLst>
          </p:nvPr>
        </p:nvGraphicFramePr>
        <p:xfrm>
          <a:off x="2005368" y="488849"/>
          <a:ext cx="8425894" cy="5707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C33B4456-F3A4-4691-894B-C6E81F830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964" y="3145093"/>
            <a:ext cx="1057073" cy="10612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30" name="Picture 6" descr="Remote Sensing | Free Full-Text | Building Extraction from Very ...">
            <a:extLst>
              <a:ext uri="{FF2B5EF4-FFF2-40B4-BE49-F238E27FC236}">
                <a16:creationId xmlns:a16="http://schemas.microsoft.com/office/drawing/2014/main" id="{4AB7A4E0-9295-419C-B93E-1EB23B6C0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136" y="3101004"/>
            <a:ext cx="2292357" cy="112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6E9388-48B3-4ED6-B8D8-472DEE3E32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1917" y="3142099"/>
            <a:ext cx="1057072" cy="10631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1640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D7D8AE-1A29-41C4-ABF5-CF66396F247D}"/>
              </a:ext>
            </a:extLst>
          </p:cNvPr>
          <p:cNvGrpSpPr/>
          <p:nvPr/>
        </p:nvGrpSpPr>
        <p:grpSpPr>
          <a:xfrm>
            <a:off x="2005368" y="488849"/>
            <a:ext cx="8425894" cy="5707765"/>
            <a:chOff x="2005368" y="488849"/>
            <a:chExt cx="8425894" cy="5707765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0C48F7A6-AF02-4D16-9B2C-EB0CC46EAB1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61777265"/>
                </p:ext>
              </p:extLst>
            </p:nvPr>
          </p:nvGraphicFramePr>
          <p:xfrm>
            <a:off x="2005368" y="488849"/>
            <a:ext cx="8425894" cy="57077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33B4456-F3A4-4691-894B-C6E81F830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964" y="3145093"/>
              <a:ext cx="1057073" cy="1061249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pic>
          <p:nvPicPr>
            <p:cNvPr id="1030" name="Picture 6" descr="Remote Sensing | Free Full-Text | Building Extraction from Very ...">
              <a:extLst>
                <a:ext uri="{FF2B5EF4-FFF2-40B4-BE49-F238E27FC236}">
                  <a16:creationId xmlns:a16="http://schemas.microsoft.com/office/drawing/2014/main" id="{4AB7A4E0-9295-419C-B93E-1EB23B6C0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136" y="3101004"/>
              <a:ext cx="2292357" cy="112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6E9388-48B3-4ED6-B8D8-472DEE3E3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41917" y="3142099"/>
              <a:ext cx="1057072" cy="1063121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7107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Remote Sensing | Free Full-Text | Building Extraction from Very ...">
            <a:extLst>
              <a:ext uri="{FF2B5EF4-FFF2-40B4-BE49-F238E27FC236}">
                <a16:creationId xmlns:a16="http://schemas.microsoft.com/office/drawing/2014/main" id="{310EE5C2-183D-40C6-B291-798C2EDEF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3" r="-1" b="-1"/>
          <a:stretch/>
        </p:blipFill>
        <p:spPr bwMode="auto">
          <a:xfrm>
            <a:off x="-7" y="-8"/>
            <a:ext cx="12192000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F50C27-1C5A-4A28-8F2D-EF5D4115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1700"/>
            <a:ext cx="8389083" cy="1325563"/>
          </a:xfrm>
          <a:effectLst>
            <a:softEdge rad="1143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sz="4800" dirty="0"/>
              <a:t>Localised k-means label separation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B8807B-7828-4E42-86D6-939A5397D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-2055"/>
            <a:ext cx="4666892" cy="3481643"/>
          </a:xfrm>
          <a:custGeom>
            <a:avLst/>
            <a:gdLst>
              <a:gd name="connsiteX0" fmla="*/ 144173 w 4666892"/>
              <a:gd name="connsiteY0" fmla="*/ 0 h 3481643"/>
              <a:gd name="connsiteX1" fmla="*/ 4666892 w 4666892"/>
              <a:gd name="connsiteY1" fmla="*/ 0 h 3481643"/>
              <a:gd name="connsiteX2" fmla="*/ 4666892 w 4666892"/>
              <a:gd name="connsiteY2" fmla="*/ 2512390 h 3481643"/>
              <a:gd name="connsiteX3" fmla="*/ 4657487 w 4666892"/>
              <a:gd name="connsiteY3" fmla="*/ 2524968 h 3481643"/>
              <a:gd name="connsiteX4" fmla="*/ 2628900 w 4666892"/>
              <a:gd name="connsiteY4" fmla="*/ 3481643 h 3481643"/>
              <a:gd name="connsiteX5" fmla="*/ 0 w 4666892"/>
              <a:gd name="connsiteY5" fmla="*/ 852743 h 3481643"/>
              <a:gd name="connsiteX6" fmla="*/ 118190 w 4666892"/>
              <a:gd name="connsiteY6" fmla="*/ 70989 h 348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481643">
                <a:moveTo>
                  <a:pt x="144173" y="0"/>
                </a:moveTo>
                <a:lnTo>
                  <a:pt x="4666892" y="0"/>
                </a:lnTo>
                <a:lnTo>
                  <a:pt x="4666892" y="2512390"/>
                </a:lnTo>
                <a:lnTo>
                  <a:pt x="4657487" y="2524968"/>
                </a:lnTo>
                <a:cubicBezTo>
                  <a:pt x="4175308" y="3109233"/>
                  <a:pt x="3445594" y="3481643"/>
                  <a:pt x="2628900" y="3481643"/>
                </a:cubicBezTo>
                <a:cubicBezTo>
                  <a:pt x="1176999" y="3481643"/>
                  <a:pt x="0" y="2304644"/>
                  <a:pt x="0" y="852743"/>
                </a:cubicBezTo>
                <a:cubicBezTo>
                  <a:pt x="0" y="580512"/>
                  <a:pt x="41379" y="317945"/>
                  <a:pt x="118190" y="70989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50D1006-5306-4554-908D-C886D782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1" b="16404"/>
          <a:stretch/>
        </p:blipFill>
        <p:spPr bwMode="auto">
          <a:xfrm>
            <a:off x="7689829" y="-2055"/>
            <a:ext cx="4502173" cy="3316924"/>
          </a:xfrm>
          <a:custGeom>
            <a:avLst/>
            <a:gdLst/>
            <a:ahLst/>
            <a:cxnLst/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  <a:solidFill>
            <a:srgbClr val="FFFFFF"/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0349424E-A546-4D53-B746-ECB95B7E64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49" r="1" b="8466"/>
          <a:stretch/>
        </p:blipFill>
        <p:spPr>
          <a:xfrm>
            <a:off x="8768834" y="4082148"/>
            <a:ext cx="3423175" cy="2775859"/>
          </a:xfrm>
          <a:custGeom>
            <a:avLst/>
            <a:gdLst/>
            <a:ahLst/>
            <a:cxnLst/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solidFill>
            <a:srgbClr val="FFFFFF"/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B0B4268-39D3-4984-9D3A-704156347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5644185"/>
              </p:ext>
            </p:extLst>
          </p:nvPr>
        </p:nvGraphicFramePr>
        <p:xfrm>
          <a:off x="805542" y="2871982"/>
          <a:ext cx="6382657" cy="31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55561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41F9720-6920-44AD-A652-24B84D4B0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9" y="333794"/>
            <a:ext cx="3888311" cy="3903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2A3296-E1B0-4DA2-A102-41B5C0D43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616" y="330352"/>
            <a:ext cx="3888307" cy="39105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943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tershed Segmentation | Download Scientific Diagram">
            <a:extLst>
              <a:ext uri="{FF2B5EF4-FFF2-40B4-BE49-F238E27FC236}">
                <a16:creationId xmlns:a16="http://schemas.microsoft.com/office/drawing/2014/main" id="{4CD5A8D2-FA38-4DDE-A16B-201912FA6E6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85"/>
          <a:stretch/>
        </p:blipFill>
        <p:spPr bwMode="auto">
          <a:xfrm>
            <a:off x="1304166" y="93307"/>
            <a:ext cx="5012658" cy="2080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Watershed Segmentation | Download Scientific Diagram">
            <a:extLst>
              <a:ext uri="{FF2B5EF4-FFF2-40B4-BE49-F238E27FC236}">
                <a16:creationId xmlns:a16="http://schemas.microsoft.com/office/drawing/2014/main" id="{9D6A89C0-5B51-47B0-A909-F168911F040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45" b="32740"/>
          <a:stretch/>
        </p:blipFill>
        <p:spPr bwMode="auto">
          <a:xfrm>
            <a:off x="3256383" y="2276670"/>
            <a:ext cx="5012658" cy="2080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Watershed Segmentation | Download Scientific Diagram">
            <a:extLst>
              <a:ext uri="{FF2B5EF4-FFF2-40B4-BE49-F238E27FC236}">
                <a16:creationId xmlns:a16="http://schemas.microsoft.com/office/drawing/2014/main" id="{44C3631B-5AE4-43E6-9E59-4D84386F023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7"/>
          <a:stretch/>
        </p:blipFill>
        <p:spPr bwMode="auto">
          <a:xfrm>
            <a:off x="5182592" y="4460033"/>
            <a:ext cx="5012658" cy="2040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8367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-means Clustering Algorithm: Know How It Works | Edureka">
            <a:extLst>
              <a:ext uri="{FF2B5EF4-FFF2-40B4-BE49-F238E27FC236}">
                <a16:creationId xmlns:a16="http://schemas.microsoft.com/office/drawing/2014/main" id="{F90A30AC-7D83-470B-96D4-45912CFAC6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39" y="685331"/>
            <a:ext cx="5418096" cy="548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T shirt clusters - Edureka">
            <a:extLst>
              <a:ext uri="{FF2B5EF4-FFF2-40B4-BE49-F238E27FC236}">
                <a16:creationId xmlns:a16="http://schemas.microsoft.com/office/drawing/2014/main" id="{ED101FBB-83BE-46DE-83FF-220E866A229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7" r="63107"/>
          <a:stretch/>
        </p:blipFill>
        <p:spPr bwMode="auto">
          <a:xfrm>
            <a:off x="5859819" y="685331"/>
            <a:ext cx="2593716" cy="25867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478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8661E6-C1D7-4D2B-A49C-5956778FA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734" y="133350"/>
            <a:ext cx="2205285" cy="22163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C406F-FBD4-4E8A-A9ED-A88AD08DE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511" y="1223869"/>
            <a:ext cx="2242456" cy="22465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232790-2284-4FA0-B8C8-73C776AF6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731" y="2274552"/>
            <a:ext cx="2242457" cy="2242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29B404-513C-4B23-AA86-B8487139A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7952" y="3486151"/>
            <a:ext cx="2242456" cy="2246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E3F9176F-C7F1-4B96-A31B-E503A9995D6E}"/>
              </a:ext>
            </a:extLst>
          </p:cNvPr>
          <p:cNvSpPr/>
          <p:nvPr/>
        </p:nvSpPr>
        <p:spPr>
          <a:xfrm rot="5400000">
            <a:off x="3125334" y="611615"/>
            <a:ext cx="466789" cy="636398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E0C9E75D-F5AC-4796-89B8-22D01458400A}"/>
              </a:ext>
            </a:extLst>
          </p:cNvPr>
          <p:cNvSpPr/>
          <p:nvPr/>
        </p:nvSpPr>
        <p:spPr>
          <a:xfrm rot="5400000">
            <a:off x="4226984" y="1675240"/>
            <a:ext cx="466789" cy="636398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EB2EA79-C5E8-43E5-B5AC-351F9C72E6DA}"/>
              </a:ext>
            </a:extLst>
          </p:cNvPr>
          <p:cNvSpPr/>
          <p:nvPr/>
        </p:nvSpPr>
        <p:spPr>
          <a:xfrm rot="5400000">
            <a:off x="5350938" y="2882522"/>
            <a:ext cx="466789" cy="636398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85F94F30-2404-40DB-8D69-A32EBECFF7A1}"/>
              </a:ext>
            </a:extLst>
          </p:cNvPr>
          <p:cNvSpPr/>
          <p:nvPr/>
        </p:nvSpPr>
        <p:spPr>
          <a:xfrm rot="5400000">
            <a:off x="6466385" y="3887696"/>
            <a:ext cx="466789" cy="636398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30AB4A-DEA0-450B-8CB8-053319F72C74}"/>
              </a:ext>
            </a:extLst>
          </p:cNvPr>
          <p:cNvSpPr/>
          <p:nvPr/>
        </p:nvSpPr>
        <p:spPr>
          <a:xfrm>
            <a:off x="7732171" y="5380784"/>
            <a:ext cx="833904" cy="51490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Kmeans Clustering - File Exchange - MATLAB Central">
            <a:extLst>
              <a:ext uri="{FF2B5EF4-FFF2-40B4-BE49-F238E27FC236}">
                <a16:creationId xmlns:a16="http://schemas.microsoft.com/office/drawing/2014/main" id="{65B1E147-1283-4044-A1DE-E71DEB768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888" y="4623956"/>
            <a:ext cx="2995281" cy="2242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EAEAE1-F58C-440C-BAD3-A8C17333D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4899" y="4517009"/>
            <a:ext cx="2234228" cy="2242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046C4B-1A69-4A47-9916-837200911B32}"/>
              </a:ext>
            </a:extLst>
          </p:cNvPr>
          <p:cNvSpPr txBox="1"/>
          <p:nvPr/>
        </p:nvSpPr>
        <p:spPr>
          <a:xfrm>
            <a:off x="3005019" y="310931"/>
            <a:ext cx="159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Otsu threshold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4F57BF-E568-42A2-AF66-FD696C5B8B96}"/>
              </a:ext>
            </a:extLst>
          </p:cNvPr>
          <p:cNvSpPr txBox="1"/>
          <p:nvPr/>
        </p:nvSpPr>
        <p:spPr>
          <a:xfrm>
            <a:off x="4094710" y="1404906"/>
            <a:ext cx="21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transform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91FEEB-C520-4419-8E64-0BC134AC1962}"/>
              </a:ext>
            </a:extLst>
          </p:cNvPr>
          <p:cNvSpPr txBox="1"/>
          <p:nvPr/>
        </p:nvSpPr>
        <p:spPr>
          <a:xfrm>
            <a:off x="5214899" y="2590142"/>
            <a:ext cx="21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fitting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A27B7E-8BCF-4764-8574-5F9EA04CA9FC}"/>
              </a:ext>
            </a:extLst>
          </p:cNvPr>
          <p:cNvSpPr txBox="1"/>
          <p:nvPr/>
        </p:nvSpPr>
        <p:spPr>
          <a:xfrm>
            <a:off x="6188457" y="3559564"/>
            <a:ext cx="211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refinement &amp; localisation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A5A0B-6F87-4CCC-95CB-1D8474EC1BCB}"/>
              </a:ext>
            </a:extLst>
          </p:cNvPr>
          <p:cNvSpPr txBox="1"/>
          <p:nvPr/>
        </p:nvSpPr>
        <p:spPr>
          <a:xfrm>
            <a:off x="8664325" y="4439290"/>
            <a:ext cx="293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85088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CFD470-AA6C-4773-858C-9446ED114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16" y="1473721"/>
            <a:ext cx="3888307" cy="39105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BE81E-6321-4F88-8970-370B639C0E07}"/>
              </a:ext>
            </a:extLst>
          </p:cNvPr>
          <p:cNvSpPr txBox="1"/>
          <p:nvPr/>
        </p:nvSpPr>
        <p:spPr>
          <a:xfrm>
            <a:off x="2988219" y="1104389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Labelled particles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27E06A-9BF2-48DD-9CC2-5971C8681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516" y="1473721"/>
            <a:ext cx="3888307" cy="39105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BB3A64-45BF-4453-B444-29E9C91872EE}"/>
              </a:ext>
            </a:extLst>
          </p:cNvPr>
          <p:cNvSpPr txBox="1"/>
          <p:nvPr/>
        </p:nvSpPr>
        <p:spPr>
          <a:xfrm>
            <a:off x="7153818" y="1104389"/>
            <a:ext cx="267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k-means separation</a:t>
            </a:r>
          </a:p>
        </p:txBody>
      </p:sp>
    </p:spTree>
    <p:extLst>
      <p:ext uri="{BB962C8B-B14F-4D97-AF65-F5344CB8AC3E}">
        <p14:creationId xmlns:p14="http://schemas.microsoft.com/office/powerpoint/2010/main" val="18217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31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Localised k-means label separation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Varambhia</dc:creator>
  <cp:lastModifiedBy>Aakash Varambhia</cp:lastModifiedBy>
  <cp:revision>4</cp:revision>
  <dcterms:created xsi:type="dcterms:W3CDTF">2020-08-20T14:26:40Z</dcterms:created>
  <dcterms:modified xsi:type="dcterms:W3CDTF">2020-08-20T15:45:09Z</dcterms:modified>
</cp:coreProperties>
</file>