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582A-08AB-4A97-AFA2-C6F7FBA24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F9040-A45E-43EF-954C-1DDA86368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3E260-BB61-47AD-983B-EDFD84A6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F4E6-25E6-498C-A8AB-23557819A15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8DA6D-E092-47DE-ABF6-96E95E64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597E9-7DE2-48DB-80CB-329991C9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ACD9-C5BB-4BEE-9EEF-6A95A126A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12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DBF0-4871-41D9-8FD0-7ADB1F02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DE221-F91D-49F8-9584-390751F74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7D58A-67D5-42BF-9180-C3C6DE06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F4E6-25E6-498C-A8AB-23557819A15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E66DC-B38B-4D52-BC3B-8E2F002B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54C0D-CF83-4E30-8945-50149B40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ACD9-C5BB-4BEE-9EEF-6A95A126A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6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60667-1216-4E12-8E76-31D66EA5A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6E884-EBFE-4E26-91C6-EFE6BDE83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F8EED-1B20-473D-BE5F-A6A8D817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F4E6-25E6-498C-A8AB-23557819A15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FC41-9C31-464D-BD65-0DD49D46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8CF7-922D-4A77-A805-82ACBC62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ACD9-C5BB-4BEE-9EEF-6A95A126A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73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7564-A057-4859-847F-53CCD9E2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D2F2-ADA0-4375-ABC0-7F28E8194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9B3C7-57D9-4031-82A6-6CFEE9C4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F4E6-25E6-498C-A8AB-23557819A15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BAE1E-5B5B-49C5-A536-DEC0A6E4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C3F10-DFDE-4803-96CE-BD1E0149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ACD9-C5BB-4BEE-9EEF-6A95A126A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97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A6AA-C1B0-440A-8013-55948578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7EED5-25BF-4F7D-BDA8-BBC8280B0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8ED19-1C3F-412C-8569-7F241C03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F4E6-25E6-498C-A8AB-23557819A15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74446-9164-4570-AF4A-107216EE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5716B-D5F2-452F-944C-75A5254F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ACD9-C5BB-4BEE-9EEF-6A95A126A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34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6D6-7637-4353-AEBB-F77599E1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4D834-4C50-4E3C-8EA6-E1F20686A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5C700-3E56-46C4-864E-928E10C07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682AE-94A4-4CE9-BCEB-1A6F1624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F4E6-25E6-498C-A8AB-23557819A15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26494-3A64-4900-8CA6-26758AE8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A366F-44A1-4211-8F6C-AF8A7AA2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ACD9-C5BB-4BEE-9EEF-6A95A126A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71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51CF-1BDB-4618-A6B6-6F9DAC89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3383D-2AF6-470D-8CBC-08589CFBA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3569E-DED2-4F70-815E-7334A6C06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A5837-6B54-4559-A370-B1B3E84D1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C87D7-A41D-4AA8-9A0E-50E81BCB4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E7797-746B-44D4-939B-3FAF83CA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F4E6-25E6-498C-A8AB-23557819A15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99201-336D-4DE8-AB3E-8970D429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D5BDB7-C201-45A0-A997-D68E405A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ACD9-C5BB-4BEE-9EEF-6A95A126A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5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B63F-3F17-4A56-9C78-65D10ACE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2AE8A-3A71-4725-9C85-8F58FA91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F4E6-25E6-498C-A8AB-23557819A15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6E311-69E1-4797-89C9-DF0BCBE5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550EC-8613-4E45-9DB4-10B31516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ACD9-C5BB-4BEE-9EEF-6A95A126A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35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E2F31-2566-4C15-A92C-DB319B55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F4E6-25E6-498C-A8AB-23557819A15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F48BF-FD09-49BF-906C-DDD1310B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52AB1-1422-40E8-A017-5FE8888E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ACD9-C5BB-4BEE-9EEF-6A95A126A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60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0573-61EF-4D32-A491-4DD5531C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24A6F-FAAD-4327-AA49-0F3AA6461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AD043-A3CE-4F71-8A8B-22AF0617F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F0904-CB0B-4F96-AA5C-FFFBE5D6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F4E6-25E6-498C-A8AB-23557819A15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A9F04-0522-4468-948F-AA692C3E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FAD9A-CD84-446C-8561-06444162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ACD9-C5BB-4BEE-9EEF-6A95A126A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02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BB43-1CA2-4F8D-BE38-DC00A718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71B5E-ECB7-400B-89CE-DE44F8EE6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8B203-9366-4692-AC37-40747134F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0BD9B-430D-47C1-97D9-7C4DB7DB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F4E6-25E6-498C-A8AB-23557819A15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6E82B-6314-4878-957D-5E0F13341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88035-EDB4-43E8-B148-F8FA2D08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ACD9-C5BB-4BEE-9EEF-6A95A126A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25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CAA73-323E-45B0-983D-17B6F068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0963F-7EF3-483F-8F14-0B0360A05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235DB-37A2-482A-8C91-E4A8A12C3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6F4E6-25E6-498C-A8AB-23557819A15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F96E6-948F-4BCE-A256-1A53BD547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D6F39-B8C6-46BD-B543-37FF261B0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2ACD9-C5BB-4BEE-9EEF-6A95A126A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23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9D40AB-09EF-48A4-88E3-449F520CC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12596"/>
            <a:ext cx="5426764" cy="25234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A947D5-6E71-4438-A74F-09975433B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953157"/>
            <a:ext cx="5426764" cy="211643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5421B-127C-4F0A-A9CC-EC2D2959D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812899"/>
            <a:ext cx="5426764" cy="508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9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Varambhia</dc:creator>
  <cp:lastModifiedBy>Aakash Varambhia</cp:lastModifiedBy>
  <cp:revision>1</cp:revision>
  <dcterms:created xsi:type="dcterms:W3CDTF">2020-08-24T14:29:01Z</dcterms:created>
  <dcterms:modified xsi:type="dcterms:W3CDTF">2020-08-24T14:35:00Z</dcterms:modified>
</cp:coreProperties>
</file>