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7093F-0D7F-442C-9AEB-D6089078A78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46D94-6759-4538-A6A0-11E25652B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8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46D94-6759-4538-A6A0-11E25652BBC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0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971D-8467-4572-9306-006023A9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A4D58-9A1C-4EB7-BADD-90EA20EA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BE27-4B45-4D24-8A6D-CD699C08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37F0-20DE-4993-A068-EE80D439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4152-25A2-41D7-ADC9-F70A0272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6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35AD-D539-4EA0-B821-1C213C9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15EC5-F0E1-410B-97B5-26A6A78E0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8E90-03F6-41EB-A4A9-AC1A3DD1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CAEDB-9E74-47CD-8B93-2DF4E595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F84B-5EAF-4A3E-8484-967B0B12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0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BBF6B-1F17-4A5E-9A08-AAE326F9C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ADA95-56B2-44D7-8BFB-0B8EEC59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1EA1-879F-408D-82F5-95E1038D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8EDF-6DD2-4C9A-94F3-A6F8BB54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678F-15A5-4CC3-9F18-445A5CB0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19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C887-E52A-495C-908B-3966FE52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3C10-DE2E-4CC1-8C35-8FA78E59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D32F-4A93-49C8-8301-EED85882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CB91-0DBD-468F-A367-00176EA5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BC04-9DF8-42B1-9487-806E7D1A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0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DE0-4271-4756-AA85-69801E52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086D-A01F-4C10-AAEE-8F89C1029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CF03-90CC-4816-B084-CBFC7337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E513-C017-4BB9-8E7A-4B254618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1BD1-2809-4E7F-A1B3-875C9B04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3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E5FD-17A1-4256-B9A1-B3A465C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DD30-ADE8-4F20-849D-4FC2BCFE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3F931-8536-4CF1-BE6C-BBC88A7C5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B5D37-BFF2-4ADF-BD0B-590CDAE5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627E-BAE7-4B4C-AFB1-6DAE841D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CF50-D2BF-4F05-81D5-91CCFCA9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5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DDA-2D84-44E1-8130-DF732CC4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B90D4-A246-4035-A69E-63B19402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E736-802B-4C8D-97A0-12E1E000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AEC8-08FF-4BDC-8167-1FD55C5A8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98435-966C-484F-A5E7-D07E42F59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058BB-DCDB-492A-97AA-BC21A934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DB8BB-A89D-415B-9A0A-3A0A9C6F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01F5E-F046-4887-A54A-CCBEE037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78CB-4356-4291-B184-4F4961AD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9505A-227D-470A-BABA-032722A6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9D78E-C413-4DF1-9D2E-CCE27776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0BBFE-A9CC-4A11-B765-FB21D40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7AF05-F6A7-4ABF-83E7-EF207E22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EB23A-F6EE-4EFE-B1D1-7D033860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5A31F-B87E-41D6-BCEF-2C2AE9A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5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110-4802-448C-AECF-4CEF2D13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E04D3-90F2-4E1A-A54A-36CC0216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D6CA9-32C3-4F36-BD17-4E624072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8F6C9-E666-4CDF-AFD0-338813E8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01BD8-9022-4F52-BAE4-FEA37A12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84826-4F04-4EC5-80DF-21D75AB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51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262A-4E22-4367-991E-25B075E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F4A23-38F7-4E3E-979D-940713A70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BA5E5-D6D7-4BC7-9665-E55F5170B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C864-150D-4C37-AB57-F7F531E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9A792-13AC-463B-B243-896B2633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4579C-A91F-4D1D-9623-73E1B373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8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A3C5B-0EED-4008-BB64-DBAF0B37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1E007-D95C-4276-9ACD-E54D3640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B0FB-4362-45E9-86AA-BCF7973CE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4A60-163F-49E3-AF4A-35E654D1C4E8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56D8-2C25-4EC7-9CD1-74860ADD7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7314-A034-4D73-8E3F-DDA476ECF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AB04-CD79-4EFA-8DF2-C10C10959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C64DB-A91A-45E9-BE08-6AA1D7C90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4" r="14092" b="-2"/>
          <a:stretch/>
        </p:blipFill>
        <p:spPr>
          <a:xfrm>
            <a:off x="-1" y="10"/>
            <a:ext cx="7370057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9A780-5EB1-42D1-ABD0-CC40C1F58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4186"/>
          <a:stretch/>
        </p:blipFill>
        <p:spPr>
          <a:xfrm>
            <a:off x="7534656" y="1"/>
            <a:ext cx="4657344" cy="3346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C80247-024B-4494-A73B-B319F2858C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45" r="17865" b="-3"/>
          <a:stretch/>
        </p:blipFill>
        <p:spPr>
          <a:xfrm>
            <a:off x="7534654" y="3511296"/>
            <a:ext cx="4657346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Varambhia</dc:creator>
  <cp:lastModifiedBy>Aakash Varambhia</cp:lastModifiedBy>
  <cp:revision>1</cp:revision>
  <dcterms:created xsi:type="dcterms:W3CDTF">2020-08-24T14:36:38Z</dcterms:created>
  <dcterms:modified xsi:type="dcterms:W3CDTF">2020-08-24T14:40:59Z</dcterms:modified>
</cp:coreProperties>
</file>