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9DBEAB-4B72-4A43-B705-2E0EF15D818F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EBE13FCD-1463-41CE-B0E4-8F274C08B934}">
      <dgm:prSet phldrT="[Text]"/>
      <dgm:spPr/>
      <dgm:t>
        <a:bodyPr/>
        <a:lstStyle/>
        <a:p>
          <a:r>
            <a:rPr lang="en-GB" b="1" dirty="0"/>
            <a:t>Data acquisition</a:t>
          </a:r>
        </a:p>
      </dgm:t>
    </dgm:pt>
    <dgm:pt modelId="{BD6FBA55-0CE2-4A3D-A7B2-1D0E2D3EA32C}" type="parTrans" cxnId="{65C40706-9F93-475C-B47D-1C2EECCEFACC}">
      <dgm:prSet/>
      <dgm:spPr/>
      <dgm:t>
        <a:bodyPr/>
        <a:lstStyle/>
        <a:p>
          <a:endParaRPr lang="en-GB" b="1"/>
        </a:p>
      </dgm:t>
    </dgm:pt>
    <dgm:pt modelId="{76E1709D-DC37-4DEC-8D90-08A6598F54D5}" type="sibTrans" cxnId="{65C40706-9F93-475C-B47D-1C2EECCEFACC}">
      <dgm:prSet/>
      <dgm:spPr/>
      <dgm:t>
        <a:bodyPr/>
        <a:lstStyle/>
        <a:p>
          <a:endParaRPr lang="en-GB" b="1"/>
        </a:p>
      </dgm:t>
    </dgm:pt>
    <dgm:pt modelId="{05497C06-3D15-47E3-B858-8E3C4D49FCD1}">
      <dgm:prSet phldrT="[Text]"/>
      <dgm:spPr/>
      <dgm:t>
        <a:bodyPr/>
        <a:lstStyle/>
        <a:p>
          <a:r>
            <a:rPr lang="en-GB" b="1" dirty="0"/>
            <a:t>Data pre-processing</a:t>
          </a:r>
        </a:p>
      </dgm:t>
    </dgm:pt>
    <dgm:pt modelId="{B40FB152-91BE-4E33-8AEB-00D57A72ED59}" type="parTrans" cxnId="{B98B325F-DE2A-4793-B50D-B443BE5F1A79}">
      <dgm:prSet/>
      <dgm:spPr/>
      <dgm:t>
        <a:bodyPr/>
        <a:lstStyle/>
        <a:p>
          <a:endParaRPr lang="en-GB" b="1"/>
        </a:p>
      </dgm:t>
    </dgm:pt>
    <dgm:pt modelId="{94156D4F-53BB-496D-A5A0-2B483E706E26}" type="sibTrans" cxnId="{B98B325F-DE2A-4793-B50D-B443BE5F1A79}">
      <dgm:prSet/>
      <dgm:spPr/>
      <dgm:t>
        <a:bodyPr/>
        <a:lstStyle/>
        <a:p>
          <a:endParaRPr lang="en-GB" b="1"/>
        </a:p>
      </dgm:t>
    </dgm:pt>
    <dgm:pt modelId="{81333BD4-0A9C-4B00-9775-0D2129D730B0}">
      <dgm:prSet phldrT="[Text]"/>
      <dgm:spPr/>
      <dgm:t>
        <a:bodyPr/>
        <a:lstStyle/>
        <a:p>
          <a:r>
            <a:rPr lang="en-GB" b="1" dirty="0"/>
            <a:t>Analysis</a:t>
          </a:r>
        </a:p>
      </dgm:t>
    </dgm:pt>
    <dgm:pt modelId="{07B1BE2B-41AD-4F5C-AB47-ECCB98068F63}" type="parTrans" cxnId="{F0A96D54-0B40-4428-9EAC-DC8BA8BD3DA5}">
      <dgm:prSet/>
      <dgm:spPr/>
      <dgm:t>
        <a:bodyPr/>
        <a:lstStyle/>
        <a:p>
          <a:endParaRPr lang="en-GB" b="1"/>
        </a:p>
      </dgm:t>
    </dgm:pt>
    <dgm:pt modelId="{21DF19D5-216A-410A-A4F9-8DC5ACBCF844}" type="sibTrans" cxnId="{F0A96D54-0B40-4428-9EAC-DC8BA8BD3DA5}">
      <dgm:prSet/>
      <dgm:spPr/>
      <dgm:t>
        <a:bodyPr/>
        <a:lstStyle/>
        <a:p>
          <a:endParaRPr lang="en-GB" b="1"/>
        </a:p>
      </dgm:t>
    </dgm:pt>
    <dgm:pt modelId="{E4270D38-3D9A-4ADB-898F-C3DA56949CC5}">
      <dgm:prSet phldrT="[Text]"/>
      <dgm:spPr/>
      <dgm:t>
        <a:bodyPr/>
        <a:lstStyle/>
        <a:p>
          <a:r>
            <a:rPr lang="en-GB" b="1" dirty="0"/>
            <a:t>Reporting</a:t>
          </a:r>
        </a:p>
      </dgm:t>
    </dgm:pt>
    <dgm:pt modelId="{991ED987-2630-42EC-B32E-9067A19AC1C8}" type="parTrans" cxnId="{D6EB3C0D-B929-49D0-9ED2-D77198593690}">
      <dgm:prSet/>
      <dgm:spPr/>
      <dgm:t>
        <a:bodyPr/>
        <a:lstStyle/>
        <a:p>
          <a:endParaRPr lang="en-GB" b="1"/>
        </a:p>
      </dgm:t>
    </dgm:pt>
    <dgm:pt modelId="{54349B1A-039D-44EF-902C-076D8814BAAE}" type="sibTrans" cxnId="{D6EB3C0D-B929-49D0-9ED2-D77198593690}">
      <dgm:prSet/>
      <dgm:spPr/>
      <dgm:t>
        <a:bodyPr/>
        <a:lstStyle/>
        <a:p>
          <a:endParaRPr lang="en-GB" b="1"/>
        </a:p>
      </dgm:t>
    </dgm:pt>
    <dgm:pt modelId="{B82304CD-319F-40EC-8D98-FED0E4671D70}">
      <dgm:prSet phldrT="[Text]"/>
      <dgm:spPr/>
      <dgm:t>
        <a:bodyPr/>
        <a:lstStyle/>
        <a:p>
          <a:r>
            <a:rPr lang="en-GB" b="1" dirty="0"/>
            <a:t>Drawing comparisons</a:t>
          </a:r>
        </a:p>
      </dgm:t>
    </dgm:pt>
    <dgm:pt modelId="{B641EEA4-D700-4868-B853-EEC5DE0B9A16}" type="parTrans" cxnId="{D1A182CD-1026-4244-A3AA-7863543C732E}">
      <dgm:prSet/>
      <dgm:spPr/>
      <dgm:t>
        <a:bodyPr/>
        <a:lstStyle/>
        <a:p>
          <a:endParaRPr lang="en-GB" b="1"/>
        </a:p>
      </dgm:t>
    </dgm:pt>
    <dgm:pt modelId="{8024EC78-B63A-4020-AE78-E1127E3D05AC}" type="sibTrans" cxnId="{D1A182CD-1026-4244-A3AA-7863543C732E}">
      <dgm:prSet/>
      <dgm:spPr/>
      <dgm:t>
        <a:bodyPr/>
        <a:lstStyle/>
        <a:p>
          <a:endParaRPr lang="en-GB" b="1"/>
        </a:p>
      </dgm:t>
    </dgm:pt>
    <dgm:pt modelId="{50183785-457F-4319-A586-B0AD35BA257A}" type="pres">
      <dgm:prSet presAssocID="{FD9DBEAB-4B72-4A43-B705-2E0EF15D818F}" presName="cycle" presStyleCnt="0">
        <dgm:presLayoutVars>
          <dgm:dir/>
          <dgm:resizeHandles val="exact"/>
        </dgm:presLayoutVars>
      </dgm:prSet>
      <dgm:spPr/>
    </dgm:pt>
    <dgm:pt modelId="{8EE4D322-29D9-4E62-B356-049BF9BEF83D}" type="pres">
      <dgm:prSet presAssocID="{EBE13FCD-1463-41CE-B0E4-8F274C08B934}" presName="dummy" presStyleCnt="0"/>
      <dgm:spPr/>
    </dgm:pt>
    <dgm:pt modelId="{BCA3656D-3253-461D-AB71-EE135E9126AF}" type="pres">
      <dgm:prSet presAssocID="{EBE13FCD-1463-41CE-B0E4-8F274C08B934}" presName="node" presStyleLbl="revTx" presStyleIdx="0" presStyleCnt="5">
        <dgm:presLayoutVars>
          <dgm:bulletEnabled val="1"/>
        </dgm:presLayoutVars>
      </dgm:prSet>
      <dgm:spPr/>
    </dgm:pt>
    <dgm:pt modelId="{406BDEE4-9838-4F5C-9BDB-A13C7C84EBA4}" type="pres">
      <dgm:prSet presAssocID="{76E1709D-DC37-4DEC-8D90-08A6598F54D5}" presName="sibTrans" presStyleLbl="node1" presStyleIdx="0" presStyleCnt="5"/>
      <dgm:spPr/>
    </dgm:pt>
    <dgm:pt modelId="{8ADBC69D-0A69-4C76-A336-5B8FDEC8C3D6}" type="pres">
      <dgm:prSet presAssocID="{05497C06-3D15-47E3-B858-8E3C4D49FCD1}" presName="dummy" presStyleCnt="0"/>
      <dgm:spPr/>
    </dgm:pt>
    <dgm:pt modelId="{E505FC43-9ECD-4F60-854C-2F768D91F6E8}" type="pres">
      <dgm:prSet presAssocID="{05497C06-3D15-47E3-B858-8E3C4D49FCD1}" presName="node" presStyleLbl="revTx" presStyleIdx="1" presStyleCnt="5">
        <dgm:presLayoutVars>
          <dgm:bulletEnabled val="1"/>
        </dgm:presLayoutVars>
      </dgm:prSet>
      <dgm:spPr/>
    </dgm:pt>
    <dgm:pt modelId="{A7D535AD-DFAA-454F-8F40-028C222DF108}" type="pres">
      <dgm:prSet presAssocID="{94156D4F-53BB-496D-A5A0-2B483E706E26}" presName="sibTrans" presStyleLbl="node1" presStyleIdx="1" presStyleCnt="5"/>
      <dgm:spPr/>
    </dgm:pt>
    <dgm:pt modelId="{A1479EC2-FAE9-4D05-8758-8EDE31750D88}" type="pres">
      <dgm:prSet presAssocID="{81333BD4-0A9C-4B00-9775-0D2129D730B0}" presName="dummy" presStyleCnt="0"/>
      <dgm:spPr/>
    </dgm:pt>
    <dgm:pt modelId="{C54C443B-5864-463A-9FB0-24740D0E0728}" type="pres">
      <dgm:prSet presAssocID="{81333BD4-0A9C-4B00-9775-0D2129D730B0}" presName="node" presStyleLbl="revTx" presStyleIdx="2" presStyleCnt="5">
        <dgm:presLayoutVars>
          <dgm:bulletEnabled val="1"/>
        </dgm:presLayoutVars>
      </dgm:prSet>
      <dgm:spPr/>
    </dgm:pt>
    <dgm:pt modelId="{98DC1361-59CF-440A-B9BC-AF072F78129C}" type="pres">
      <dgm:prSet presAssocID="{21DF19D5-216A-410A-A4F9-8DC5ACBCF844}" presName="sibTrans" presStyleLbl="node1" presStyleIdx="2" presStyleCnt="5"/>
      <dgm:spPr/>
    </dgm:pt>
    <dgm:pt modelId="{DEBFAE61-61D0-4F0C-9CD1-F909E260B2AD}" type="pres">
      <dgm:prSet presAssocID="{E4270D38-3D9A-4ADB-898F-C3DA56949CC5}" presName="dummy" presStyleCnt="0"/>
      <dgm:spPr/>
    </dgm:pt>
    <dgm:pt modelId="{7003EFF0-FBB4-450F-976A-412ACB6A45B1}" type="pres">
      <dgm:prSet presAssocID="{E4270D38-3D9A-4ADB-898F-C3DA56949CC5}" presName="node" presStyleLbl="revTx" presStyleIdx="3" presStyleCnt="5">
        <dgm:presLayoutVars>
          <dgm:bulletEnabled val="1"/>
        </dgm:presLayoutVars>
      </dgm:prSet>
      <dgm:spPr/>
    </dgm:pt>
    <dgm:pt modelId="{5275ED31-5A29-4C51-9DAE-061EFCF44186}" type="pres">
      <dgm:prSet presAssocID="{54349B1A-039D-44EF-902C-076D8814BAAE}" presName="sibTrans" presStyleLbl="node1" presStyleIdx="3" presStyleCnt="5"/>
      <dgm:spPr/>
    </dgm:pt>
    <dgm:pt modelId="{5DE9B291-9537-474F-9EEC-C5807BAED059}" type="pres">
      <dgm:prSet presAssocID="{B82304CD-319F-40EC-8D98-FED0E4671D70}" presName="dummy" presStyleCnt="0"/>
      <dgm:spPr/>
    </dgm:pt>
    <dgm:pt modelId="{13B3F6DB-EEF6-46EC-8F6B-F22E4F3565D5}" type="pres">
      <dgm:prSet presAssocID="{B82304CD-319F-40EC-8D98-FED0E4671D70}" presName="node" presStyleLbl="revTx" presStyleIdx="4" presStyleCnt="5">
        <dgm:presLayoutVars>
          <dgm:bulletEnabled val="1"/>
        </dgm:presLayoutVars>
      </dgm:prSet>
      <dgm:spPr/>
    </dgm:pt>
    <dgm:pt modelId="{EFEA88A1-607D-42B9-BE3D-C027AF00E455}" type="pres">
      <dgm:prSet presAssocID="{8024EC78-B63A-4020-AE78-E1127E3D05AC}" presName="sibTrans" presStyleLbl="node1" presStyleIdx="4" presStyleCnt="5"/>
      <dgm:spPr/>
    </dgm:pt>
  </dgm:ptLst>
  <dgm:cxnLst>
    <dgm:cxn modelId="{65C40706-9F93-475C-B47D-1C2EECCEFACC}" srcId="{FD9DBEAB-4B72-4A43-B705-2E0EF15D818F}" destId="{EBE13FCD-1463-41CE-B0E4-8F274C08B934}" srcOrd="0" destOrd="0" parTransId="{BD6FBA55-0CE2-4A3D-A7B2-1D0E2D3EA32C}" sibTransId="{76E1709D-DC37-4DEC-8D90-08A6598F54D5}"/>
    <dgm:cxn modelId="{15290309-8C44-4ED4-8630-AA1E0C770D22}" type="presOf" srcId="{B82304CD-319F-40EC-8D98-FED0E4671D70}" destId="{13B3F6DB-EEF6-46EC-8F6B-F22E4F3565D5}" srcOrd="0" destOrd="0" presId="urn:microsoft.com/office/officeart/2005/8/layout/cycle1"/>
    <dgm:cxn modelId="{D6EB3C0D-B929-49D0-9ED2-D77198593690}" srcId="{FD9DBEAB-4B72-4A43-B705-2E0EF15D818F}" destId="{E4270D38-3D9A-4ADB-898F-C3DA56949CC5}" srcOrd="3" destOrd="0" parTransId="{991ED987-2630-42EC-B32E-9067A19AC1C8}" sibTransId="{54349B1A-039D-44EF-902C-076D8814BAAE}"/>
    <dgm:cxn modelId="{BD79FD12-1739-47A9-ABD3-B6FAACD4E88E}" type="presOf" srcId="{76E1709D-DC37-4DEC-8D90-08A6598F54D5}" destId="{406BDEE4-9838-4F5C-9BDB-A13C7C84EBA4}" srcOrd="0" destOrd="0" presId="urn:microsoft.com/office/officeart/2005/8/layout/cycle1"/>
    <dgm:cxn modelId="{41877426-3BEC-4016-BE90-11C991B7C37B}" type="presOf" srcId="{21DF19D5-216A-410A-A4F9-8DC5ACBCF844}" destId="{98DC1361-59CF-440A-B9BC-AF072F78129C}" srcOrd="0" destOrd="0" presId="urn:microsoft.com/office/officeart/2005/8/layout/cycle1"/>
    <dgm:cxn modelId="{8C6A5F2A-3B0D-42B2-BAFE-59AD3865F286}" type="presOf" srcId="{E4270D38-3D9A-4ADB-898F-C3DA56949CC5}" destId="{7003EFF0-FBB4-450F-976A-412ACB6A45B1}" srcOrd="0" destOrd="0" presId="urn:microsoft.com/office/officeart/2005/8/layout/cycle1"/>
    <dgm:cxn modelId="{59CC4338-8E79-4947-9A5A-794AD9FA0296}" type="presOf" srcId="{EBE13FCD-1463-41CE-B0E4-8F274C08B934}" destId="{BCA3656D-3253-461D-AB71-EE135E9126AF}" srcOrd="0" destOrd="0" presId="urn:microsoft.com/office/officeart/2005/8/layout/cycle1"/>
    <dgm:cxn modelId="{A962215B-E877-4D24-A95C-0C72C2976A83}" type="presOf" srcId="{05497C06-3D15-47E3-B858-8E3C4D49FCD1}" destId="{E505FC43-9ECD-4F60-854C-2F768D91F6E8}" srcOrd="0" destOrd="0" presId="urn:microsoft.com/office/officeart/2005/8/layout/cycle1"/>
    <dgm:cxn modelId="{B98B325F-DE2A-4793-B50D-B443BE5F1A79}" srcId="{FD9DBEAB-4B72-4A43-B705-2E0EF15D818F}" destId="{05497C06-3D15-47E3-B858-8E3C4D49FCD1}" srcOrd="1" destOrd="0" parTransId="{B40FB152-91BE-4E33-8AEB-00D57A72ED59}" sibTransId="{94156D4F-53BB-496D-A5A0-2B483E706E26}"/>
    <dgm:cxn modelId="{C2389842-98B0-457C-B118-8EB9DEC6CA64}" type="presOf" srcId="{94156D4F-53BB-496D-A5A0-2B483E706E26}" destId="{A7D535AD-DFAA-454F-8F40-028C222DF108}" srcOrd="0" destOrd="0" presId="urn:microsoft.com/office/officeart/2005/8/layout/cycle1"/>
    <dgm:cxn modelId="{F0A96D54-0B40-4428-9EAC-DC8BA8BD3DA5}" srcId="{FD9DBEAB-4B72-4A43-B705-2E0EF15D818F}" destId="{81333BD4-0A9C-4B00-9775-0D2129D730B0}" srcOrd="2" destOrd="0" parTransId="{07B1BE2B-41AD-4F5C-AB47-ECCB98068F63}" sibTransId="{21DF19D5-216A-410A-A4F9-8DC5ACBCF844}"/>
    <dgm:cxn modelId="{0D83709F-6023-4861-ACF1-A0A14718BE9E}" type="presOf" srcId="{FD9DBEAB-4B72-4A43-B705-2E0EF15D818F}" destId="{50183785-457F-4319-A586-B0AD35BA257A}" srcOrd="0" destOrd="0" presId="urn:microsoft.com/office/officeart/2005/8/layout/cycle1"/>
    <dgm:cxn modelId="{405970B3-FACA-4A75-974B-DCFD80E9B465}" type="presOf" srcId="{54349B1A-039D-44EF-902C-076D8814BAAE}" destId="{5275ED31-5A29-4C51-9DAE-061EFCF44186}" srcOrd="0" destOrd="0" presId="urn:microsoft.com/office/officeart/2005/8/layout/cycle1"/>
    <dgm:cxn modelId="{D1A182CD-1026-4244-A3AA-7863543C732E}" srcId="{FD9DBEAB-4B72-4A43-B705-2E0EF15D818F}" destId="{B82304CD-319F-40EC-8D98-FED0E4671D70}" srcOrd="4" destOrd="0" parTransId="{B641EEA4-D700-4868-B853-EEC5DE0B9A16}" sibTransId="{8024EC78-B63A-4020-AE78-E1127E3D05AC}"/>
    <dgm:cxn modelId="{659F7CDF-14DC-42A7-9476-F6EA00DF3ABE}" type="presOf" srcId="{81333BD4-0A9C-4B00-9775-0D2129D730B0}" destId="{C54C443B-5864-463A-9FB0-24740D0E0728}" srcOrd="0" destOrd="0" presId="urn:microsoft.com/office/officeart/2005/8/layout/cycle1"/>
    <dgm:cxn modelId="{F9C1B7F0-7AB2-4F31-91E6-8D59556EEDAA}" type="presOf" srcId="{8024EC78-B63A-4020-AE78-E1127E3D05AC}" destId="{EFEA88A1-607D-42B9-BE3D-C027AF00E455}" srcOrd="0" destOrd="0" presId="urn:microsoft.com/office/officeart/2005/8/layout/cycle1"/>
    <dgm:cxn modelId="{3C453C4E-1235-4E14-A540-5649DBA49A29}" type="presParOf" srcId="{50183785-457F-4319-A586-B0AD35BA257A}" destId="{8EE4D322-29D9-4E62-B356-049BF9BEF83D}" srcOrd="0" destOrd="0" presId="urn:microsoft.com/office/officeart/2005/8/layout/cycle1"/>
    <dgm:cxn modelId="{2EC72047-DB8C-4EDA-9693-BC8BF143E5AE}" type="presParOf" srcId="{50183785-457F-4319-A586-B0AD35BA257A}" destId="{BCA3656D-3253-461D-AB71-EE135E9126AF}" srcOrd="1" destOrd="0" presId="urn:microsoft.com/office/officeart/2005/8/layout/cycle1"/>
    <dgm:cxn modelId="{DDF78BF0-A8BB-4DF7-8D97-34A133144FE2}" type="presParOf" srcId="{50183785-457F-4319-A586-B0AD35BA257A}" destId="{406BDEE4-9838-4F5C-9BDB-A13C7C84EBA4}" srcOrd="2" destOrd="0" presId="urn:microsoft.com/office/officeart/2005/8/layout/cycle1"/>
    <dgm:cxn modelId="{7E2E5508-EA30-4DBE-968C-0B124DC6C4A4}" type="presParOf" srcId="{50183785-457F-4319-A586-B0AD35BA257A}" destId="{8ADBC69D-0A69-4C76-A336-5B8FDEC8C3D6}" srcOrd="3" destOrd="0" presId="urn:microsoft.com/office/officeart/2005/8/layout/cycle1"/>
    <dgm:cxn modelId="{AD5E62C5-56FC-4045-A9B5-6D48CB66C7D2}" type="presParOf" srcId="{50183785-457F-4319-A586-B0AD35BA257A}" destId="{E505FC43-9ECD-4F60-854C-2F768D91F6E8}" srcOrd="4" destOrd="0" presId="urn:microsoft.com/office/officeart/2005/8/layout/cycle1"/>
    <dgm:cxn modelId="{07DA06C2-2966-4974-B465-698DF1EBBFB0}" type="presParOf" srcId="{50183785-457F-4319-A586-B0AD35BA257A}" destId="{A7D535AD-DFAA-454F-8F40-028C222DF108}" srcOrd="5" destOrd="0" presId="urn:microsoft.com/office/officeart/2005/8/layout/cycle1"/>
    <dgm:cxn modelId="{7DD04F98-9128-4F4F-9651-C787FBA763AE}" type="presParOf" srcId="{50183785-457F-4319-A586-B0AD35BA257A}" destId="{A1479EC2-FAE9-4D05-8758-8EDE31750D88}" srcOrd="6" destOrd="0" presId="urn:microsoft.com/office/officeart/2005/8/layout/cycle1"/>
    <dgm:cxn modelId="{560E8FEB-A413-451D-B771-B85A5FDDB44C}" type="presParOf" srcId="{50183785-457F-4319-A586-B0AD35BA257A}" destId="{C54C443B-5864-463A-9FB0-24740D0E0728}" srcOrd="7" destOrd="0" presId="urn:microsoft.com/office/officeart/2005/8/layout/cycle1"/>
    <dgm:cxn modelId="{255BD6B5-CA91-4D4F-9646-6A74C13CA3AF}" type="presParOf" srcId="{50183785-457F-4319-A586-B0AD35BA257A}" destId="{98DC1361-59CF-440A-B9BC-AF072F78129C}" srcOrd="8" destOrd="0" presId="urn:microsoft.com/office/officeart/2005/8/layout/cycle1"/>
    <dgm:cxn modelId="{5924F314-27C2-43F1-8DA4-33C4529F69EE}" type="presParOf" srcId="{50183785-457F-4319-A586-B0AD35BA257A}" destId="{DEBFAE61-61D0-4F0C-9CD1-F909E260B2AD}" srcOrd="9" destOrd="0" presId="urn:microsoft.com/office/officeart/2005/8/layout/cycle1"/>
    <dgm:cxn modelId="{BCDA6817-8B6E-4F86-B28D-7177BFF9002D}" type="presParOf" srcId="{50183785-457F-4319-A586-B0AD35BA257A}" destId="{7003EFF0-FBB4-450F-976A-412ACB6A45B1}" srcOrd="10" destOrd="0" presId="urn:microsoft.com/office/officeart/2005/8/layout/cycle1"/>
    <dgm:cxn modelId="{8A5A53C3-C906-4583-AC9D-9D9F8B04594B}" type="presParOf" srcId="{50183785-457F-4319-A586-B0AD35BA257A}" destId="{5275ED31-5A29-4C51-9DAE-061EFCF44186}" srcOrd="11" destOrd="0" presId="urn:microsoft.com/office/officeart/2005/8/layout/cycle1"/>
    <dgm:cxn modelId="{2FFAB517-DFFB-4452-80DC-22D1D1DCE4A9}" type="presParOf" srcId="{50183785-457F-4319-A586-B0AD35BA257A}" destId="{5DE9B291-9537-474F-9EEC-C5807BAED059}" srcOrd="12" destOrd="0" presId="urn:microsoft.com/office/officeart/2005/8/layout/cycle1"/>
    <dgm:cxn modelId="{90BD9928-6DC1-46B2-A40C-4361960585E2}" type="presParOf" srcId="{50183785-457F-4319-A586-B0AD35BA257A}" destId="{13B3F6DB-EEF6-46EC-8F6B-F22E4F3565D5}" srcOrd="13" destOrd="0" presId="urn:microsoft.com/office/officeart/2005/8/layout/cycle1"/>
    <dgm:cxn modelId="{23886374-0AE9-43EA-BC6F-21778E317064}" type="presParOf" srcId="{50183785-457F-4319-A586-B0AD35BA257A}" destId="{EFEA88A1-607D-42B9-BE3D-C027AF00E45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3656D-3253-461D-AB71-EE135E9126AF}">
      <dsp:nvSpPr>
        <dsp:cNvPr id="0" name=""/>
        <dsp:cNvSpPr/>
      </dsp:nvSpPr>
      <dsp:spPr>
        <a:xfrm>
          <a:off x="4704665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Data acquisition</a:t>
          </a:r>
        </a:p>
      </dsp:txBody>
      <dsp:txXfrm>
        <a:off x="4704665" y="39140"/>
        <a:ext cx="1341437" cy="1341437"/>
      </dsp:txXfrm>
    </dsp:sp>
    <dsp:sp modelId="{406BDEE4-9838-4F5C-9BDB-A13C7C84EBA4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5FC43-9ECD-4F60-854C-2F768D91F6E8}">
      <dsp:nvSpPr>
        <dsp:cNvPr id="0" name=""/>
        <dsp:cNvSpPr/>
      </dsp:nvSpPr>
      <dsp:spPr>
        <a:xfrm>
          <a:off x="5515145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Data pre-processing</a:t>
          </a:r>
        </a:p>
      </dsp:txBody>
      <dsp:txXfrm>
        <a:off x="5515145" y="2533541"/>
        <a:ext cx="1341437" cy="1341437"/>
      </dsp:txXfrm>
    </dsp:sp>
    <dsp:sp modelId="{A7D535AD-DFAA-454F-8F40-028C222DF108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C443B-5864-463A-9FB0-24740D0E0728}">
      <dsp:nvSpPr>
        <dsp:cNvPr id="0" name=""/>
        <dsp:cNvSpPr/>
      </dsp:nvSpPr>
      <dsp:spPr>
        <a:xfrm>
          <a:off x="3393281" y="4075166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Analysis</a:t>
          </a:r>
        </a:p>
      </dsp:txBody>
      <dsp:txXfrm>
        <a:off x="3393281" y="4075166"/>
        <a:ext cx="1341437" cy="1341437"/>
      </dsp:txXfrm>
    </dsp:sp>
    <dsp:sp modelId="{98DC1361-59CF-440A-B9BC-AF072F78129C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3EFF0-FBB4-450F-976A-412ACB6A45B1}">
      <dsp:nvSpPr>
        <dsp:cNvPr id="0" name=""/>
        <dsp:cNvSpPr/>
      </dsp:nvSpPr>
      <dsp:spPr>
        <a:xfrm>
          <a:off x="1271416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Reporting</a:t>
          </a:r>
        </a:p>
      </dsp:txBody>
      <dsp:txXfrm>
        <a:off x="1271416" y="2533541"/>
        <a:ext cx="1341437" cy="1341437"/>
      </dsp:txXfrm>
    </dsp:sp>
    <dsp:sp modelId="{5275ED31-5A29-4C51-9DAE-061EFCF44186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3F6DB-EEF6-46EC-8F6B-F22E4F3565D5}">
      <dsp:nvSpPr>
        <dsp:cNvPr id="0" name=""/>
        <dsp:cNvSpPr/>
      </dsp:nvSpPr>
      <dsp:spPr>
        <a:xfrm>
          <a:off x="2081896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Drawing comparisons</a:t>
          </a:r>
        </a:p>
      </dsp:txBody>
      <dsp:txXfrm>
        <a:off x="2081896" y="39140"/>
        <a:ext cx="1341437" cy="1341437"/>
      </dsp:txXfrm>
    </dsp:sp>
    <dsp:sp modelId="{EFEA88A1-607D-42B9-BE3D-C027AF00E455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37A-54D6-4BBA-9A62-B83877E40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22064-4E40-40CF-955C-B0C2D440F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72998-7FEC-4F3D-BEA8-69F6701C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03E7-DBD3-4573-A9B4-5A9707B295E4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90708-D670-4EBE-9A71-E1E0C120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E666B-4A46-4B21-8B64-ACD22560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0B4D-F886-4E73-BEEF-FC2F3722A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62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F68A-F38C-4C81-AC02-3BDC373EE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76102-21C7-4983-BDED-C4BD4ACB9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7B630-7E5F-4E0A-A309-61D14E05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03E7-DBD3-4573-A9B4-5A9707B295E4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5D0D6-B008-4FA5-A5A9-67570DD8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CC065-8C9D-4BC9-931C-1DF375EE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0B4D-F886-4E73-BEEF-FC2F3722A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46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5039C8-DF1C-4D1D-90EA-90CBF5C04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7250A-3F2C-4D8D-AF3F-AC3F4B6DC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C2D04-9CD1-40EA-AAF1-67BE11CD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03E7-DBD3-4573-A9B4-5A9707B295E4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48F80-A648-433A-9625-15CA7787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80AE3-AC58-45EC-9A1A-37C3782F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0B4D-F886-4E73-BEEF-FC2F3722A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20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EDE8-B794-4973-9F19-4BDC837E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1D23-7EC2-448F-AD09-F93EC46E1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C6DAA-8762-4221-A8C4-16429C17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03E7-DBD3-4573-A9B4-5A9707B295E4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DA2CC-22EC-4FD6-9F23-B2B34F1D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0BA49-992E-4024-9490-30E9BECF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0B4D-F886-4E73-BEEF-FC2F3722A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35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8B1F-1583-4EE3-936C-E19B8016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C0974-B029-47D2-A3D9-E14EF475B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C9661-0A88-4326-9139-531C9537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03E7-DBD3-4573-A9B4-5A9707B295E4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44B00-6B6E-4D4E-95B1-B82409BB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B1CF6-A8DB-4922-9569-30A68E83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0B4D-F886-4E73-BEEF-FC2F3722A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90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AAF98-C559-4FED-9438-9FAAB8D5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290C1-9C88-4839-80F4-63456CDFB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4DF6E-2C55-40DA-94F6-3407E5261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86D41-2CFB-4BB9-8972-37C5CE2C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03E7-DBD3-4573-A9B4-5A9707B295E4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25592-82E9-449C-9CC5-6DF0B75F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72F94-001F-48DF-937D-EF3B2AA4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0B4D-F886-4E73-BEEF-FC2F3722A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04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AF9AF-7A80-4DAA-8C3E-3F3F607E9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3915D-EC3F-4C50-B50E-8675113F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EA1D9-7A5B-4BCD-BF7A-41599A90E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C5F84-6FB4-4E6C-A877-E6CE0D6C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1D56B-1570-4AB2-93EA-F87CE1321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36E65C-D50A-474C-9817-6E77CFC3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03E7-DBD3-4573-A9B4-5A9707B295E4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3478C6-B7A5-4584-B8BF-BC077110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799A4-CC52-46F0-9BD5-A5C7604A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0B4D-F886-4E73-BEEF-FC2F3722A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88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7F54-7862-47E7-980C-8D8F9587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E7042-6A18-4A24-8293-6156A685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03E7-DBD3-4573-A9B4-5A9707B295E4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8941C-B3DB-4AA0-9AC5-3C46F3A7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3F670-86D5-4260-9BA7-9E060BFF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0B4D-F886-4E73-BEEF-FC2F3722A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66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243ADB-C919-4773-BE84-64C2BF40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03E7-DBD3-4573-A9B4-5A9707B295E4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2F775-5FF3-47B7-AB34-6772A653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9FCD8-3729-4F4B-8F94-E2E22A39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0B4D-F886-4E73-BEEF-FC2F3722A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31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084D-392D-4107-B781-8097B5D93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275B-66A3-4D82-9405-A33B446FA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EEBEA-7508-46FE-883B-242B8C6FB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AD2C3-7D9F-4191-91A7-EB7A6E327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03E7-DBD3-4573-A9B4-5A9707B295E4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18B1B-11EB-48C3-B156-11F11DF1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DF9CA-D2DF-4E48-9E92-DBB5BFF35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0B4D-F886-4E73-BEEF-FC2F3722A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8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5F42-6D26-4CBE-BE9D-5BD87DBE3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42EF7-A1B0-4655-ABBA-C9BBCC0DF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E8169-F844-47C1-A393-4BA5FB16D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3C1FB-1AEE-4808-8538-8046EB0E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03E7-DBD3-4573-A9B4-5A9707B295E4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01089-B57C-449F-955B-134A9E63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66C2C-07D8-4910-B282-0EDB2E76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0B4D-F886-4E73-BEEF-FC2F3722A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7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74EDDC-0F94-44C6-9B28-D1C12116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A49EE-F891-467A-B603-A9161861C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845A7-68A9-497C-91E5-A866E2FF9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903E7-DBD3-4573-A9B4-5A9707B295E4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60EBE-3FB8-4AE1-A7AB-8529D47DD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3CBC-E293-4055-8937-0ED82CEE4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40B4D-F886-4E73-BEEF-FC2F3722A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75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6A78C54-4B97-4487-9155-C314DA1FED4A}"/>
              </a:ext>
            </a:extLst>
          </p:cNvPr>
          <p:cNvGrpSpPr/>
          <p:nvPr/>
        </p:nvGrpSpPr>
        <p:grpSpPr>
          <a:xfrm>
            <a:off x="2032000" y="719666"/>
            <a:ext cx="8128000" cy="5418667"/>
            <a:chOff x="2032000" y="719666"/>
            <a:chExt cx="8128000" cy="5418667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A08AC4DF-75AF-4F60-8C6F-EAC98330CAC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70295376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6CA7E10-F2D9-455A-A3AF-0996913A7E52}"/>
                </a:ext>
              </a:extLst>
            </p:cNvPr>
            <p:cNvSpPr txBox="1"/>
            <p:nvPr/>
          </p:nvSpPr>
          <p:spPr>
            <a:xfrm>
              <a:off x="4933950" y="2865734"/>
              <a:ext cx="23241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R&amp;D development cycle for a general biology lab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715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284ABCC-7FFD-4792-B421-4B87AC496573}"/>
              </a:ext>
            </a:extLst>
          </p:cNvPr>
          <p:cNvSpPr/>
          <p:nvPr/>
        </p:nvSpPr>
        <p:spPr>
          <a:xfrm>
            <a:off x="0" y="0"/>
            <a:ext cx="12192000" cy="18764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 descr="Microscope">
            <a:extLst>
              <a:ext uri="{FF2B5EF4-FFF2-40B4-BE49-F238E27FC236}">
                <a16:creationId xmlns:a16="http://schemas.microsoft.com/office/drawing/2014/main" id="{856BC81B-7A9D-4871-BC33-337FA5295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656" y="519075"/>
            <a:ext cx="914400" cy="914400"/>
          </a:xfrm>
          <a:prstGeom prst="rect">
            <a:avLst/>
          </a:prstGeom>
        </p:spPr>
      </p:pic>
      <p:pic>
        <p:nvPicPr>
          <p:cNvPr id="9" name="Graphic 8" descr="Workflow">
            <a:extLst>
              <a:ext uri="{FF2B5EF4-FFF2-40B4-BE49-F238E27FC236}">
                <a16:creationId xmlns:a16="http://schemas.microsoft.com/office/drawing/2014/main" id="{ACB28DCD-7293-4F79-9E66-1E85B0C91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3322" y="526200"/>
            <a:ext cx="914400" cy="914400"/>
          </a:xfrm>
          <a:prstGeom prst="rect">
            <a:avLst/>
          </a:prstGeom>
        </p:spPr>
      </p:pic>
      <p:pic>
        <p:nvPicPr>
          <p:cNvPr id="13" name="Graphic 12" descr="Statistics RTL">
            <a:extLst>
              <a:ext uri="{FF2B5EF4-FFF2-40B4-BE49-F238E27FC236}">
                <a16:creationId xmlns:a16="http://schemas.microsoft.com/office/drawing/2014/main" id="{C3650A15-2EF4-4717-83A0-D3990F5A02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526200"/>
            <a:ext cx="914400" cy="914400"/>
          </a:xfrm>
          <a:prstGeom prst="rect">
            <a:avLst/>
          </a:prstGeom>
        </p:spPr>
      </p:pic>
      <p:pic>
        <p:nvPicPr>
          <p:cNvPr id="17" name="Graphic 16" descr="Presentation with pie chart">
            <a:extLst>
              <a:ext uri="{FF2B5EF4-FFF2-40B4-BE49-F238E27FC236}">
                <a16:creationId xmlns:a16="http://schemas.microsoft.com/office/drawing/2014/main" id="{01B6B717-3DF8-4EBA-89FE-2982C7DB28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5872" y="526200"/>
            <a:ext cx="914400" cy="914400"/>
          </a:xfrm>
          <a:prstGeom prst="rect">
            <a:avLst/>
          </a:prstGeom>
        </p:spPr>
      </p:pic>
      <p:pic>
        <p:nvPicPr>
          <p:cNvPr id="19" name="Graphic 18" descr="Checklist RTL">
            <a:extLst>
              <a:ext uri="{FF2B5EF4-FFF2-40B4-BE49-F238E27FC236}">
                <a16:creationId xmlns:a16="http://schemas.microsoft.com/office/drawing/2014/main" id="{3A160527-02C9-46CD-B43B-BC27D6BA48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72944" y="519075"/>
            <a:ext cx="914400" cy="914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FB2B894-4544-400B-95BA-AB7F459A68E0}"/>
              </a:ext>
            </a:extLst>
          </p:cNvPr>
          <p:cNvSpPr/>
          <p:nvPr/>
        </p:nvSpPr>
        <p:spPr>
          <a:xfrm>
            <a:off x="0" y="1876425"/>
            <a:ext cx="12192000" cy="18764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4BB124-3BCE-408F-8B0D-8003096DD2FC}"/>
              </a:ext>
            </a:extLst>
          </p:cNvPr>
          <p:cNvSpPr/>
          <p:nvPr/>
        </p:nvSpPr>
        <p:spPr>
          <a:xfrm>
            <a:off x="0" y="3752850"/>
            <a:ext cx="12192000" cy="1876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Graphic 27" descr="Microscope">
            <a:extLst>
              <a:ext uri="{FF2B5EF4-FFF2-40B4-BE49-F238E27FC236}">
                <a16:creationId xmlns:a16="http://schemas.microsoft.com/office/drawing/2014/main" id="{6DBB63C1-52FF-4353-BF43-1169A32A5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656" y="4271925"/>
            <a:ext cx="914400" cy="914400"/>
          </a:xfrm>
          <a:prstGeom prst="rect">
            <a:avLst/>
          </a:prstGeom>
        </p:spPr>
      </p:pic>
      <p:pic>
        <p:nvPicPr>
          <p:cNvPr id="29" name="Graphic 28" descr="Workflow">
            <a:extLst>
              <a:ext uri="{FF2B5EF4-FFF2-40B4-BE49-F238E27FC236}">
                <a16:creationId xmlns:a16="http://schemas.microsoft.com/office/drawing/2014/main" id="{7428E3E3-6B99-469B-B115-9B6B1EB03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38475" y="4248112"/>
            <a:ext cx="914400" cy="914400"/>
          </a:xfrm>
          <a:prstGeom prst="rect">
            <a:avLst/>
          </a:prstGeom>
        </p:spPr>
      </p:pic>
      <p:pic>
        <p:nvPicPr>
          <p:cNvPr id="30" name="Graphic 29" descr="Statistics RTL">
            <a:extLst>
              <a:ext uri="{FF2B5EF4-FFF2-40B4-BE49-F238E27FC236}">
                <a16:creationId xmlns:a16="http://schemas.microsoft.com/office/drawing/2014/main" id="{EB12E54E-3E74-44E7-B9D2-DC63F506FA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4279050"/>
            <a:ext cx="914400" cy="914400"/>
          </a:xfrm>
          <a:prstGeom prst="rect">
            <a:avLst/>
          </a:prstGeom>
        </p:spPr>
      </p:pic>
      <p:pic>
        <p:nvPicPr>
          <p:cNvPr id="31" name="Graphic 30" descr="Presentation with pie chart">
            <a:extLst>
              <a:ext uri="{FF2B5EF4-FFF2-40B4-BE49-F238E27FC236}">
                <a16:creationId xmlns:a16="http://schemas.microsoft.com/office/drawing/2014/main" id="{947CFDE8-BE78-4248-9D08-68E6652726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5872" y="4279050"/>
            <a:ext cx="914400" cy="914400"/>
          </a:xfrm>
          <a:prstGeom prst="rect">
            <a:avLst/>
          </a:prstGeom>
        </p:spPr>
      </p:pic>
      <p:pic>
        <p:nvPicPr>
          <p:cNvPr id="32" name="Graphic 31" descr="Checklist RTL">
            <a:extLst>
              <a:ext uri="{FF2B5EF4-FFF2-40B4-BE49-F238E27FC236}">
                <a16:creationId xmlns:a16="http://schemas.microsoft.com/office/drawing/2014/main" id="{C64F931F-8C1A-45C0-9C3A-46906E8CA9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72944" y="4271925"/>
            <a:ext cx="914400" cy="9144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AEAF3DA-DD1D-4070-B4C6-9347C5E4AE71}"/>
              </a:ext>
            </a:extLst>
          </p:cNvPr>
          <p:cNvSpPr/>
          <p:nvPr/>
        </p:nvSpPr>
        <p:spPr>
          <a:xfrm>
            <a:off x="0" y="5629275"/>
            <a:ext cx="12192000" cy="1876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3F2CAE-AFCD-4091-A81C-22493CFE837C}"/>
              </a:ext>
            </a:extLst>
          </p:cNvPr>
          <p:cNvCxnSpPr/>
          <p:nvPr/>
        </p:nvCxnSpPr>
        <p:spPr>
          <a:xfrm>
            <a:off x="2257425" y="304799"/>
            <a:ext cx="0" cy="70389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2F4B8D8-1E2E-444F-8878-AA386BB79084}"/>
              </a:ext>
            </a:extLst>
          </p:cNvPr>
          <p:cNvCxnSpPr>
            <a:cxnSpLocks/>
          </p:cNvCxnSpPr>
          <p:nvPr/>
        </p:nvCxnSpPr>
        <p:spPr>
          <a:xfrm>
            <a:off x="4838700" y="304799"/>
            <a:ext cx="0" cy="34480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4F5B19-3817-4D02-9448-1B5E6FC64927}"/>
              </a:ext>
            </a:extLst>
          </p:cNvPr>
          <p:cNvCxnSpPr>
            <a:cxnSpLocks/>
          </p:cNvCxnSpPr>
          <p:nvPr/>
        </p:nvCxnSpPr>
        <p:spPr>
          <a:xfrm>
            <a:off x="7486650" y="304800"/>
            <a:ext cx="0" cy="34480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5BE2B7F-621D-48B1-AD2E-08A520569D54}"/>
              </a:ext>
            </a:extLst>
          </p:cNvPr>
          <p:cNvCxnSpPr/>
          <p:nvPr/>
        </p:nvCxnSpPr>
        <p:spPr>
          <a:xfrm>
            <a:off x="10001250" y="304800"/>
            <a:ext cx="0" cy="70389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82D0FB-2803-4BA7-B0DF-6ED35D320F8B}"/>
              </a:ext>
            </a:extLst>
          </p:cNvPr>
          <p:cNvSpPr txBox="1"/>
          <p:nvPr/>
        </p:nvSpPr>
        <p:spPr>
          <a:xfrm>
            <a:off x="-19050" y="-2657"/>
            <a:ext cx="250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approach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C4950F-BBFB-4C87-807C-2CF909254E14}"/>
              </a:ext>
            </a:extLst>
          </p:cNvPr>
          <p:cNvSpPr txBox="1"/>
          <p:nvPr/>
        </p:nvSpPr>
        <p:spPr>
          <a:xfrm>
            <a:off x="-9525" y="3740668"/>
            <a:ext cx="250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approach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80C347-F031-4A93-9B8E-EE1997E7A555}"/>
              </a:ext>
            </a:extLst>
          </p:cNvPr>
          <p:cNvSpPr txBox="1"/>
          <p:nvPr/>
        </p:nvSpPr>
        <p:spPr>
          <a:xfrm>
            <a:off x="140537" y="2491471"/>
            <a:ext cx="187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Scientist collects data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A49B9D-2769-4EA6-AE24-E84A8F9D58DD}"/>
              </a:ext>
            </a:extLst>
          </p:cNvPr>
          <p:cNvSpPr txBox="1"/>
          <p:nvPr/>
        </p:nvSpPr>
        <p:spPr>
          <a:xfrm>
            <a:off x="128590" y="6072225"/>
            <a:ext cx="187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Scientist collects 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57AC95-32A9-44E3-A9B1-E500BC893CCE}"/>
              </a:ext>
            </a:extLst>
          </p:cNvPr>
          <p:cNvSpPr txBox="1"/>
          <p:nvPr/>
        </p:nvSpPr>
        <p:spPr>
          <a:xfrm>
            <a:off x="2557463" y="2226144"/>
            <a:ext cx="187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 done using in-house methods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ABA42D-223B-4A0B-99C5-5325FAF9307F}"/>
              </a:ext>
            </a:extLst>
          </p:cNvPr>
          <p:cNvSpPr txBox="1"/>
          <p:nvPr/>
        </p:nvSpPr>
        <p:spPr>
          <a:xfrm>
            <a:off x="5157788" y="2216619"/>
            <a:ext cx="187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proprietary software or outsourcing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4BC870-D3D9-44E5-9501-DC9B5F5586AF}"/>
              </a:ext>
            </a:extLst>
          </p:cNvPr>
          <p:cNvSpPr txBox="1"/>
          <p:nvPr/>
        </p:nvSpPr>
        <p:spPr>
          <a:xfrm>
            <a:off x="7876922" y="2361531"/>
            <a:ext cx="187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either as a presentation or pdf document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32A22C-F872-442B-AA37-227543341D5F}"/>
              </a:ext>
            </a:extLst>
          </p:cNvPr>
          <p:cNvSpPr txBox="1"/>
          <p:nvPr/>
        </p:nvSpPr>
        <p:spPr>
          <a:xfrm>
            <a:off x="10201362" y="2361531"/>
            <a:ext cx="187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comparisons on spreadsheets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CE2B7A8-BCCD-4853-8CBB-EA6A636A5DA3}"/>
              </a:ext>
            </a:extLst>
          </p:cNvPr>
          <p:cNvSpPr txBox="1"/>
          <p:nvPr/>
        </p:nvSpPr>
        <p:spPr>
          <a:xfrm>
            <a:off x="3071982" y="6024859"/>
            <a:ext cx="593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pre-processing, analysis and reporting is handled with a web-framework front-end which is supported with a Python, C++, Java backend.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F38DE4C-1C96-468F-8EFE-BD155F5D2DA8}"/>
              </a:ext>
            </a:extLst>
          </p:cNvPr>
          <p:cNvSpPr txBox="1"/>
          <p:nvPr/>
        </p:nvSpPr>
        <p:spPr>
          <a:xfrm>
            <a:off x="10201362" y="5747860"/>
            <a:ext cx="1876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comparisons from a database in the form of dashboards</a:t>
            </a:r>
          </a:p>
        </p:txBody>
      </p:sp>
    </p:spTree>
    <p:extLst>
      <p:ext uri="{BB962C8B-B14F-4D97-AF65-F5344CB8AC3E}">
        <p14:creationId xmlns:p14="http://schemas.microsoft.com/office/powerpoint/2010/main" val="29859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DF32B5C-56CA-41B2-B98F-3B7181734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0946" y="450563"/>
            <a:ext cx="1366757" cy="1232062"/>
          </a:xfrm>
          <a:custGeom>
            <a:avLst/>
            <a:gdLst>
              <a:gd name="connsiteX0" fmla="*/ 389939 w 1366757"/>
              <a:gd name="connsiteY0" fmla="*/ 0 h 1232062"/>
              <a:gd name="connsiteX1" fmla="*/ 978131 w 1366757"/>
              <a:gd name="connsiteY1" fmla="*/ 0 h 1232062"/>
              <a:gd name="connsiteX2" fmla="*/ 1062158 w 1366757"/>
              <a:gd name="connsiteY2" fmla="*/ 48072 h 1232062"/>
              <a:gd name="connsiteX3" fmla="*/ 1356254 w 1366757"/>
              <a:gd name="connsiteY3" fmla="*/ 566179 h 1232062"/>
              <a:gd name="connsiteX4" fmla="*/ 1356254 w 1366757"/>
              <a:gd name="connsiteY4" fmla="*/ 665884 h 1232062"/>
              <a:gd name="connsiteX5" fmla="*/ 1062158 w 1366757"/>
              <a:gd name="connsiteY5" fmla="*/ 1183990 h 1232062"/>
              <a:gd name="connsiteX6" fmla="*/ 978131 w 1366757"/>
              <a:gd name="connsiteY6" fmla="*/ 1232062 h 1232062"/>
              <a:gd name="connsiteX7" fmla="*/ 389939 w 1366757"/>
              <a:gd name="connsiteY7" fmla="*/ 1232062 h 1232062"/>
              <a:gd name="connsiteX8" fmla="*/ 305913 w 1366757"/>
              <a:gd name="connsiteY8" fmla="*/ 1183990 h 1232062"/>
              <a:gd name="connsiteX9" fmla="*/ 11817 w 1366757"/>
              <a:gd name="connsiteY9" fmla="*/ 665884 h 1232062"/>
              <a:gd name="connsiteX10" fmla="*/ 11817 w 1366757"/>
              <a:gd name="connsiteY10" fmla="*/ 566179 h 1232062"/>
              <a:gd name="connsiteX11" fmla="*/ 305913 w 1366757"/>
              <a:gd name="connsiteY11" fmla="*/ 48072 h 1232062"/>
              <a:gd name="connsiteX12" fmla="*/ 389939 w 1366757"/>
              <a:gd name="connsiteY12" fmla="*/ 0 h 123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6757" h="1232062">
                <a:moveTo>
                  <a:pt x="389939" y="0"/>
                </a:moveTo>
                <a:cubicBezTo>
                  <a:pt x="978131" y="0"/>
                  <a:pt x="978131" y="0"/>
                  <a:pt x="978131" y="0"/>
                </a:cubicBezTo>
                <a:cubicBezTo>
                  <a:pt x="1007891" y="0"/>
                  <a:pt x="1046404" y="21366"/>
                  <a:pt x="1062158" y="48072"/>
                </a:cubicBezTo>
                <a:cubicBezTo>
                  <a:pt x="1356254" y="566179"/>
                  <a:pt x="1356254" y="566179"/>
                  <a:pt x="1356254" y="566179"/>
                </a:cubicBezTo>
                <a:cubicBezTo>
                  <a:pt x="1370259" y="594666"/>
                  <a:pt x="1370259" y="637396"/>
                  <a:pt x="1356254" y="665884"/>
                </a:cubicBezTo>
                <a:cubicBezTo>
                  <a:pt x="1062158" y="1183990"/>
                  <a:pt x="1062158" y="1183990"/>
                  <a:pt x="1062158" y="1183990"/>
                </a:cubicBezTo>
                <a:cubicBezTo>
                  <a:pt x="1046404" y="1210698"/>
                  <a:pt x="1007891" y="1232062"/>
                  <a:pt x="978131" y="1232062"/>
                </a:cubicBezTo>
                <a:lnTo>
                  <a:pt x="389939" y="1232062"/>
                </a:lnTo>
                <a:cubicBezTo>
                  <a:pt x="358429" y="1232062"/>
                  <a:pt x="319917" y="1210698"/>
                  <a:pt x="305913" y="1183990"/>
                </a:cubicBezTo>
                <a:cubicBezTo>
                  <a:pt x="11817" y="665884"/>
                  <a:pt x="11817" y="665884"/>
                  <a:pt x="11817" y="665884"/>
                </a:cubicBezTo>
                <a:cubicBezTo>
                  <a:pt x="-3939" y="637396"/>
                  <a:pt x="-3939" y="594666"/>
                  <a:pt x="11817" y="566179"/>
                </a:cubicBezTo>
                <a:cubicBezTo>
                  <a:pt x="305913" y="48072"/>
                  <a:pt x="305913" y="48072"/>
                  <a:pt x="305913" y="48072"/>
                </a:cubicBezTo>
                <a:cubicBezTo>
                  <a:pt x="319917" y="21366"/>
                  <a:pt x="358429" y="0"/>
                  <a:pt x="389939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Graphic 10" descr="Checklist RTL">
            <a:extLst>
              <a:ext uri="{FF2B5EF4-FFF2-40B4-BE49-F238E27FC236}">
                <a16:creationId xmlns:a16="http://schemas.microsoft.com/office/drawing/2014/main" id="{E7C8EE0E-FABE-444F-9C43-8E2BD5DA6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5758" y="698028"/>
            <a:ext cx="737132" cy="737132"/>
          </a:xfrm>
          <a:prstGeom prst="rect">
            <a:avLst/>
          </a:prstGeom>
        </p:spPr>
      </p:pic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D13042C5-FBFD-461A-A131-5C448FAF3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0791" y="1799112"/>
            <a:ext cx="4808198" cy="426190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Graphic 8" descr="Statistics RTL">
            <a:extLst>
              <a:ext uri="{FF2B5EF4-FFF2-40B4-BE49-F238E27FC236}">
                <a16:creationId xmlns:a16="http://schemas.microsoft.com/office/drawing/2014/main" id="{DB646725-1D29-4EB3-86A0-1F8DB3455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3478" y="2708512"/>
            <a:ext cx="2442825" cy="2442825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3339482-2518-48ED-BB8A-78BA44D80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2560" y="1208098"/>
            <a:ext cx="2426310" cy="2187196"/>
          </a:xfrm>
          <a:custGeom>
            <a:avLst/>
            <a:gdLst>
              <a:gd name="connsiteX0" fmla="*/ 638327 w 2237370"/>
              <a:gd name="connsiteY0" fmla="*/ 0 h 2016876"/>
              <a:gd name="connsiteX1" fmla="*/ 1601193 w 2237370"/>
              <a:gd name="connsiteY1" fmla="*/ 0 h 2016876"/>
              <a:gd name="connsiteX2" fmla="*/ 1738744 w 2237370"/>
              <a:gd name="connsiteY2" fmla="*/ 78694 h 2016876"/>
              <a:gd name="connsiteX3" fmla="*/ 2220176 w 2237370"/>
              <a:gd name="connsiteY3" fmla="*/ 926830 h 2016876"/>
              <a:gd name="connsiteX4" fmla="*/ 2220176 w 2237370"/>
              <a:gd name="connsiteY4" fmla="*/ 1090047 h 2016876"/>
              <a:gd name="connsiteX5" fmla="*/ 1738744 w 2237370"/>
              <a:gd name="connsiteY5" fmla="*/ 1938183 h 2016876"/>
              <a:gd name="connsiteX6" fmla="*/ 1601193 w 2237370"/>
              <a:gd name="connsiteY6" fmla="*/ 2016876 h 2016876"/>
              <a:gd name="connsiteX7" fmla="*/ 638327 w 2237370"/>
              <a:gd name="connsiteY7" fmla="*/ 2016876 h 2016876"/>
              <a:gd name="connsiteX8" fmla="*/ 500776 w 2237370"/>
              <a:gd name="connsiteY8" fmla="*/ 1938183 h 2016876"/>
              <a:gd name="connsiteX9" fmla="*/ 19344 w 2237370"/>
              <a:gd name="connsiteY9" fmla="*/ 1090047 h 2016876"/>
              <a:gd name="connsiteX10" fmla="*/ 19344 w 2237370"/>
              <a:gd name="connsiteY10" fmla="*/ 926830 h 2016876"/>
              <a:gd name="connsiteX11" fmla="*/ 500776 w 2237370"/>
              <a:gd name="connsiteY11" fmla="*/ 78694 h 2016876"/>
              <a:gd name="connsiteX12" fmla="*/ 638327 w 2237370"/>
              <a:gd name="connsiteY12" fmla="*/ 0 h 201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7370" h="2016876">
                <a:moveTo>
                  <a:pt x="638327" y="0"/>
                </a:moveTo>
                <a:cubicBezTo>
                  <a:pt x="1601193" y="0"/>
                  <a:pt x="1601193" y="0"/>
                  <a:pt x="1601193" y="0"/>
                </a:cubicBezTo>
                <a:cubicBezTo>
                  <a:pt x="1649909" y="0"/>
                  <a:pt x="1712954" y="34975"/>
                  <a:pt x="1738744" y="78694"/>
                </a:cubicBezTo>
                <a:cubicBezTo>
                  <a:pt x="2220176" y="926830"/>
                  <a:pt x="2220176" y="926830"/>
                  <a:pt x="2220176" y="926830"/>
                </a:cubicBezTo>
                <a:cubicBezTo>
                  <a:pt x="2243102" y="973464"/>
                  <a:pt x="2243102" y="1043413"/>
                  <a:pt x="2220176" y="1090047"/>
                </a:cubicBezTo>
                <a:cubicBezTo>
                  <a:pt x="1738744" y="1938183"/>
                  <a:pt x="1738744" y="1938183"/>
                  <a:pt x="1738744" y="1938183"/>
                </a:cubicBezTo>
                <a:cubicBezTo>
                  <a:pt x="1712954" y="1981902"/>
                  <a:pt x="1649909" y="2016876"/>
                  <a:pt x="1601193" y="2016876"/>
                </a:cubicBezTo>
                <a:lnTo>
                  <a:pt x="638327" y="2016876"/>
                </a:lnTo>
                <a:cubicBezTo>
                  <a:pt x="586746" y="2016876"/>
                  <a:pt x="523702" y="1981902"/>
                  <a:pt x="500776" y="1938183"/>
                </a:cubicBezTo>
                <a:cubicBezTo>
                  <a:pt x="19344" y="1090047"/>
                  <a:pt x="19344" y="1090047"/>
                  <a:pt x="19344" y="1090047"/>
                </a:cubicBezTo>
                <a:cubicBezTo>
                  <a:pt x="-6448" y="1043413"/>
                  <a:pt x="-6448" y="973464"/>
                  <a:pt x="19344" y="926830"/>
                </a:cubicBezTo>
                <a:cubicBezTo>
                  <a:pt x="500776" y="78694"/>
                  <a:pt x="500776" y="78694"/>
                  <a:pt x="500776" y="78694"/>
                </a:cubicBezTo>
                <a:cubicBezTo>
                  <a:pt x="523702" y="34975"/>
                  <a:pt x="586746" y="0"/>
                  <a:pt x="638327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Graphic 7" descr="Workflow">
            <a:extLst>
              <a:ext uri="{FF2B5EF4-FFF2-40B4-BE49-F238E27FC236}">
                <a16:creationId xmlns:a16="http://schemas.microsoft.com/office/drawing/2014/main" id="{1F9F1307-0DDA-47C0-8A68-6BF9277922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81161" y="1637142"/>
            <a:ext cx="1329108" cy="1329108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EC55F4D-D9C2-4111-949F-1021A85FC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2185" y="4925651"/>
            <a:ext cx="1839293" cy="1658029"/>
          </a:xfrm>
          <a:custGeom>
            <a:avLst/>
            <a:gdLst>
              <a:gd name="connsiteX0" fmla="*/ 485386 w 1701304"/>
              <a:gd name="connsiteY0" fmla="*/ 0 h 1533639"/>
              <a:gd name="connsiteX1" fmla="*/ 1217552 w 1701304"/>
              <a:gd name="connsiteY1" fmla="*/ 0 h 1533639"/>
              <a:gd name="connsiteX2" fmla="*/ 1322147 w 1701304"/>
              <a:gd name="connsiteY2" fmla="*/ 59839 h 1533639"/>
              <a:gd name="connsiteX3" fmla="*/ 1688230 w 1701304"/>
              <a:gd name="connsiteY3" fmla="*/ 704765 h 1533639"/>
              <a:gd name="connsiteX4" fmla="*/ 1688230 w 1701304"/>
              <a:gd name="connsiteY4" fmla="*/ 828876 h 1533639"/>
              <a:gd name="connsiteX5" fmla="*/ 1322147 w 1701304"/>
              <a:gd name="connsiteY5" fmla="*/ 1473800 h 1533639"/>
              <a:gd name="connsiteX6" fmla="*/ 1217552 w 1701304"/>
              <a:gd name="connsiteY6" fmla="*/ 1533639 h 1533639"/>
              <a:gd name="connsiteX7" fmla="*/ 485386 w 1701304"/>
              <a:gd name="connsiteY7" fmla="*/ 1533639 h 1533639"/>
              <a:gd name="connsiteX8" fmla="*/ 380793 w 1701304"/>
              <a:gd name="connsiteY8" fmla="*/ 1473800 h 1533639"/>
              <a:gd name="connsiteX9" fmla="*/ 14709 w 1701304"/>
              <a:gd name="connsiteY9" fmla="*/ 828876 h 1533639"/>
              <a:gd name="connsiteX10" fmla="*/ 14709 w 1701304"/>
              <a:gd name="connsiteY10" fmla="*/ 704765 h 1533639"/>
              <a:gd name="connsiteX11" fmla="*/ 380793 w 1701304"/>
              <a:gd name="connsiteY11" fmla="*/ 59839 h 1533639"/>
              <a:gd name="connsiteX12" fmla="*/ 485386 w 1701304"/>
              <a:gd name="connsiteY12" fmla="*/ 0 h 1533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01304" h="1533639">
                <a:moveTo>
                  <a:pt x="485386" y="0"/>
                </a:moveTo>
                <a:cubicBezTo>
                  <a:pt x="1217552" y="0"/>
                  <a:pt x="1217552" y="0"/>
                  <a:pt x="1217552" y="0"/>
                </a:cubicBezTo>
                <a:cubicBezTo>
                  <a:pt x="1254597" y="0"/>
                  <a:pt x="1302536" y="26596"/>
                  <a:pt x="1322147" y="59839"/>
                </a:cubicBezTo>
                <a:cubicBezTo>
                  <a:pt x="1688230" y="704765"/>
                  <a:pt x="1688230" y="704765"/>
                  <a:pt x="1688230" y="704765"/>
                </a:cubicBezTo>
                <a:cubicBezTo>
                  <a:pt x="1705663" y="740225"/>
                  <a:pt x="1705663" y="793415"/>
                  <a:pt x="1688230" y="828876"/>
                </a:cubicBezTo>
                <a:cubicBezTo>
                  <a:pt x="1322147" y="1473800"/>
                  <a:pt x="1322147" y="1473800"/>
                  <a:pt x="1322147" y="1473800"/>
                </a:cubicBezTo>
                <a:cubicBezTo>
                  <a:pt x="1302536" y="1507046"/>
                  <a:pt x="1254597" y="1533639"/>
                  <a:pt x="1217552" y="1533639"/>
                </a:cubicBezTo>
                <a:lnTo>
                  <a:pt x="485386" y="1533639"/>
                </a:lnTo>
                <a:cubicBezTo>
                  <a:pt x="446164" y="1533639"/>
                  <a:pt x="398225" y="1507046"/>
                  <a:pt x="380793" y="1473800"/>
                </a:cubicBezTo>
                <a:cubicBezTo>
                  <a:pt x="14709" y="828876"/>
                  <a:pt x="14709" y="828876"/>
                  <a:pt x="14709" y="828876"/>
                </a:cubicBezTo>
                <a:cubicBezTo>
                  <a:pt x="-4903" y="793415"/>
                  <a:pt x="-4903" y="740225"/>
                  <a:pt x="14709" y="704765"/>
                </a:cubicBezTo>
                <a:cubicBezTo>
                  <a:pt x="380793" y="59839"/>
                  <a:pt x="380793" y="59839"/>
                  <a:pt x="380793" y="59839"/>
                </a:cubicBezTo>
                <a:cubicBezTo>
                  <a:pt x="398225" y="26596"/>
                  <a:pt x="446164" y="0"/>
                  <a:pt x="485386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 descr="Microscope">
            <a:extLst>
              <a:ext uri="{FF2B5EF4-FFF2-40B4-BE49-F238E27FC236}">
                <a16:creationId xmlns:a16="http://schemas.microsoft.com/office/drawing/2014/main" id="{9BCB20B7-D480-4E07-966D-4EF630570C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01554" y="5254388"/>
            <a:ext cx="1000554" cy="1000554"/>
          </a:xfrm>
          <a:prstGeom prst="rect">
            <a:avLst/>
          </a:prstGeom>
        </p:spPr>
      </p:pic>
      <p:pic>
        <p:nvPicPr>
          <p:cNvPr id="10" name="Graphic 9" descr="Presentation with pie chart">
            <a:extLst>
              <a:ext uri="{FF2B5EF4-FFF2-40B4-BE49-F238E27FC236}">
                <a16:creationId xmlns:a16="http://schemas.microsoft.com/office/drawing/2014/main" id="{C8CC3162-5CC0-42F9-B6C3-B7262DA809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15744" y="262466"/>
            <a:ext cx="914400" cy="914400"/>
          </a:xfrm>
          <a:prstGeom prst="rect">
            <a:avLst/>
          </a:prstGeom>
        </p:spPr>
      </p:pic>
      <p:pic>
        <p:nvPicPr>
          <p:cNvPr id="13" name="Picture 12" descr="A picture containing floor, building, rug&#10;&#10;Description automatically generated">
            <a:extLst>
              <a:ext uri="{FF2B5EF4-FFF2-40B4-BE49-F238E27FC236}">
                <a16:creationId xmlns:a16="http://schemas.microsoft.com/office/drawing/2014/main" id="{C2EEDD7C-5F93-4C3A-BA30-C0A9790EE76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" t="7659" r="59673" b="7115"/>
          <a:stretch/>
        </p:blipFill>
        <p:spPr>
          <a:xfrm flipH="1">
            <a:off x="1043479" y="1799112"/>
            <a:ext cx="4254686" cy="452185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817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86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 Varambhia</dc:creator>
  <cp:lastModifiedBy>Aakash Varambhia</cp:lastModifiedBy>
  <cp:revision>3</cp:revision>
  <dcterms:created xsi:type="dcterms:W3CDTF">2020-06-22T20:36:49Z</dcterms:created>
  <dcterms:modified xsi:type="dcterms:W3CDTF">2020-07-10T16:29:05Z</dcterms:modified>
</cp:coreProperties>
</file>