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62BC-A286-407E-B183-03FB7950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B900-A984-473B-804C-2DD39550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968A-E0C3-408A-98E0-3863852B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F56E-1B2B-4C76-9C19-CD4CF471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D005-10C1-489C-8848-BCBF3229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C86-3954-4960-BF5B-EC238DB5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0B275-0589-4441-80B2-9674F804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B911-80DE-4B77-B09C-30CE08A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C375-F3AF-4AAA-9D94-6A342331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DAB0-7B31-4EF3-A563-290945B6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36A49-7F16-4BC3-BF8F-D3BA04A7E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31987-750F-4615-8894-4E1A5154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BCA0-EF40-4EA5-AD3D-893CA6D4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7844-7F57-4E26-BF6A-55BCCD39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3C6E-C7F0-4383-B552-9C4C586D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E04C-7354-4C92-BBFC-CF5C90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2E3C-4165-4A77-ABCA-D83F2EEA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7008-880F-4DAA-8857-D3375133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E47C-CF03-43FB-B81E-6AD7737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C045-72CC-4DC5-BFDF-2D1DFEC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167F-3A9F-470A-8682-36D1B4D8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B5A5-6AAC-41A4-8F04-40170B39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042C-2ED8-4950-BFE3-942F0979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3D124-28E6-4D09-A69A-71AC7AE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99E-F90C-4955-A5C7-15EC4CC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6EB7-A839-46D0-B9BA-26462EB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64BB-382C-49F7-90E0-62BF72ACE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8C1F-0369-4B50-AB72-D51269830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7984-FAD5-43EE-9A58-1FBE06C1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AA7E-F2CF-4DFC-B330-35FC8EBF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CE813-CE78-4E92-A52D-1645B05F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1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B095-4EE0-472D-9851-227AAF28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2418-4D5A-4748-85E0-68C8D80F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BF379-CADA-40D5-A721-FC03A240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D254-8E58-4CC7-8C6E-CEF904DB5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C21E6-DD53-4A7F-B7CC-44859011A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32C97-3452-4CF9-B987-31957EC9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AB1B9-192D-4B37-8132-7A45E86F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32CE0-6BB3-4D80-B29C-A0C5F4F5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0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CA5-AC79-40BC-8BB5-31E7ED2A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9F7DA-6E4A-4927-A89A-6951E4A9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2E960-B4FE-4D4D-BBD2-53BC1171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CA4E3-8D8E-49D0-882C-CCCB4EC5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220E3-05F5-422D-948C-572AFEB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005FC-F1DF-4E4C-A950-D3DC6683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7F29C-AB96-484D-ADB3-0B2C89D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2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6C26-9045-469F-93B7-D1A8A547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1B7F-D82C-49E1-98C9-B502F497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CE78E-4900-43B7-9EDD-8F692BBB7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DF735-FD03-4A5F-9382-27B24D7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FAF79-1BA8-4C49-B24E-384AEA68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B06D-C6F9-497E-88CC-2043EB05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0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38FB-97E8-4422-B7C8-F4FD68A6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079AD-1428-4347-9FCB-5A7173BE0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0006-E85B-4D1E-823C-626BBDB1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32FAC-02E1-4426-BCE9-DF173C11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C51B-CFB6-477E-849B-FC9C0DDE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39A7-282C-44F1-8B22-85FC928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3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C2162-D620-42A8-836B-EB4B3E13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1D07-5DB7-428D-8C29-D67E056A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6DAC-2D93-42FF-B28D-3195D11F1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7B94-BC3A-456A-A834-432B8FDF646C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46C6-578F-44DB-B078-9D75EC4C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57C8-6AB4-4DC2-9547-FF18412D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5EF9-1066-4625-99C5-2E95DE5C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4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B8B79-1F9D-4F74-BF6B-95A03B74F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83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1</cp:revision>
  <dcterms:created xsi:type="dcterms:W3CDTF">2020-08-24T19:13:53Z</dcterms:created>
  <dcterms:modified xsi:type="dcterms:W3CDTF">2020-08-24T19:16:55Z</dcterms:modified>
</cp:coreProperties>
</file>