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70E37-CA29-4AFE-AD61-35EF1E06918B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</dgm:pt>
    <dgm:pt modelId="{44C58664-3D2B-45EA-B64F-A67AAA268C2A}">
      <dgm:prSet phldrT="[Text]"/>
      <dgm:spPr/>
      <dgm:t>
        <a:bodyPr/>
        <a:lstStyle/>
        <a:p>
          <a:r>
            <a:rPr lang="en-GB" dirty="0"/>
            <a:t>Interactive image painting</a:t>
          </a:r>
        </a:p>
      </dgm:t>
    </dgm:pt>
    <dgm:pt modelId="{3DBF1615-F3E3-44D7-B7FB-8FE4B2F8C25D}" type="parTrans" cxnId="{C1FF9F3E-1AE0-4C1C-834D-018077EC9589}">
      <dgm:prSet/>
      <dgm:spPr/>
      <dgm:t>
        <a:bodyPr/>
        <a:lstStyle/>
        <a:p>
          <a:endParaRPr lang="en-GB"/>
        </a:p>
      </dgm:t>
    </dgm:pt>
    <dgm:pt modelId="{BFD76B9F-8B5D-4CEC-A1BC-EA28FA28A583}" type="sibTrans" cxnId="{C1FF9F3E-1AE0-4C1C-834D-018077EC9589}">
      <dgm:prSet/>
      <dgm:spPr/>
      <dgm:t>
        <a:bodyPr/>
        <a:lstStyle/>
        <a:p>
          <a:endParaRPr lang="en-GB"/>
        </a:p>
      </dgm:t>
    </dgm:pt>
    <dgm:pt modelId="{D5A5D693-FA4A-4D5C-890C-D2D0FA4BD4E6}">
      <dgm:prSet phldrT="[Text]"/>
      <dgm:spPr/>
      <dgm:t>
        <a:bodyPr/>
        <a:lstStyle/>
        <a:p>
          <a:r>
            <a:rPr lang="en-GB" dirty="0"/>
            <a:t>Image pre-processing</a:t>
          </a:r>
        </a:p>
      </dgm:t>
    </dgm:pt>
    <dgm:pt modelId="{FF46CF2B-501A-4D75-A4FF-5E96FF8F330D}" type="parTrans" cxnId="{6882A7E2-1469-48F2-AF0F-056C1BEB970D}">
      <dgm:prSet/>
      <dgm:spPr/>
      <dgm:t>
        <a:bodyPr/>
        <a:lstStyle/>
        <a:p>
          <a:endParaRPr lang="en-GB"/>
        </a:p>
      </dgm:t>
    </dgm:pt>
    <dgm:pt modelId="{4E882B30-7032-4FEB-B9FE-76D19CAFDA68}" type="sibTrans" cxnId="{6882A7E2-1469-48F2-AF0F-056C1BEB970D}">
      <dgm:prSet/>
      <dgm:spPr/>
      <dgm:t>
        <a:bodyPr/>
        <a:lstStyle/>
        <a:p>
          <a:endParaRPr lang="en-GB"/>
        </a:p>
      </dgm:t>
    </dgm:pt>
    <dgm:pt modelId="{5775A4D7-6B4F-45A8-8BEB-1A77EB862DC0}">
      <dgm:prSet phldrT="[Text]"/>
      <dgm:spPr/>
      <dgm:t>
        <a:bodyPr/>
        <a:lstStyle/>
        <a:p>
          <a:r>
            <a:rPr lang="en-GB" dirty="0"/>
            <a:t>Machine learning classification</a:t>
          </a:r>
        </a:p>
      </dgm:t>
    </dgm:pt>
    <dgm:pt modelId="{AD467219-E6C7-46CC-B898-A296D1ADBFFC}" type="parTrans" cxnId="{425214B7-5367-4012-94C4-71970F41762F}">
      <dgm:prSet/>
      <dgm:spPr/>
      <dgm:t>
        <a:bodyPr/>
        <a:lstStyle/>
        <a:p>
          <a:endParaRPr lang="en-GB"/>
        </a:p>
      </dgm:t>
    </dgm:pt>
    <dgm:pt modelId="{ABD8D408-E3C9-4F4A-A1B5-4A9535A97FF4}" type="sibTrans" cxnId="{425214B7-5367-4012-94C4-71970F41762F}">
      <dgm:prSet/>
      <dgm:spPr/>
      <dgm:t>
        <a:bodyPr/>
        <a:lstStyle/>
        <a:p>
          <a:endParaRPr lang="en-GB"/>
        </a:p>
      </dgm:t>
    </dgm:pt>
    <dgm:pt modelId="{5B580498-2815-44BD-BE80-F6620D2D016A}">
      <dgm:prSet/>
      <dgm:spPr/>
      <dgm:t>
        <a:bodyPr/>
        <a:lstStyle/>
        <a:p>
          <a:r>
            <a:rPr lang="en-GB" dirty="0"/>
            <a:t>Segmentation</a:t>
          </a:r>
        </a:p>
      </dgm:t>
    </dgm:pt>
    <dgm:pt modelId="{691408F7-1EF5-4F71-A68F-BF0F54C751C3}" type="parTrans" cxnId="{BA308DDA-CC83-4079-9940-1A596A7742E6}">
      <dgm:prSet/>
      <dgm:spPr/>
      <dgm:t>
        <a:bodyPr/>
        <a:lstStyle/>
        <a:p>
          <a:endParaRPr lang="en-GB"/>
        </a:p>
      </dgm:t>
    </dgm:pt>
    <dgm:pt modelId="{7566DDF0-D246-4869-A58C-0E7FB2699626}" type="sibTrans" cxnId="{BA308DDA-CC83-4079-9940-1A596A7742E6}">
      <dgm:prSet/>
      <dgm:spPr/>
      <dgm:t>
        <a:bodyPr/>
        <a:lstStyle/>
        <a:p>
          <a:endParaRPr lang="en-GB"/>
        </a:p>
      </dgm:t>
    </dgm:pt>
    <dgm:pt modelId="{1F2E4198-3BD3-4694-8B83-FE070F823ED2}" type="pres">
      <dgm:prSet presAssocID="{FA070E37-CA29-4AFE-AD61-35EF1E06918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1FB04D0-B1A5-4FB6-A89B-4E360DE195CC}" type="pres">
      <dgm:prSet presAssocID="{5B580498-2815-44BD-BE80-F6620D2D016A}" presName="Accent4" presStyleCnt="0"/>
      <dgm:spPr/>
    </dgm:pt>
    <dgm:pt modelId="{BA532469-5A9F-43E7-9024-230CB97FA97D}" type="pres">
      <dgm:prSet presAssocID="{5B580498-2815-44BD-BE80-F6620D2D016A}" presName="Accent" presStyleLbl="node1" presStyleIdx="0" presStyleCnt="4"/>
      <dgm:spPr/>
    </dgm:pt>
    <dgm:pt modelId="{1C4ED092-0A78-4934-9E6B-A59F4F88AF19}" type="pres">
      <dgm:prSet presAssocID="{5B580498-2815-44BD-BE80-F6620D2D016A}" presName="ParentBackground4" presStyleCnt="0"/>
      <dgm:spPr/>
    </dgm:pt>
    <dgm:pt modelId="{220F8F79-A885-419A-B598-1DF1098489FF}" type="pres">
      <dgm:prSet presAssocID="{5B580498-2815-44BD-BE80-F6620D2D016A}" presName="ParentBackground" presStyleLbl="fgAcc1" presStyleIdx="0" presStyleCnt="4"/>
      <dgm:spPr/>
    </dgm:pt>
    <dgm:pt modelId="{FC7278EE-282C-41EF-B1D5-6EEB2F9E2E00}" type="pres">
      <dgm:prSet presAssocID="{5B580498-2815-44BD-BE80-F6620D2D016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4BFE88B-A3D2-4723-B243-858EC41CF1FF}" type="pres">
      <dgm:prSet presAssocID="{5775A4D7-6B4F-45A8-8BEB-1A77EB862DC0}" presName="Accent3" presStyleCnt="0"/>
      <dgm:spPr/>
    </dgm:pt>
    <dgm:pt modelId="{4CD45889-14D1-4B59-84F0-D7E18B7AB4E2}" type="pres">
      <dgm:prSet presAssocID="{5775A4D7-6B4F-45A8-8BEB-1A77EB862DC0}" presName="Accent" presStyleLbl="node1" presStyleIdx="1" presStyleCnt="4"/>
      <dgm:spPr/>
    </dgm:pt>
    <dgm:pt modelId="{F8A84264-CAF4-448D-9E33-5EA044A50458}" type="pres">
      <dgm:prSet presAssocID="{5775A4D7-6B4F-45A8-8BEB-1A77EB862DC0}" presName="ParentBackground3" presStyleCnt="0"/>
      <dgm:spPr/>
    </dgm:pt>
    <dgm:pt modelId="{14F0F090-A91E-48D8-8BE3-595F286C0365}" type="pres">
      <dgm:prSet presAssocID="{5775A4D7-6B4F-45A8-8BEB-1A77EB862DC0}" presName="ParentBackground" presStyleLbl="fgAcc1" presStyleIdx="1" presStyleCnt="4"/>
      <dgm:spPr/>
    </dgm:pt>
    <dgm:pt modelId="{30585F19-B47C-4519-8B5A-C48E32CD5928}" type="pres">
      <dgm:prSet presAssocID="{5775A4D7-6B4F-45A8-8BEB-1A77EB862DC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0BB5C2-9D6A-426E-829D-2664A404BAA8}" type="pres">
      <dgm:prSet presAssocID="{D5A5D693-FA4A-4D5C-890C-D2D0FA4BD4E6}" presName="Accent2" presStyleCnt="0"/>
      <dgm:spPr/>
    </dgm:pt>
    <dgm:pt modelId="{253623FE-F7FE-4022-8F0D-03591741A4C8}" type="pres">
      <dgm:prSet presAssocID="{D5A5D693-FA4A-4D5C-890C-D2D0FA4BD4E6}" presName="Accent" presStyleLbl="node1" presStyleIdx="2" presStyleCnt="4"/>
      <dgm:spPr/>
    </dgm:pt>
    <dgm:pt modelId="{42C42A7A-CA0F-4F39-B00E-013260E34C79}" type="pres">
      <dgm:prSet presAssocID="{D5A5D693-FA4A-4D5C-890C-D2D0FA4BD4E6}" presName="ParentBackground2" presStyleCnt="0"/>
      <dgm:spPr/>
    </dgm:pt>
    <dgm:pt modelId="{1AAEC97C-3217-4AEE-8C7C-E9C8EA4121F7}" type="pres">
      <dgm:prSet presAssocID="{D5A5D693-FA4A-4D5C-890C-D2D0FA4BD4E6}" presName="ParentBackground" presStyleLbl="fgAcc1" presStyleIdx="2" presStyleCnt="4"/>
      <dgm:spPr/>
    </dgm:pt>
    <dgm:pt modelId="{0F98F10E-364C-41EA-9CA4-ABCC64AD59E5}" type="pres">
      <dgm:prSet presAssocID="{D5A5D693-FA4A-4D5C-890C-D2D0FA4BD4E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4BF0B6D-EA1F-4BB3-B9CC-ADB5EA752B30}" type="pres">
      <dgm:prSet presAssocID="{44C58664-3D2B-45EA-B64F-A67AAA268C2A}" presName="Accent1" presStyleCnt="0"/>
      <dgm:spPr/>
    </dgm:pt>
    <dgm:pt modelId="{651B4362-24CE-461B-8162-165128E0C493}" type="pres">
      <dgm:prSet presAssocID="{44C58664-3D2B-45EA-B64F-A67AAA268C2A}" presName="Accent" presStyleLbl="node1" presStyleIdx="3" presStyleCnt="4"/>
      <dgm:spPr/>
    </dgm:pt>
    <dgm:pt modelId="{C19A90C1-2CF2-4E2C-984A-C01981F90EBA}" type="pres">
      <dgm:prSet presAssocID="{44C58664-3D2B-45EA-B64F-A67AAA268C2A}" presName="ParentBackground1" presStyleCnt="0"/>
      <dgm:spPr/>
    </dgm:pt>
    <dgm:pt modelId="{88A1822F-520F-4666-BA88-E7D6E3394B54}" type="pres">
      <dgm:prSet presAssocID="{44C58664-3D2B-45EA-B64F-A67AAA268C2A}" presName="ParentBackground" presStyleLbl="fgAcc1" presStyleIdx="3" presStyleCnt="4"/>
      <dgm:spPr/>
    </dgm:pt>
    <dgm:pt modelId="{6DDE3F62-83C9-4A09-BC45-D1B534687964}" type="pres">
      <dgm:prSet presAssocID="{44C58664-3D2B-45EA-B64F-A67AAA268C2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D225A12-829B-4D2B-81C9-C036B0250265}" type="presOf" srcId="{44C58664-3D2B-45EA-B64F-A67AAA268C2A}" destId="{88A1822F-520F-4666-BA88-E7D6E3394B54}" srcOrd="0" destOrd="0" presId="urn:microsoft.com/office/officeart/2011/layout/CircleProcess"/>
    <dgm:cxn modelId="{C1FF9F3E-1AE0-4C1C-834D-018077EC9589}" srcId="{FA070E37-CA29-4AFE-AD61-35EF1E06918B}" destId="{44C58664-3D2B-45EA-B64F-A67AAA268C2A}" srcOrd="0" destOrd="0" parTransId="{3DBF1615-F3E3-44D7-B7FB-8FE4B2F8C25D}" sibTransId="{BFD76B9F-8B5D-4CEC-A1BC-EA28FA28A583}"/>
    <dgm:cxn modelId="{29CE456B-3DE1-42B1-BFD3-8ED76FB7CF0D}" type="presOf" srcId="{D5A5D693-FA4A-4D5C-890C-D2D0FA4BD4E6}" destId="{0F98F10E-364C-41EA-9CA4-ABCC64AD59E5}" srcOrd="1" destOrd="0" presId="urn:microsoft.com/office/officeart/2011/layout/CircleProcess"/>
    <dgm:cxn modelId="{95D99F6D-E731-4B20-9D90-3663B79A10BD}" type="presOf" srcId="{FA070E37-CA29-4AFE-AD61-35EF1E06918B}" destId="{1F2E4198-3BD3-4694-8B83-FE070F823ED2}" srcOrd="0" destOrd="0" presId="urn:microsoft.com/office/officeart/2011/layout/CircleProcess"/>
    <dgm:cxn modelId="{75866A51-4FB9-4F02-AE22-352FC73075F1}" type="presOf" srcId="{5B580498-2815-44BD-BE80-F6620D2D016A}" destId="{FC7278EE-282C-41EF-B1D5-6EEB2F9E2E00}" srcOrd="1" destOrd="0" presId="urn:microsoft.com/office/officeart/2011/layout/CircleProcess"/>
    <dgm:cxn modelId="{665AF254-BCC5-40A0-8F3B-0CE6663778AC}" type="presOf" srcId="{5775A4D7-6B4F-45A8-8BEB-1A77EB862DC0}" destId="{30585F19-B47C-4519-8B5A-C48E32CD5928}" srcOrd="1" destOrd="0" presId="urn:microsoft.com/office/officeart/2011/layout/CircleProcess"/>
    <dgm:cxn modelId="{425214B7-5367-4012-94C4-71970F41762F}" srcId="{FA070E37-CA29-4AFE-AD61-35EF1E06918B}" destId="{5775A4D7-6B4F-45A8-8BEB-1A77EB862DC0}" srcOrd="2" destOrd="0" parTransId="{AD467219-E6C7-46CC-B898-A296D1ADBFFC}" sibTransId="{ABD8D408-E3C9-4F4A-A1B5-4A9535A97FF4}"/>
    <dgm:cxn modelId="{2F84D5BD-1A23-4487-8F9B-AA3D57A4C1FE}" type="presOf" srcId="{D5A5D693-FA4A-4D5C-890C-D2D0FA4BD4E6}" destId="{1AAEC97C-3217-4AEE-8C7C-E9C8EA4121F7}" srcOrd="0" destOrd="0" presId="urn:microsoft.com/office/officeart/2011/layout/CircleProcess"/>
    <dgm:cxn modelId="{CC36C7C5-BA1D-4DB4-8C51-F687F0D9340A}" type="presOf" srcId="{5775A4D7-6B4F-45A8-8BEB-1A77EB862DC0}" destId="{14F0F090-A91E-48D8-8BE3-595F286C0365}" srcOrd="0" destOrd="0" presId="urn:microsoft.com/office/officeart/2011/layout/CircleProcess"/>
    <dgm:cxn modelId="{93BAA5CD-E209-4F58-8F94-348A3A614601}" type="presOf" srcId="{44C58664-3D2B-45EA-B64F-A67AAA268C2A}" destId="{6DDE3F62-83C9-4A09-BC45-D1B534687964}" srcOrd="1" destOrd="0" presId="urn:microsoft.com/office/officeart/2011/layout/CircleProcess"/>
    <dgm:cxn modelId="{BA308DDA-CC83-4079-9940-1A596A7742E6}" srcId="{FA070E37-CA29-4AFE-AD61-35EF1E06918B}" destId="{5B580498-2815-44BD-BE80-F6620D2D016A}" srcOrd="3" destOrd="0" parTransId="{691408F7-1EF5-4F71-A68F-BF0F54C751C3}" sibTransId="{7566DDF0-D246-4869-A58C-0E7FB2699626}"/>
    <dgm:cxn modelId="{6882A7E2-1469-48F2-AF0F-056C1BEB970D}" srcId="{FA070E37-CA29-4AFE-AD61-35EF1E06918B}" destId="{D5A5D693-FA4A-4D5C-890C-D2D0FA4BD4E6}" srcOrd="1" destOrd="0" parTransId="{FF46CF2B-501A-4D75-A4FF-5E96FF8F330D}" sibTransId="{4E882B30-7032-4FEB-B9FE-76D19CAFDA68}"/>
    <dgm:cxn modelId="{2803ABF7-FA34-4E38-8B68-36A1990957C3}" type="presOf" srcId="{5B580498-2815-44BD-BE80-F6620D2D016A}" destId="{220F8F79-A885-419A-B598-1DF1098489FF}" srcOrd="0" destOrd="0" presId="urn:microsoft.com/office/officeart/2011/layout/CircleProcess"/>
    <dgm:cxn modelId="{2E603D2D-81FA-4F8A-82AD-D26139956425}" type="presParOf" srcId="{1F2E4198-3BD3-4694-8B83-FE070F823ED2}" destId="{81FB04D0-B1A5-4FB6-A89B-4E360DE195CC}" srcOrd="0" destOrd="0" presId="urn:microsoft.com/office/officeart/2011/layout/CircleProcess"/>
    <dgm:cxn modelId="{90569726-8E2E-4A11-80FA-A99AB0DCF1C3}" type="presParOf" srcId="{81FB04D0-B1A5-4FB6-A89B-4E360DE195CC}" destId="{BA532469-5A9F-43E7-9024-230CB97FA97D}" srcOrd="0" destOrd="0" presId="urn:microsoft.com/office/officeart/2011/layout/CircleProcess"/>
    <dgm:cxn modelId="{F34773D3-BBF8-44F7-93FD-26AE7221E72F}" type="presParOf" srcId="{1F2E4198-3BD3-4694-8B83-FE070F823ED2}" destId="{1C4ED092-0A78-4934-9E6B-A59F4F88AF19}" srcOrd="1" destOrd="0" presId="urn:microsoft.com/office/officeart/2011/layout/CircleProcess"/>
    <dgm:cxn modelId="{34364060-18A6-45EE-8040-5B60208FA02D}" type="presParOf" srcId="{1C4ED092-0A78-4934-9E6B-A59F4F88AF19}" destId="{220F8F79-A885-419A-B598-1DF1098489FF}" srcOrd="0" destOrd="0" presId="urn:microsoft.com/office/officeart/2011/layout/CircleProcess"/>
    <dgm:cxn modelId="{23F3ECE9-1ABC-4320-A0E6-DFDEE702BEA8}" type="presParOf" srcId="{1F2E4198-3BD3-4694-8B83-FE070F823ED2}" destId="{FC7278EE-282C-41EF-B1D5-6EEB2F9E2E00}" srcOrd="2" destOrd="0" presId="urn:microsoft.com/office/officeart/2011/layout/CircleProcess"/>
    <dgm:cxn modelId="{15184334-48E7-4955-A6FF-E3C9801BEAF5}" type="presParOf" srcId="{1F2E4198-3BD3-4694-8B83-FE070F823ED2}" destId="{04BFE88B-A3D2-4723-B243-858EC41CF1FF}" srcOrd="3" destOrd="0" presId="urn:microsoft.com/office/officeart/2011/layout/CircleProcess"/>
    <dgm:cxn modelId="{F63D5507-0E85-4467-BA29-2312E03B6E5F}" type="presParOf" srcId="{04BFE88B-A3D2-4723-B243-858EC41CF1FF}" destId="{4CD45889-14D1-4B59-84F0-D7E18B7AB4E2}" srcOrd="0" destOrd="0" presId="urn:microsoft.com/office/officeart/2011/layout/CircleProcess"/>
    <dgm:cxn modelId="{E95B082C-929E-4191-905C-B8D8146C9827}" type="presParOf" srcId="{1F2E4198-3BD3-4694-8B83-FE070F823ED2}" destId="{F8A84264-CAF4-448D-9E33-5EA044A50458}" srcOrd="4" destOrd="0" presId="urn:microsoft.com/office/officeart/2011/layout/CircleProcess"/>
    <dgm:cxn modelId="{65606A1C-169F-4DB3-9273-86823AF12DFE}" type="presParOf" srcId="{F8A84264-CAF4-448D-9E33-5EA044A50458}" destId="{14F0F090-A91E-48D8-8BE3-595F286C0365}" srcOrd="0" destOrd="0" presId="urn:microsoft.com/office/officeart/2011/layout/CircleProcess"/>
    <dgm:cxn modelId="{5710DC79-79EB-48F7-8974-0C4C2069BA69}" type="presParOf" srcId="{1F2E4198-3BD3-4694-8B83-FE070F823ED2}" destId="{30585F19-B47C-4519-8B5A-C48E32CD5928}" srcOrd="5" destOrd="0" presId="urn:microsoft.com/office/officeart/2011/layout/CircleProcess"/>
    <dgm:cxn modelId="{88892D4C-D1BF-4ADB-9D1F-438DB9A84F51}" type="presParOf" srcId="{1F2E4198-3BD3-4694-8B83-FE070F823ED2}" destId="{400BB5C2-9D6A-426E-829D-2664A404BAA8}" srcOrd="6" destOrd="0" presId="urn:microsoft.com/office/officeart/2011/layout/CircleProcess"/>
    <dgm:cxn modelId="{A888110F-3A8B-442B-9E70-01FD5C28E6EE}" type="presParOf" srcId="{400BB5C2-9D6A-426E-829D-2664A404BAA8}" destId="{253623FE-F7FE-4022-8F0D-03591741A4C8}" srcOrd="0" destOrd="0" presId="urn:microsoft.com/office/officeart/2011/layout/CircleProcess"/>
    <dgm:cxn modelId="{0D0A1E45-2904-4564-BB37-C5E456A13841}" type="presParOf" srcId="{1F2E4198-3BD3-4694-8B83-FE070F823ED2}" destId="{42C42A7A-CA0F-4F39-B00E-013260E34C79}" srcOrd="7" destOrd="0" presId="urn:microsoft.com/office/officeart/2011/layout/CircleProcess"/>
    <dgm:cxn modelId="{820EEFC3-CDF1-4614-AA00-07A7DDCFBFC9}" type="presParOf" srcId="{42C42A7A-CA0F-4F39-B00E-013260E34C79}" destId="{1AAEC97C-3217-4AEE-8C7C-E9C8EA4121F7}" srcOrd="0" destOrd="0" presId="urn:microsoft.com/office/officeart/2011/layout/CircleProcess"/>
    <dgm:cxn modelId="{A931F144-385A-46D2-93AA-3A84EF1718F0}" type="presParOf" srcId="{1F2E4198-3BD3-4694-8B83-FE070F823ED2}" destId="{0F98F10E-364C-41EA-9CA4-ABCC64AD59E5}" srcOrd="8" destOrd="0" presId="urn:microsoft.com/office/officeart/2011/layout/CircleProcess"/>
    <dgm:cxn modelId="{A835B9B8-B94C-4E21-A28F-B6CBC1861781}" type="presParOf" srcId="{1F2E4198-3BD3-4694-8B83-FE070F823ED2}" destId="{64BF0B6D-EA1F-4BB3-B9CC-ADB5EA752B30}" srcOrd="9" destOrd="0" presId="urn:microsoft.com/office/officeart/2011/layout/CircleProcess"/>
    <dgm:cxn modelId="{73CE17E0-66ED-4A2E-BFE0-A4DEF94DA8C7}" type="presParOf" srcId="{64BF0B6D-EA1F-4BB3-B9CC-ADB5EA752B30}" destId="{651B4362-24CE-461B-8162-165128E0C493}" srcOrd="0" destOrd="0" presId="urn:microsoft.com/office/officeart/2011/layout/CircleProcess"/>
    <dgm:cxn modelId="{507024CE-2CBF-4B3D-BD1E-2D441BF63873}" type="presParOf" srcId="{1F2E4198-3BD3-4694-8B83-FE070F823ED2}" destId="{C19A90C1-2CF2-4E2C-984A-C01981F90EBA}" srcOrd="10" destOrd="0" presId="urn:microsoft.com/office/officeart/2011/layout/CircleProcess"/>
    <dgm:cxn modelId="{85D9C2D5-AFEB-45D6-9534-9FBDC08B63E5}" type="presParOf" srcId="{C19A90C1-2CF2-4E2C-984A-C01981F90EBA}" destId="{88A1822F-520F-4666-BA88-E7D6E3394B54}" srcOrd="0" destOrd="0" presId="urn:microsoft.com/office/officeart/2011/layout/CircleProcess"/>
    <dgm:cxn modelId="{290A425D-69FA-4227-8EAA-0DC2C299EE18}" type="presParOf" srcId="{1F2E4198-3BD3-4694-8B83-FE070F823ED2}" destId="{6DDE3F62-83C9-4A09-BC45-D1B534687964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70E37-CA29-4AFE-AD61-35EF1E0691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44C58664-3D2B-45EA-B64F-A67AAA268C2A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Interactive painting</a:t>
          </a:r>
        </a:p>
      </dgm:t>
    </dgm:pt>
    <dgm:pt modelId="{3DBF1615-F3E3-44D7-B7FB-8FE4B2F8C25D}" type="parTrans" cxnId="{C1FF9F3E-1AE0-4C1C-834D-018077EC9589}">
      <dgm:prSet/>
      <dgm:spPr/>
      <dgm:t>
        <a:bodyPr/>
        <a:lstStyle/>
        <a:p>
          <a:endParaRPr lang="en-GB"/>
        </a:p>
      </dgm:t>
    </dgm:pt>
    <dgm:pt modelId="{BFD76B9F-8B5D-4CEC-A1BC-EA28FA28A583}" type="sibTrans" cxnId="{C1FF9F3E-1AE0-4C1C-834D-018077EC9589}">
      <dgm:prSet/>
      <dgm:spPr/>
      <dgm:t>
        <a:bodyPr/>
        <a:lstStyle/>
        <a:p>
          <a:endParaRPr lang="en-GB"/>
        </a:p>
      </dgm:t>
    </dgm:pt>
    <dgm:pt modelId="{D5A5D693-FA4A-4D5C-890C-D2D0FA4BD4E6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Image pre-processing</a:t>
          </a:r>
        </a:p>
      </dgm:t>
    </dgm:pt>
    <dgm:pt modelId="{FF46CF2B-501A-4D75-A4FF-5E96FF8F330D}" type="parTrans" cxnId="{6882A7E2-1469-48F2-AF0F-056C1BEB970D}">
      <dgm:prSet/>
      <dgm:spPr/>
      <dgm:t>
        <a:bodyPr/>
        <a:lstStyle/>
        <a:p>
          <a:endParaRPr lang="en-GB"/>
        </a:p>
      </dgm:t>
    </dgm:pt>
    <dgm:pt modelId="{4E882B30-7032-4FEB-B9FE-76D19CAFDA68}" type="sibTrans" cxnId="{6882A7E2-1469-48F2-AF0F-056C1BEB970D}">
      <dgm:prSet/>
      <dgm:spPr/>
      <dgm:t>
        <a:bodyPr/>
        <a:lstStyle/>
        <a:p>
          <a:endParaRPr lang="en-GB"/>
        </a:p>
      </dgm:t>
    </dgm:pt>
    <dgm:pt modelId="{5775A4D7-6B4F-45A8-8BEB-1A77EB862DC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dirty="0"/>
            <a:t>Machine learning classification</a:t>
          </a:r>
        </a:p>
      </dgm:t>
    </dgm:pt>
    <dgm:pt modelId="{AD467219-E6C7-46CC-B898-A296D1ADBFFC}" type="parTrans" cxnId="{425214B7-5367-4012-94C4-71970F41762F}">
      <dgm:prSet/>
      <dgm:spPr/>
      <dgm:t>
        <a:bodyPr/>
        <a:lstStyle/>
        <a:p>
          <a:endParaRPr lang="en-GB"/>
        </a:p>
      </dgm:t>
    </dgm:pt>
    <dgm:pt modelId="{ABD8D408-E3C9-4F4A-A1B5-4A9535A97FF4}" type="sibTrans" cxnId="{425214B7-5367-4012-94C4-71970F41762F}">
      <dgm:prSet/>
      <dgm:spPr/>
      <dgm:t>
        <a:bodyPr/>
        <a:lstStyle/>
        <a:p>
          <a:endParaRPr lang="en-GB"/>
        </a:p>
      </dgm:t>
    </dgm:pt>
    <dgm:pt modelId="{5B580498-2815-44BD-BE80-F6620D2D016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Segmentation</a:t>
          </a:r>
        </a:p>
      </dgm:t>
    </dgm:pt>
    <dgm:pt modelId="{691408F7-1EF5-4F71-A68F-BF0F54C751C3}" type="parTrans" cxnId="{BA308DDA-CC83-4079-9940-1A596A7742E6}">
      <dgm:prSet/>
      <dgm:spPr/>
      <dgm:t>
        <a:bodyPr/>
        <a:lstStyle/>
        <a:p>
          <a:endParaRPr lang="en-GB"/>
        </a:p>
      </dgm:t>
    </dgm:pt>
    <dgm:pt modelId="{7566DDF0-D246-4869-A58C-0E7FB2699626}" type="sibTrans" cxnId="{BA308DDA-CC83-4079-9940-1A596A7742E6}">
      <dgm:prSet/>
      <dgm:spPr/>
      <dgm:t>
        <a:bodyPr/>
        <a:lstStyle/>
        <a:p>
          <a:endParaRPr lang="en-GB"/>
        </a:p>
      </dgm:t>
    </dgm:pt>
    <dgm:pt modelId="{E6637C22-014B-43A0-9B60-88935EF58D4A}" type="pres">
      <dgm:prSet presAssocID="{FA070E37-CA29-4AFE-AD61-35EF1E06918B}" presName="outerComposite" presStyleCnt="0">
        <dgm:presLayoutVars>
          <dgm:chMax val="5"/>
          <dgm:dir/>
          <dgm:resizeHandles val="exact"/>
        </dgm:presLayoutVars>
      </dgm:prSet>
      <dgm:spPr/>
    </dgm:pt>
    <dgm:pt modelId="{5688983E-0205-496E-AE9B-A9C2FEA8523F}" type="pres">
      <dgm:prSet presAssocID="{FA070E37-CA29-4AFE-AD61-35EF1E06918B}" presName="dummyMaxCanvas" presStyleCnt="0">
        <dgm:presLayoutVars/>
      </dgm:prSet>
      <dgm:spPr/>
    </dgm:pt>
    <dgm:pt modelId="{2417560D-70D9-4384-973D-F4967763B573}" type="pres">
      <dgm:prSet presAssocID="{FA070E37-CA29-4AFE-AD61-35EF1E06918B}" presName="FourNodes_1" presStyleLbl="node1" presStyleIdx="0" presStyleCnt="4">
        <dgm:presLayoutVars>
          <dgm:bulletEnabled val="1"/>
        </dgm:presLayoutVars>
      </dgm:prSet>
      <dgm:spPr/>
    </dgm:pt>
    <dgm:pt modelId="{66C5EA97-8C20-454F-8CB4-93E692305C5A}" type="pres">
      <dgm:prSet presAssocID="{FA070E37-CA29-4AFE-AD61-35EF1E06918B}" presName="FourNodes_2" presStyleLbl="node1" presStyleIdx="1" presStyleCnt="4">
        <dgm:presLayoutVars>
          <dgm:bulletEnabled val="1"/>
        </dgm:presLayoutVars>
      </dgm:prSet>
      <dgm:spPr/>
    </dgm:pt>
    <dgm:pt modelId="{6E1DC3BF-0A66-4532-8E40-6F577CED8898}" type="pres">
      <dgm:prSet presAssocID="{FA070E37-CA29-4AFE-AD61-35EF1E06918B}" presName="FourNodes_3" presStyleLbl="node1" presStyleIdx="2" presStyleCnt="4">
        <dgm:presLayoutVars>
          <dgm:bulletEnabled val="1"/>
        </dgm:presLayoutVars>
      </dgm:prSet>
      <dgm:spPr/>
    </dgm:pt>
    <dgm:pt modelId="{BBF94239-0AA6-46B5-B1CD-86073A50C626}" type="pres">
      <dgm:prSet presAssocID="{FA070E37-CA29-4AFE-AD61-35EF1E06918B}" presName="FourNodes_4" presStyleLbl="node1" presStyleIdx="3" presStyleCnt="4">
        <dgm:presLayoutVars>
          <dgm:bulletEnabled val="1"/>
        </dgm:presLayoutVars>
      </dgm:prSet>
      <dgm:spPr/>
    </dgm:pt>
    <dgm:pt modelId="{6EA74775-C843-4240-920D-0EAEB75F72D8}" type="pres">
      <dgm:prSet presAssocID="{FA070E37-CA29-4AFE-AD61-35EF1E06918B}" presName="FourConn_1-2" presStyleLbl="fgAccFollowNode1" presStyleIdx="0" presStyleCnt="3">
        <dgm:presLayoutVars>
          <dgm:bulletEnabled val="1"/>
        </dgm:presLayoutVars>
      </dgm:prSet>
      <dgm:spPr/>
    </dgm:pt>
    <dgm:pt modelId="{7B9B2CC9-201A-4CD9-AD54-1BBDAD77352A}" type="pres">
      <dgm:prSet presAssocID="{FA070E37-CA29-4AFE-AD61-35EF1E06918B}" presName="FourConn_2-3" presStyleLbl="fgAccFollowNode1" presStyleIdx="1" presStyleCnt="3">
        <dgm:presLayoutVars>
          <dgm:bulletEnabled val="1"/>
        </dgm:presLayoutVars>
      </dgm:prSet>
      <dgm:spPr/>
    </dgm:pt>
    <dgm:pt modelId="{8C6D0337-746F-479C-A7F6-7C79657F8A37}" type="pres">
      <dgm:prSet presAssocID="{FA070E37-CA29-4AFE-AD61-35EF1E06918B}" presName="FourConn_3-4" presStyleLbl="fgAccFollowNode1" presStyleIdx="2" presStyleCnt="3">
        <dgm:presLayoutVars>
          <dgm:bulletEnabled val="1"/>
        </dgm:presLayoutVars>
      </dgm:prSet>
      <dgm:spPr/>
    </dgm:pt>
    <dgm:pt modelId="{54C63BB7-E0BF-49F3-A6AF-912B5E28960E}" type="pres">
      <dgm:prSet presAssocID="{FA070E37-CA29-4AFE-AD61-35EF1E06918B}" presName="FourNodes_1_text" presStyleLbl="node1" presStyleIdx="3" presStyleCnt="4">
        <dgm:presLayoutVars>
          <dgm:bulletEnabled val="1"/>
        </dgm:presLayoutVars>
      </dgm:prSet>
      <dgm:spPr/>
    </dgm:pt>
    <dgm:pt modelId="{6745696D-9751-41FF-A2DA-096BB2A4D16C}" type="pres">
      <dgm:prSet presAssocID="{FA070E37-CA29-4AFE-AD61-35EF1E06918B}" presName="FourNodes_2_text" presStyleLbl="node1" presStyleIdx="3" presStyleCnt="4">
        <dgm:presLayoutVars>
          <dgm:bulletEnabled val="1"/>
        </dgm:presLayoutVars>
      </dgm:prSet>
      <dgm:spPr/>
    </dgm:pt>
    <dgm:pt modelId="{9E7F3F6E-55E7-4FBF-BF47-7522EB844735}" type="pres">
      <dgm:prSet presAssocID="{FA070E37-CA29-4AFE-AD61-35EF1E06918B}" presName="FourNodes_3_text" presStyleLbl="node1" presStyleIdx="3" presStyleCnt="4">
        <dgm:presLayoutVars>
          <dgm:bulletEnabled val="1"/>
        </dgm:presLayoutVars>
      </dgm:prSet>
      <dgm:spPr/>
    </dgm:pt>
    <dgm:pt modelId="{77494231-CDF8-472E-A6BC-CB1AE3C84831}" type="pres">
      <dgm:prSet presAssocID="{FA070E37-CA29-4AFE-AD61-35EF1E06918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D7E4D05-E63A-4337-8B95-2FC01434C215}" type="presOf" srcId="{5775A4D7-6B4F-45A8-8BEB-1A77EB862DC0}" destId="{6E1DC3BF-0A66-4532-8E40-6F577CED8898}" srcOrd="0" destOrd="0" presId="urn:microsoft.com/office/officeart/2005/8/layout/vProcess5"/>
    <dgm:cxn modelId="{24220D35-040B-413E-B690-968403DDBD5B}" type="presOf" srcId="{5775A4D7-6B4F-45A8-8BEB-1A77EB862DC0}" destId="{9E7F3F6E-55E7-4FBF-BF47-7522EB844735}" srcOrd="1" destOrd="0" presId="urn:microsoft.com/office/officeart/2005/8/layout/vProcess5"/>
    <dgm:cxn modelId="{C1FF9F3E-1AE0-4C1C-834D-018077EC9589}" srcId="{FA070E37-CA29-4AFE-AD61-35EF1E06918B}" destId="{44C58664-3D2B-45EA-B64F-A67AAA268C2A}" srcOrd="0" destOrd="0" parTransId="{3DBF1615-F3E3-44D7-B7FB-8FE4B2F8C25D}" sibTransId="{BFD76B9F-8B5D-4CEC-A1BC-EA28FA28A583}"/>
    <dgm:cxn modelId="{14C4A55F-F006-42E4-9C3C-70F1D2D4C67A}" type="presOf" srcId="{44C58664-3D2B-45EA-B64F-A67AAA268C2A}" destId="{2417560D-70D9-4384-973D-F4967763B573}" srcOrd="0" destOrd="0" presId="urn:microsoft.com/office/officeart/2005/8/layout/vProcess5"/>
    <dgm:cxn modelId="{43509462-FE9B-4D62-8C04-ED8B716D1047}" type="presOf" srcId="{5B580498-2815-44BD-BE80-F6620D2D016A}" destId="{BBF94239-0AA6-46B5-B1CD-86073A50C626}" srcOrd="0" destOrd="0" presId="urn:microsoft.com/office/officeart/2005/8/layout/vProcess5"/>
    <dgm:cxn modelId="{8A76406C-FE98-42BB-9931-016E783E6899}" type="presOf" srcId="{5B580498-2815-44BD-BE80-F6620D2D016A}" destId="{77494231-CDF8-472E-A6BC-CB1AE3C84831}" srcOrd="1" destOrd="0" presId="urn:microsoft.com/office/officeart/2005/8/layout/vProcess5"/>
    <dgm:cxn modelId="{FFC46175-F6E5-45BE-AF75-51D7F4B28E43}" type="presOf" srcId="{ABD8D408-E3C9-4F4A-A1B5-4A9535A97FF4}" destId="{8C6D0337-746F-479C-A7F6-7C79657F8A37}" srcOrd="0" destOrd="0" presId="urn:microsoft.com/office/officeart/2005/8/layout/vProcess5"/>
    <dgm:cxn modelId="{8BBB2956-5796-45EB-B8BC-899A351FC20E}" type="presOf" srcId="{44C58664-3D2B-45EA-B64F-A67AAA268C2A}" destId="{54C63BB7-E0BF-49F3-A6AF-912B5E28960E}" srcOrd="1" destOrd="0" presId="urn:microsoft.com/office/officeart/2005/8/layout/vProcess5"/>
    <dgm:cxn modelId="{5A12BF78-D5DB-4100-A8EB-6C0A3541A4AF}" type="presOf" srcId="{BFD76B9F-8B5D-4CEC-A1BC-EA28FA28A583}" destId="{6EA74775-C843-4240-920D-0EAEB75F72D8}" srcOrd="0" destOrd="0" presId="urn:microsoft.com/office/officeart/2005/8/layout/vProcess5"/>
    <dgm:cxn modelId="{FC69D18A-0602-485D-824B-0E00CA12F0A1}" type="presOf" srcId="{D5A5D693-FA4A-4D5C-890C-D2D0FA4BD4E6}" destId="{66C5EA97-8C20-454F-8CB4-93E692305C5A}" srcOrd="0" destOrd="0" presId="urn:microsoft.com/office/officeart/2005/8/layout/vProcess5"/>
    <dgm:cxn modelId="{036203B7-0242-4931-A403-26C3E8A2AF46}" type="presOf" srcId="{FA070E37-CA29-4AFE-AD61-35EF1E06918B}" destId="{E6637C22-014B-43A0-9B60-88935EF58D4A}" srcOrd="0" destOrd="0" presId="urn:microsoft.com/office/officeart/2005/8/layout/vProcess5"/>
    <dgm:cxn modelId="{425214B7-5367-4012-94C4-71970F41762F}" srcId="{FA070E37-CA29-4AFE-AD61-35EF1E06918B}" destId="{5775A4D7-6B4F-45A8-8BEB-1A77EB862DC0}" srcOrd="2" destOrd="0" parTransId="{AD467219-E6C7-46CC-B898-A296D1ADBFFC}" sibTransId="{ABD8D408-E3C9-4F4A-A1B5-4A9535A97FF4}"/>
    <dgm:cxn modelId="{BA308DDA-CC83-4079-9940-1A596A7742E6}" srcId="{FA070E37-CA29-4AFE-AD61-35EF1E06918B}" destId="{5B580498-2815-44BD-BE80-F6620D2D016A}" srcOrd="3" destOrd="0" parTransId="{691408F7-1EF5-4F71-A68F-BF0F54C751C3}" sibTransId="{7566DDF0-D246-4869-A58C-0E7FB2699626}"/>
    <dgm:cxn modelId="{6882A7E2-1469-48F2-AF0F-056C1BEB970D}" srcId="{FA070E37-CA29-4AFE-AD61-35EF1E06918B}" destId="{D5A5D693-FA4A-4D5C-890C-D2D0FA4BD4E6}" srcOrd="1" destOrd="0" parTransId="{FF46CF2B-501A-4D75-A4FF-5E96FF8F330D}" sibTransId="{4E882B30-7032-4FEB-B9FE-76D19CAFDA68}"/>
    <dgm:cxn modelId="{A9BE19EE-415D-4A4C-AD6D-DE34E99762AC}" type="presOf" srcId="{4E882B30-7032-4FEB-B9FE-76D19CAFDA68}" destId="{7B9B2CC9-201A-4CD9-AD54-1BBDAD77352A}" srcOrd="0" destOrd="0" presId="urn:microsoft.com/office/officeart/2005/8/layout/vProcess5"/>
    <dgm:cxn modelId="{0DC6CAFE-CFED-4FF5-B9B3-5C4706785BF6}" type="presOf" srcId="{D5A5D693-FA4A-4D5C-890C-D2D0FA4BD4E6}" destId="{6745696D-9751-41FF-A2DA-096BB2A4D16C}" srcOrd="1" destOrd="0" presId="urn:microsoft.com/office/officeart/2005/8/layout/vProcess5"/>
    <dgm:cxn modelId="{4C5AB767-914A-4E46-9EE5-BB39AE65A3B0}" type="presParOf" srcId="{E6637C22-014B-43A0-9B60-88935EF58D4A}" destId="{5688983E-0205-496E-AE9B-A9C2FEA8523F}" srcOrd="0" destOrd="0" presId="urn:microsoft.com/office/officeart/2005/8/layout/vProcess5"/>
    <dgm:cxn modelId="{6ABFB44C-6350-46C8-B935-F689BD77DBB5}" type="presParOf" srcId="{E6637C22-014B-43A0-9B60-88935EF58D4A}" destId="{2417560D-70D9-4384-973D-F4967763B573}" srcOrd="1" destOrd="0" presId="urn:microsoft.com/office/officeart/2005/8/layout/vProcess5"/>
    <dgm:cxn modelId="{F32E3506-8F4D-4359-A660-FFF3CCF84319}" type="presParOf" srcId="{E6637C22-014B-43A0-9B60-88935EF58D4A}" destId="{66C5EA97-8C20-454F-8CB4-93E692305C5A}" srcOrd="2" destOrd="0" presId="urn:microsoft.com/office/officeart/2005/8/layout/vProcess5"/>
    <dgm:cxn modelId="{26CD63AA-D960-4AEF-9261-299B3B31626C}" type="presParOf" srcId="{E6637C22-014B-43A0-9B60-88935EF58D4A}" destId="{6E1DC3BF-0A66-4532-8E40-6F577CED8898}" srcOrd="3" destOrd="0" presId="urn:microsoft.com/office/officeart/2005/8/layout/vProcess5"/>
    <dgm:cxn modelId="{0069224C-F7D1-4869-8880-EC0496A5F6B0}" type="presParOf" srcId="{E6637C22-014B-43A0-9B60-88935EF58D4A}" destId="{BBF94239-0AA6-46B5-B1CD-86073A50C626}" srcOrd="4" destOrd="0" presId="urn:microsoft.com/office/officeart/2005/8/layout/vProcess5"/>
    <dgm:cxn modelId="{FD57D6D8-466A-4854-95E7-4CDF52FCA0B9}" type="presParOf" srcId="{E6637C22-014B-43A0-9B60-88935EF58D4A}" destId="{6EA74775-C843-4240-920D-0EAEB75F72D8}" srcOrd="5" destOrd="0" presId="urn:microsoft.com/office/officeart/2005/8/layout/vProcess5"/>
    <dgm:cxn modelId="{D68AD73C-0A7C-4F79-B07D-4A50CE3FBD57}" type="presParOf" srcId="{E6637C22-014B-43A0-9B60-88935EF58D4A}" destId="{7B9B2CC9-201A-4CD9-AD54-1BBDAD77352A}" srcOrd="6" destOrd="0" presId="urn:microsoft.com/office/officeart/2005/8/layout/vProcess5"/>
    <dgm:cxn modelId="{75F5E477-968C-4152-AA72-282FB257BBB4}" type="presParOf" srcId="{E6637C22-014B-43A0-9B60-88935EF58D4A}" destId="{8C6D0337-746F-479C-A7F6-7C79657F8A37}" srcOrd="7" destOrd="0" presId="urn:microsoft.com/office/officeart/2005/8/layout/vProcess5"/>
    <dgm:cxn modelId="{64C5C915-B033-47F8-A095-569D9973D689}" type="presParOf" srcId="{E6637C22-014B-43A0-9B60-88935EF58D4A}" destId="{54C63BB7-E0BF-49F3-A6AF-912B5E28960E}" srcOrd="8" destOrd="0" presId="urn:microsoft.com/office/officeart/2005/8/layout/vProcess5"/>
    <dgm:cxn modelId="{D2D93D68-46F4-4A96-AAE0-7141EB3BE72D}" type="presParOf" srcId="{E6637C22-014B-43A0-9B60-88935EF58D4A}" destId="{6745696D-9751-41FF-A2DA-096BB2A4D16C}" srcOrd="9" destOrd="0" presId="urn:microsoft.com/office/officeart/2005/8/layout/vProcess5"/>
    <dgm:cxn modelId="{6F87A42A-BAD7-45EA-8F75-4DCBACFE105E}" type="presParOf" srcId="{E6637C22-014B-43A0-9B60-88935EF58D4A}" destId="{9E7F3F6E-55E7-4FBF-BF47-7522EB844735}" srcOrd="10" destOrd="0" presId="urn:microsoft.com/office/officeart/2005/8/layout/vProcess5"/>
    <dgm:cxn modelId="{2AFC7D3B-8BBA-49B0-BFD4-F4EE14F5430E}" type="presParOf" srcId="{E6637C22-014B-43A0-9B60-88935EF58D4A}" destId="{77494231-CDF8-472E-A6BC-CB1AE3C8483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2469-5A9F-43E7-9024-230CB97FA97D}">
      <dsp:nvSpPr>
        <dsp:cNvPr id="0" name=""/>
        <dsp:cNvSpPr/>
      </dsp:nvSpPr>
      <dsp:spPr>
        <a:xfrm>
          <a:off x="5601978" y="671931"/>
          <a:ext cx="1684308" cy="16843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F8F79-A885-419A-B598-1DF1098489FF}">
      <dsp:nvSpPr>
        <dsp:cNvPr id="0" name=""/>
        <dsp:cNvSpPr/>
      </dsp:nvSpPr>
      <dsp:spPr>
        <a:xfrm>
          <a:off x="5658314" y="728087"/>
          <a:ext cx="1572358" cy="15720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Segmentation</a:t>
          </a:r>
        </a:p>
      </dsp:txBody>
      <dsp:txXfrm>
        <a:off x="5882936" y="952712"/>
        <a:ext cx="1123112" cy="1122831"/>
      </dsp:txXfrm>
    </dsp:sp>
    <dsp:sp modelId="{4CD45889-14D1-4B59-84F0-D7E18B7AB4E2}">
      <dsp:nvSpPr>
        <dsp:cNvPr id="0" name=""/>
        <dsp:cNvSpPr/>
      </dsp:nvSpPr>
      <dsp:spPr>
        <a:xfrm rot="2700000">
          <a:off x="3854097" y="671812"/>
          <a:ext cx="1684335" cy="168433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0F090-A91E-48D8-8BE3-595F286C0365}">
      <dsp:nvSpPr>
        <dsp:cNvPr id="0" name=""/>
        <dsp:cNvSpPr/>
      </dsp:nvSpPr>
      <dsp:spPr>
        <a:xfrm>
          <a:off x="3917669" y="728087"/>
          <a:ext cx="1572358" cy="15720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Machine learning classification</a:t>
          </a:r>
        </a:p>
      </dsp:txBody>
      <dsp:txXfrm>
        <a:off x="4142292" y="952712"/>
        <a:ext cx="1123112" cy="1122831"/>
      </dsp:txXfrm>
    </dsp:sp>
    <dsp:sp modelId="{253623FE-F7FE-4022-8F0D-03591741A4C8}">
      <dsp:nvSpPr>
        <dsp:cNvPr id="0" name=""/>
        <dsp:cNvSpPr/>
      </dsp:nvSpPr>
      <dsp:spPr>
        <a:xfrm rot="2700000">
          <a:off x="2120675" y="671812"/>
          <a:ext cx="1684335" cy="168433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EC97C-3217-4AEE-8C7C-E9C8EA4121F7}">
      <dsp:nvSpPr>
        <dsp:cNvPr id="0" name=""/>
        <dsp:cNvSpPr/>
      </dsp:nvSpPr>
      <dsp:spPr>
        <a:xfrm>
          <a:off x="2177025" y="728087"/>
          <a:ext cx="1572358" cy="15720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Image pre-processing</a:t>
          </a:r>
        </a:p>
      </dsp:txBody>
      <dsp:txXfrm>
        <a:off x="2401647" y="952712"/>
        <a:ext cx="1123112" cy="1122831"/>
      </dsp:txXfrm>
    </dsp:sp>
    <dsp:sp modelId="{651B4362-24CE-461B-8162-165128E0C493}">
      <dsp:nvSpPr>
        <dsp:cNvPr id="0" name=""/>
        <dsp:cNvSpPr/>
      </dsp:nvSpPr>
      <dsp:spPr>
        <a:xfrm rot="2700000">
          <a:off x="380030" y="671812"/>
          <a:ext cx="1684335" cy="1684335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1822F-520F-4666-BA88-E7D6E3394B54}">
      <dsp:nvSpPr>
        <dsp:cNvPr id="0" name=""/>
        <dsp:cNvSpPr/>
      </dsp:nvSpPr>
      <dsp:spPr>
        <a:xfrm>
          <a:off x="436380" y="728087"/>
          <a:ext cx="1572358" cy="15720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Interactive image painting</a:t>
          </a:r>
        </a:p>
      </dsp:txBody>
      <dsp:txXfrm>
        <a:off x="661003" y="952712"/>
        <a:ext cx="1123112" cy="1122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7560D-70D9-4384-973D-F4967763B573}">
      <dsp:nvSpPr>
        <dsp:cNvPr id="0" name=""/>
        <dsp:cNvSpPr/>
      </dsp:nvSpPr>
      <dsp:spPr>
        <a:xfrm>
          <a:off x="0" y="0"/>
          <a:ext cx="4188094" cy="63496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Interactive painting</a:t>
          </a:r>
        </a:p>
      </dsp:txBody>
      <dsp:txXfrm>
        <a:off x="18597" y="18597"/>
        <a:ext cx="3449265" cy="597770"/>
      </dsp:txXfrm>
    </dsp:sp>
    <dsp:sp modelId="{66C5EA97-8C20-454F-8CB4-93E692305C5A}">
      <dsp:nvSpPr>
        <dsp:cNvPr id="0" name=""/>
        <dsp:cNvSpPr/>
      </dsp:nvSpPr>
      <dsp:spPr>
        <a:xfrm>
          <a:off x="350752" y="750412"/>
          <a:ext cx="4188094" cy="63496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Image pre-processing</a:t>
          </a:r>
        </a:p>
      </dsp:txBody>
      <dsp:txXfrm>
        <a:off x="369349" y="769009"/>
        <a:ext cx="3387420" cy="597770"/>
      </dsp:txXfrm>
    </dsp:sp>
    <dsp:sp modelId="{6E1DC3BF-0A66-4532-8E40-6F577CED8898}">
      <dsp:nvSpPr>
        <dsp:cNvPr id="0" name=""/>
        <dsp:cNvSpPr/>
      </dsp:nvSpPr>
      <dsp:spPr>
        <a:xfrm>
          <a:off x="696270" y="1500824"/>
          <a:ext cx="4188094" cy="63496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Machine learning classification</a:t>
          </a:r>
        </a:p>
      </dsp:txBody>
      <dsp:txXfrm>
        <a:off x="714867" y="1519421"/>
        <a:ext cx="3392656" cy="597770"/>
      </dsp:txXfrm>
    </dsp:sp>
    <dsp:sp modelId="{BBF94239-0AA6-46B5-B1CD-86073A50C626}">
      <dsp:nvSpPr>
        <dsp:cNvPr id="0" name=""/>
        <dsp:cNvSpPr/>
      </dsp:nvSpPr>
      <dsp:spPr>
        <a:xfrm>
          <a:off x="1047023" y="2251235"/>
          <a:ext cx="4188094" cy="63496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Segmentation</a:t>
          </a:r>
        </a:p>
      </dsp:txBody>
      <dsp:txXfrm>
        <a:off x="1065620" y="2269832"/>
        <a:ext cx="3387420" cy="597770"/>
      </dsp:txXfrm>
    </dsp:sp>
    <dsp:sp modelId="{6EA74775-C843-4240-920D-0EAEB75F72D8}">
      <dsp:nvSpPr>
        <dsp:cNvPr id="0" name=""/>
        <dsp:cNvSpPr/>
      </dsp:nvSpPr>
      <dsp:spPr>
        <a:xfrm>
          <a:off x="3775367" y="486324"/>
          <a:ext cx="412726" cy="412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868230" y="486324"/>
        <a:ext cx="227000" cy="310576"/>
      </dsp:txXfrm>
    </dsp:sp>
    <dsp:sp modelId="{7B9B2CC9-201A-4CD9-AD54-1BBDAD77352A}">
      <dsp:nvSpPr>
        <dsp:cNvPr id="0" name=""/>
        <dsp:cNvSpPr/>
      </dsp:nvSpPr>
      <dsp:spPr>
        <a:xfrm>
          <a:off x="4126120" y="1236736"/>
          <a:ext cx="412726" cy="412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218983" y="1236736"/>
        <a:ext cx="227000" cy="310576"/>
      </dsp:txXfrm>
    </dsp:sp>
    <dsp:sp modelId="{8C6D0337-746F-479C-A7F6-7C79657F8A37}">
      <dsp:nvSpPr>
        <dsp:cNvPr id="0" name=""/>
        <dsp:cNvSpPr/>
      </dsp:nvSpPr>
      <dsp:spPr>
        <a:xfrm>
          <a:off x="4471638" y="1987148"/>
          <a:ext cx="412726" cy="412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564501" y="1987148"/>
        <a:ext cx="227000" cy="31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4008-CE68-40B0-AF2B-1AEC3F8B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7239-7E6E-4A93-9421-D9D10DAAA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2AE9-4805-4F61-A9F1-B1B5D17C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0110-34FE-452E-92BC-1CDA9376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936-276C-4144-88F5-FFA29222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C51-9856-4902-A4CD-740CC971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55B9B-854D-4C9D-A7E3-6948AB336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1646-0E42-4AE4-9FA1-9D70E04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C61D-C5E0-4CDC-8420-D194C74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E020-0181-4112-9C1D-01091043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01C87-5A22-4073-B33C-84E3A06B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D668-0C0C-45F3-B6FF-324BF510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F603-CDD5-4F00-91B9-F7FF66B2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2BE5-610F-499E-9BBB-709E105F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620C-4896-4649-AFF9-0EE7E61D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871B-E43D-47F4-875A-136055EE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1A2A-7853-4FE9-ABD0-6950EF7B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0E0F-99BB-4263-A79E-C40A650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BD46-8631-46B8-918D-E254C0BC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6030-2B9D-4170-9DC2-593EE904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147C-494D-45B7-A70A-A08DFF6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1DD-8247-4427-BE09-7AF25FAC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988A-1FD0-4EAF-B15F-5CCC26E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827B-E49A-49F3-BFE2-BB4814E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356B-2348-44AC-8777-1E055B1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5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9772-02BF-4132-AF19-D4B775E0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0BDF-33C7-47B2-9023-D2638506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94D0-0FCD-479D-86CA-7E4B373B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3062-1C12-439E-A200-B262CD89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4B77-1FE7-4A59-9BDD-9D5F5533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7CA8-9BCA-4F18-A70A-6AF9CE38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556F-C7D3-4DE2-AAFF-13E6EADE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B04E9-145E-4B0A-86D9-8BF27BF5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81C5-0DE4-42C8-BFE8-D222ABB0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8DFB7-9401-42EE-92B5-AD49FCA4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3D505-EF6B-41F6-B6A8-970E2E8E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97E27-C62D-4678-8EB7-00304BF0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26AF3-098F-46C9-A723-A72A2A7E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8A543-4E64-4111-889B-6F0CD30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4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9676-8C70-4ABE-BE06-AB1A77E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D6675-9AC4-4420-A341-628370A5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051E-DB22-45B6-8434-1AC6038B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FEFC-A91D-483A-BC33-2301E3DF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5FC19-5537-4D5D-A8F2-06ABD86A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5FFEF-5B56-4F7A-8AAB-30B10B27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B0AC4-4B84-46CB-866A-2731840E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CE73-403D-4B21-8957-C0A57B3B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053C-CAC3-482D-89D6-98FEA8C3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F16DF-3071-4B0E-B357-E67678F1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A2D3-4D79-4597-991F-0B03A0C4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4552-12FB-44D3-80F2-3F8DBE03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DE48-6A6A-4150-AD31-B47D7E86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11E3-5DD3-4DF1-8EB0-E1DE8CA0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44F8C-7C3F-4458-93B4-86435CA4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DAFBB-FAFB-42F2-8C4E-CC6A30CA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FD95-8D64-43FE-A084-B81DC0DB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3FA-4013-49EB-A327-9EF6B3BE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DDDB-5C6F-4D1A-9A2F-BBEE1AD4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7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1EAB5-0709-4DB8-974F-49DB0379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001AB-7812-4462-9628-EA20DAAF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7CA7-B0E2-4DD3-8214-C81C3875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FB09-E9D5-46AF-969D-79C7B59012F8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A1FF-565D-457B-A224-9E1D3E1A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78C6-098A-4AE9-8F77-6FF23B17F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915-52DE-4EEB-8477-A83D7749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8.svg"/><Relationship Id="rId10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openxmlformats.org/officeDocument/2006/relationships/image" Target="../media/image6.sv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E9B8657-5616-41C4-9AFB-D880602D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23" y="712247"/>
            <a:ext cx="4353645" cy="5246893"/>
          </a:xfrm>
          <a:prstGeom prst="rect">
            <a:avLst/>
          </a:prstGeom>
        </p:spPr>
      </p:pic>
      <p:pic>
        <p:nvPicPr>
          <p:cNvPr id="7" name="Picture 6" descr="A microscope on a table&#10;&#10;Description automatically generated">
            <a:extLst>
              <a:ext uri="{FF2B5EF4-FFF2-40B4-BE49-F238E27FC236}">
                <a16:creationId xmlns:a16="http://schemas.microsoft.com/office/drawing/2014/main" id="{067458AF-2C32-4E90-AEC4-FC8496D1A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00" y="975049"/>
            <a:ext cx="3680927" cy="49079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A9BE7-109A-435E-A3D0-19469A440735}"/>
              </a:ext>
            </a:extLst>
          </p:cNvPr>
          <p:cNvCxnSpPr>
            <a:cxnSpLocks/>
          </p:cNvCxnSpPr>
          <p:nvPr/>
        </p:nvCxnSpPr>
        <p:spPr>
          <a:xfrm flipH="1">
            <a:off x="4020771" y="1154097"/>
            <a:ext cx="3250041" cy="277877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FDD3F-5EE7-4B20-834B-B8A9753F333A}"/>
              </a:ext>
            </a:extLst>
          </p:cNvPr>
          <p:cNvCxnSpPr>
            <a:cxnSpLocks/>
          </p:cNvCxnSpPr>
          <p:nvPr/>
        </p:nvCxnSpPr>
        <p:spPr>
          <a:xfrm flipH="1">
            <a:off x="4340367" y="2130641"/>
            <a:ext cx="3250041" cy="277877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76FC6F-2C0F-4EE1-8BA4-6DB6AF407C32}"/>
              </a:ext>
            </a:extLst>
          </p:cNvPr>
          <p:cNvCxnSpPr>
            <a:cxnSpLocks/>
          </p:cNvCxnSpPr>
          <p:nvPr/>
        </p:nvCxnSpPr>
        <p:spPr>
          <a:xfrm flipH="1">
            <a:off x="4572680" y="4446730"/>
            <a:ext cx="3250040" cy="138939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8441A-E3D5-489C-A140-060BC6D580EB}"/>
              </a:ext>
            </a:extLst>
          </p:cNvPr>
          <p:cNvCxnSpPr>
            <a:cxnSpLocks/>
          </p:cNvCxnSpPr>
          <p:nvPr/>
        </p:nvCxnSpPr>
        <p:spPr>
          <a:xfrm flipH="1">
            <a:off x="5965387" y="2587566"/>
            <a:ext cx="2912284" cy="184653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BBE329-01B1-4DE0-AD6F-101952056FA6}"/>
              </a:ext>
            </a:extLst>
          </p:cNvPr>
          <p:cNvCxnSpPr>
            <a:cxnSpLocks/>
          </p:cNvCxnSpPr>
          <p:nvPr/>
        </p:nvCxnSpPr>
        <p:spPr>
          <a:xfrm flipH="1" flipV="1">
            <a:off x="5495279" y="5576953"/>
            <a:ext cx="2095130" cy="126950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4553CE-13E9-43C0-8C7A-4F5B2B0ACD9C}"/>
              </a:ext>
            </a:extLst>
          </p:cNvPr>
          <p:cNvCxnSpPr>
            <a:cxnSpLocks/>
          </p:cNvCxnSpPr>
          <p:nvPr/>
        </p:nvCxnSpPr>
        <p:spPr>
          <a:xfrm flipH="1">
            <a:off x="4509245" y="3175534"/>
            <a:ext cx="3313475" cy="184653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2DDBC-762C-4DF8-8C64-712A8789D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7287"/>
              </p:ext>
            </p:extLst>
          </p:nvPr>
        </p:nvGraphicFramePr>
        <p:xfrm>
          <a:off x="2437260" y="1159572"/>
          <a:ext cx="7317480" cy="302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Artist">
            <a:extLst>
              <a:ext uri="{FF2B5EF4-FFF2-40B4-BE49-F238E27FC236}">
                <a16:creationId xmlns:a16="http://schemas.microsoft.com/office/drawing/2014/main" id="{B6359B63-BBFE-4AC3-BDBF-A1742F30B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4374" y="3730333"/>
            <a:ext cx="914400" cy="914400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93F4DD72-91CC-4D13-9DE1-DEC37EDC9F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3336" y="3730333"/>
            <a:ext cx="914400" cy="914400"/>
          </a:xfrm>
          <a:prstGeom prst="rect">
            <a:avLst/>
          </a:prstGeom>
        </p:spPr>
      </p:pic>
      <p:pic>
        <p:nvPicPr>
          <p:cNvPr id="8" name="Graphic 7" descr="Images">
            <a:extLst>
              <a:ext uri="{FF2B5EF4-FFF2-40B4-BE49-F238E27FC236}">
                <a16:creationId xmlns:a16="http://schemas.microsoft.com/office/drawing/2014/main" id="{C6C07BCC-E0DF-4273-A894-8CA05CC69E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668" y="3730333"/>
            <a:ext cx="914400" cy="914400"/>
          </a:xfrm>
          <a:prstGeom prst="rect">
            <a:avLst/>
          </a:prstGeom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2B004B82-AFD7-4042-88F3-3B458EF50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48004" y="37303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EDC94264-3734-4C03-8937-6DA01515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D653FE82-935D-4023-B44D-BD36E3940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435548"/>
            <a:ext cx="5604406" cy="6056376"/>
          </a:xfrm>
          <a:custGeom>
            <a:avLst/>
            <a:gdLst>
              <a:gd name="connsiteX0" fmla="*/ 3711556 w 5604406"/>
              <a:gd name="connsiteY0" fmla="*/ 4579520 h 6056376"/>
              <a:gd name="connsiteX1" fmla="*/ 4416614 w 5604406"/>
              <a:gd name="connsiteY1" fmla="*/ 4579520 h 6056376"/>
              <a:gd name="connsiteX2" fmla="*/ 4517336 w 5604406"/>
              <a:gd name="connsiteY2" fmla="*/ 4637144 h 6056376"/>
              <a:gd name="connsiteX3" fmla="*/ 4869864 w 5604406"/>
              <a:gd name="connsiteY3" fmla="*/ 5258191 h 6056376"/>
              <a:gd name="connsiteX4" fmla="*/ 4869864 w 5604406"/>
              <a:gd name="connsiteY4" fmla="*/ 5377706 h 6056376"/>
              <a:gd name="connsiteX5" fmla="*/ 4517336 w 5604406"/>
              <a:gd name="connsiteY5" fmla="*/ 5998753 h 6056376"/>
              <a:gd name="connsiteX6" fmla="*/ 4416614 w 5604406"/>
              <a:gd name="connsiteY6" fmla="*/ 6056376 h 6056376"/>
              <a:gd name="connsiteX7" fmla="*/ 3711556 w 5604406"/>
              <a:gd name="connsiteY7" fmla="*/ 6056376 h 6056376"/>
              <a:gd name="connsiteX8" fmla="*/ 3610834 w 5604406"/>
              <a:gd name="connsiteY8" fmla="*/ 5998753 h 6056376"/>
              <a:gd name="connsiteX9" fmla="*/ 3258305 w 5604406"/>
              <a:gd name="connsiteY9" fmla="*/ 5377706 h 6056376"/>
              <a:gd name="connsiteX10" fmla="*/ 3258305 w 5604406"/>
              <a:gd name="connsiteY10" fmla="*/ 5258191 h 6056376"/>
              <a:gd name="connsiteX11" fmla="*/ 3610834 w 5604406"/>
              <a:gd name="connsiteY11" fmla="*/ 4637144 h 6056376"/>
              <a:gd name="connsiteX12" fmla="*/ 3711556 w 5604406"/>
              <a:gd name="connsiteY12" fmla="*/ 4579520 h 6056376"/>
              <a:gd name="connsiteX13" fmla="*/ 2553203 w 5604406"/>
              <a:gd name="connsiteY13" fmla="*/ 3910405 h 6056376"/>
              <a:gd name="connsiteX14" fmla="*/ 3112131 w 5604406"/>
              <a:gd name="connsiteY14" fmla="*/ 3910405 h 6056376"/>
              <a:gd name="connsiteX15" fmla="*/ 3138445 w 5604406"/>
              <a:gd name="connsiteY15" fmla="*/ 3913900 h 6056376"/>
              <a:gd name="connsiteX16" fmla="*/ 3156542 w 5604406"/>
              <a:gd name="connsiteY16" fmla="*/ 3921488 h 6056376"/>
              <a:gd name="connsiteX17" fmla="*/ 3145482 w 5604406"/>
              <a:gd name="connsiteY17" fmla="*/ 3940617 h 6056376"/>
              <a:gd name="connsiteX18" fmla="*/ 2753633 w 5604406"/>
              <a:gd name="connsiteY18" fmla="*/ 4618329 h 6056376"/>
              <a:gd name="connsiteX19" fmla="*/ 2520178 w 5604406"/>
              <a:gd name="connsiteY19" fmla="*/ 4754008 h 6056376"/>
              <a:gd name="connsiteX20" fmla="*/ 2332522 w 5604406"/>
              <a:gd name="connsiteY20" fmla="*/ 4754008 h 6056376"/>
              <a:gd name="connsiteX21" fmla="*/ 2310631 w 5604406"/>
              <a:gd name="connsiteY21" fmla="*/ 4754008 h 6056376"/>
              <a:gd name="connsiteX22" fmla="*/ 2289741 w 5604406"/>
              <a:gd name="connsiteY22" fmla="*/ 4718037 h 6056376"/>
              <a:gd name="connsiteX23" fmla="*/ 2187424 w 5604406"/>
              <a:gd name="connsiteY23" fmla="*/ 4541838 h 6056376"/>
              <a:gd name="connsiteX24" fmla="*/ 2187424 w 5604406"/>
              <a:gd name="connsiteY24" fmla="*/ 4443215 h 6056376"/>
              <a:gd name="connsiteX25" fmla="*/ 2467493 w 5604406"/>
              <a:gd name="connsiteY25" fmla="*/ 3960919 h 6056376"/>
              <a:gd name="connsiteX26" fmla="*/ 2553203 w 5604406"/>
              <a:gd name="connsiteY26" fmla="*/ 3910405 h 6056376"/>
              <a:gd name="connsiteX27" fmla="*/ 1018933 w 5604406"/>
              <a:gd name="connsiteY27" fmla="*/ 1626925 h 6056376"/>
              <a:gd name="connsiteX28" fmla="*/ 2520178 w 5604406"/>
              <a:gd name="connsiteY28" fmla="*/ 1626925 h 6056376"/>
              <a:gd name="connsiteX29" fmla="*/ 2753633 w 5604406"/>
              <a:gd name="connsiteY29" fmla="*/ 1762604 h 6056376"/>
              <a:gd name="connsiteX30" fmla="*/ 3502634 w 5604406"/>
              <a:gd name="connsiteY30" fmla="*/ 3058018 h 6056376"/>
              <a:gd name="connsiteX31" fmla="*/ 3502634 w 5604406"/>
              <a:gd name="connsiteY31" fmla="*/ 3322916 h 6056376"/>
              <a:gd name="connsiteX32" fmla="*/ 3224525 w 5604406"/>
              <a:gd name="connsiteY32" fmla="*/ 3803912 h 6056376"/>
              <a:gd name="connsiteX33" fmla="*/ 3201087 w 5604406"/>
              <a:gd name="connsiteY33" fmla="*/ 3844448 h 6056376"/>
              <a:gd name="connsiteX34" fmla="*/ 3201911 w 5604406"/>
              <a:gd name="connsiteY34" fmla="*/ 3844794 h 6056376"/>
              <a:gd name="connsiteX35" fmla="*/ 3243274 w 5604406"/>
              <a:gd name="connsiteY35" fmla="*/ 3886511 h 6056376"/>
              <a:gd name="connsiteX36" fmla="*/ 3557827 w 5604406"/>
              <a:gd name="connsiteY36" fmla="*/ 4430538 h 6056376"/>
              <a:gd name="connsiteX37" fmla="*/ 3557827 w 5604406"/>
              <a:gd name="connsiteY37" fmla="*/ 4541785 h 6056376"/>
              <a:gd name="connsiteX38" fmla="*/ 3243274 w 5604406"/>
              <a:gd name="connsiteY38" fmla="*/ 5085811 h 6056376"/>
              <a:gd name="connsiteX39" fmla="*/ 3145230 w 5604406"/>
              <a:gd name="connsiteY39" fmla="*/ 5142791 h 6056376"/>
              <a:gd name="connsiteX40" fmla="*/ 2514762 w 5604406"/>
              <a:gd name="connsiteY40" fmla="*/ 5142791 h 6056376"/>
              <a:gd name="connsiteX41" fmla="*/ 2418081 w 5604406"/>
              <a:gd name="connsiteY41" fmla="*/ 5085811 h 6056376"/>
              <a:gd name="connsiteX42" fmla="*/ 2248632 w 5604406"/>
              <a:gd name="connsiteY42" fmla="*/ 4794008 h 6056376"/>
              <a:gd name="connsiteX43" fmla="*/ 2229490 w 5604406"/>
              <a:gd name="connsiteY43" fmla="*/ 4761043 h 6056376"/>
              <a:gd name="connsiteX44" fmla="*/ 2244552 w 5604406"/>
              <a:gd name="connsiteY44" fmla="*/ 4761043 h 6056376"/>
              <a:gd name="connsiteX45" fmla="*/ 2315742 w 5604406"/>
              <a:gd name="connsiteY45" fmla="*/ 4761043 h 6056376"/>
              <a:gd name="connsiteX46" fmla="*/ 2346667 w 5604406"/>
              <a:gd name="connsiteY46" fmla="*/ 4814300 h 6056376"/>
              <a:gd name="connsiteX47" fmla="*/ 2464821 w 5604406"/>
              <a:gd name="connsiteY47" fmla="*/ 5017769 h 6056376"/>
              <a:gd name="connsiteX48" fmla="*/ 2550532 w 5604406"/>
              <a:gd name="connsiteY48" fmla="*/ 5068284 h 6056376"/>
              <a:gd name="connsiteX49" fmla="*/ 3109461 w 5604406"/>
              <a:gd name="connsiteY49" fmla="*/ 5068284 h 6056376"/>
              <a:gd name="connsiteX50" fmla="*/ 3196378 w 5604406"/>
              <a:gd name="connsiteY50" fmla="*/ 5017769 h 6056376"/>
              <a:gd name="connsiteX51" fmla="*/ 3475239 w 5604406"/>
              <a:gd name="connsiteY51" fmla="*/ 4535474 h 6056376"/>
              <a:gd name="connsiteX52" fmla="*/ 3475239 w 5604406"/>
              <a:gd name="connsiteY52" fmla="*/ 4436849 h 6056376"/>
              <a:gd name="connsiteX53" fmla="*/ 3196378 w 5604406"/>
              <a:gd name="connsiteY53" fmla="*/ 3954554 h 6056376"/>
              <a:gd name="connsiteX54" fmla="*/ 3159710 w 5604406"/>
              <a:gd name="connsiteY54" fmla="*/ 3917570 h 6056376"/>
              <a:gd name="connsiteX55" fmla="*/ 3155467 w 5604406"/>
              <a:gd name="connsiteY55" fmla="*/ 3915792 h 6056376"/>
              <a:gd name="connsiteX56" fmla="*/ 3178213 w 5604406"/>
              <a:gd name="connsiteY56" fmla="*/ 3876454 h 6056376"/>
              <a:gd name="connsiteX57" fmla="*/ 3195128 w 5604406"/>
              <a:gd name="connsiteY57" fmla="*/ 3847197 h 6056376"/>
              <a:gd name="connsiteX58" fmla="*/ 3177583 w 5604406"/>
              <a:gd name="connsiteY58" fmla="*/ 3839840 h 6056376"/>
              <a:gd name="connsiteX59" fmla="*/ 3147902 w 5604406"/>
              <a:gd name="connsiteY59" fmla="*/ 3835897 h 6056376"/>
              <a:gd name="connsiteX60" fmla="*/ 2517433 w 5604406"/>
              <a:gd name="connsiteY60" fmla="*/ 3835897 h 6056376"/>
              <a:gd name="connsiteX61" fmla="*/ 2420753 w 5604406"/>
              <a:gd name="connsiteY61" fmla="*/ 3892877 h 6056376"/>
              <a:gd name="connsiteX62" fmla="*/ 2104838 w 5604406"/>
              <a:gd name="connsiteY62" fmla="*/ 4436903 h 6056376"/>
              <a:gd name="connsiteX63" fmla="*/ 2104838 w 5604406"/>
              <a:gd name="connsiteY63" fmla="*/ 4548151 h 6056376"/>
              <a:gd name="connsiteX64" fmla="*/ 2209114 w 5604406"/>
              <a:gd name="connsiteY64" fmla="*/ 4727721 h 6056376"/>
              <a:gd name="connsiteX65" fmla="*/ 2224379 w 5604406"/>
              <a:gd name="connsiteY65" fmla="*/ 4754008 h 6056376"/>
              <a:gd name="connsiteX66" fmla="*/ 2153664 w 5604406"/>
              <a:gd name="connsiteY66" fmla="*/ 4754008 h 6056376"/>
              <a:gd name="connsiteX67" fmla="*/ 1018933 w 5604406"/>
              <a:gd name="connsiteY67" fmla="*/ 4754008 h 6056376"/>
              <a:gd name="connsiteX68" fmla="*/ 788721 w 5604406"/>
              <a:gd name="connsiteY68" fmla="*/ 4618329 h 6056376"/>
              <a:gd name="connsiteX69" fmla="*/ 36479 w 5604406"/>
              <a:gd name="connsiteY69" fmla="*/ 3322916 h 6056376"/>
              <a:gd name="connsiteX70" fmla="*/ 36479 w 5604406"/>
              <a:gd name="connsiteY70" fmla="*/ 3058018 h 6056376"/>
              <a:gd name="connsiteX71" fmla="*/ 788721 w 5604406"/>
              <a:gd name="connsiteY71" fmla="*/ 1762604 h 6056376"/>
              <a:gd name="connsiteX72" fmla="*/ 1018933 w 5604406"/>
              <a:gd name="connsiteY72" fmla="*/ 1626925 h 6056376"/>
              <a:gd name="connsiteX73" fmla="*/ 3636615 w 5604406"/>
              <a:gd name="connsiteY73" fmla="*/ 339380 h 6056376"/>
              <a:gd name="connsiteX74" fmla="*/ 4821523 w 5604406"/>
              <a:gd name="connsiteY74" fmla="*/ 339380 h 6056376"/>
              <a:gd name="connsiteX75" fmla="*/ 4990794 w 5604406"/>
              <a:gd name="connsiteY75" fmla="*/ 436221 h 6056376"/>
              <a:gd name="connsiteX76" fmla="*/ 5583247 w 5604406"/>
              <a:gd name="connsiteY76" fmla="*/ 1479943 h 6056376"/>
              <a:gd name="connsiteX77" fmla="*/ 5583247 w 5604406"/>
              <a:gd name="connsiteY77" fmla="*/ 1680798 h 6056376"/>
              <a:gd name="connsiteX78" fmla="*/ 4990794 w 5604406"/>
              <a:gd name="connsiteY78" fmla="*/ 2724519 h 6056376"/>
              <a:gd name="connsiteX79" fmla="*/ 4821523 w 5604406"/>
              <a:gd name="connsiteY79" fmla="*/ 2821359 h 6056376"/>
              <a:gd name="connsiteX80" fmla="*/ 3636615 w 5604406"/>
              <a:gd name="connsiteY80" fmla="*/ 2821359 h 6056376"/>
              <a:gd name="connsiteX81" fmla="*/ 3467344 w 5604406"/>
              <a:gd name="connsiteY81" fmla="*/ 2724519 h 6056376"/>
              <a:gd name="connsiteX82" fmla="*/ 2874890 w 5604406"/>
              <a:gd name="connsiteY82" fmla="*/ 1680798 h 6056376"/>
              <a:gd name="connsiteX83" fmla="*/ 2874890 w 5604406"/>
              <a:gd name="connsiteY83" fmla="*/ 1479943 h 6056376"/>
              <a:gd name="connsiteX84" fmla="*/ 3467344 w 5604406"/>
              <a:gd name="connsiteY84" fmla="*/ 436221 h 6056376"/>
              <a:gd name="connsiteX85" fmla="*/ 3636615 w 5604406"/>
              <a:gd name="connsiteY85" fmla="*/ 339380 h 6056376"/>
              <a:gd name="connsiteX86" fmla="*/ 1941244 w 5604406"/>
              <a:gd name="connsiteY86" fmla="*/ 0 h 6056376"/>
              <a:gd name="connsiteX87" fmla="*/ 2646302 w 5604406"/>
              <a:gd name="connsiteY87" fmla="*/ 0 h 6056376"/>
              <a:gd name="connsiteX88" fmla="*/ 2747024 w 5604406"/>
              <a:gd name="connsiteY88" fmla="*/ 57624 h 6056376"/>
              <a:gd name="connsiteX89" fmla="*/ 3099552 w 5604406"/>
              <a:gd name="connsiteY89" fmla="*/ 678671 h 6056376"/>
              <a:gd name="connsiteX90" fmla="*/ 3099552 w 5604406"/>
              <a:gd name="connsiteY90" fmla="*/ 798186 h 6056376"/>
              <a:gd name="connsiteX91" fmla="*/ 2747024 w 5604406"/>
              <a:gd name="connsiteY91" fmla="*/ 1419233 h 6056376"/>
              <a:gd name="connsiteX92" fmla="*/ 2646302 w 5604406"/>
              <a:gd name="connsiteY92" fmla="*/ 1476856 h 6056376"/>
              <a:gd name="connsiteX93" fmla="*/ 1941244 w 5604406"/>
              <a:gd name="connsiteY93" fmla="*/ 1476856 h 6056376"/>
              <a:gd name="connsiteX94" fmla="*/ 1840522 w 5604406"/>
              <a:gd name="connsiteY94" fmla="*/ 1419233 h 6056376"/>
              <a:gd name="connsiteX95" fmla="*/ 1487993 w 5604406"/>
              <a:gd name="connsiteY95" fmla="*/ 798186 h 6056376"/>
              <a:gd name="connsiteX96" fmla="*/ 1487993 w 5604406"/>
              <a:gd name="connsiteY96" fmla="*/ 678671 h 6056376"/>
              <a:gd name="connsiteX97" fmla="*/ 1840522 w 5604406"/>
              <a:gd name="connsiteY97" fmla="*/ 57624 h 6056376"/>
              <a:gd name="connsiteX98" fmla="*/ 1941244 w 5604406"/>
              <a:gd name="connsiteY98" fmla="*/ 0 h 605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604406" h="6056376">
                <a:moveTo>
                  <a:pt x="3711556" y="4579520"/>
                </a:moveTo>
                <a:cubicBezTo>
                  <a:pt x="4416614" y="4579520"/>
                  <a:pt x="4416614" y="4579520"/>
                  <a:pt x="4416614" y="4579520"/>
                </a:cubicBezTo>
                <a:cubicBezTo>
                  <a:pt x="4452286" y="4579520"/>
                  <a:pt x="4498451" y="4605130"/>
                  <a:pt x="4517336" y="4637144"/>
                </a:cubicBezTo>
                <a:cubicBezTo>
                  <a:pt x="4869864" y="5258191"/>
                  <a:pt x="4869864" y="5258191"/>
                  <a:pt x="4869864" y="5258191"/>
                </a:cubicBezTo>
                <a:cubicBezTo>
                  <a:pt x="4886652" y="5292338"/>
                  <a:pt x="4886652" y="5343558"/>
                  <a:pt x="4869864" y="5377706"/>
                </a:cubicBezTo>
                <a:cubicBezTo>
                  <a:pt x="4517336" y="5998753"/>
                  <a:pt x="4517336" y="5998753"/>
                  <a:pt x="4517336" y="5998753"/>
                </a:cubicBezTo>
                <a:cubicBezTo>
                  <a:pt x="4498451" y="6030767"/>
                  <a:pt x="4452286" y="6056376"/>
                  <a:pt x="4416614" y="6056376"/>
                </a:cubicBezTo>
                <a:lnTo>
                  <a:pt x="3711556" y="6056376"/>
                </a:lnTo>
                <a:cubicBezTo>
                  <a:pt x="3673785" y="6056376"/>
                  <a:pt x="3627621" y="6030767"/>
                  <a:pt x="3610834" y="5998753"/>
                </a:cubicBezTo>
                <a:cubicBezTo>
                  <a:pt x="3258305" y="5377706"/>
                  <a:pt x="3258305" y="5377706"/>
                  <a:pt x="3258305" y="5377706"/>
                </a:cubicBezTo>
                <a:cubicBezTo>
                  <a:pt x="3239419" y="5343558"/>
                  <a:pt x="3239419" y="5292338"/>
                  <a:pt x="3258305" y="5258191"/>
                </a:cubicBezTo>
                <a:cubicBezTo>
                  <a:pt x="3610834" y="4637144"/>
                  <a:pt x="3610834" y="4637144"/>
                  <a:pt x="3610834" y="4637144"/>
                </a:cubicBezTo>
                <a:cubicBezTo>
                  <a:pt x="3627621" y="4605130"/>
                  <a:pt x="3673785" y="4579520"/>
                  <a:pt x="3711556" y="4579520"/>
                </a:cubicBezTo>
                <a:close/>
                <a:moveTo>
                  <a:pt x="2553203" y="3910405"/>
                </a:moveTo>
                <a:cubicBezTo>
                  <a:pt x="2553203" y="3910405"/>
                  <a:pt x="2553203" y="3910405"/>
                  <a:pt x="3112131" y="3910405"/>
                </a:cubicBezTo>
                <a:cubicBezTo>
                  <a:pt x="3121185" y="3910405"/>
                  <a:pt x="3130014" y="3911607"/>
                  <a:pt x="3138445" y="3913900"/>
                </a:cubicBezTo>
                <a:lnTo>
                  <a:pt x="3156542" y="3921488"/>
                </a:lnTo>
                <a:lnTo>
                  <a:pt x="3145482" y="3940617"/>
                </a:lnTo>
                <a:cubicBezTo>
                  <a:pt x="3045480" y="4113572"/>
                  <a:pt x="2917477" y="4334957"/>
                  <a:pt x="2753633" y="4618329"/>
                </a:cubicBezTo>
                <a:cubicBezTo>
                  <a:pt x="2704998" y="4702320"/>
                  <a:pt x="2617451" y="4754008"/>
                  <a:pt x="2520178" y="4754008"/>
                </a:cubicBezTo>
                <a:cubicBezTo>
                  <a:pt x="2520178" y="4754008"/>
                  <a:pt x="2520178" y="4754008"/>
                  <a:pt x="2332522" y="4754008"/>
                </a:cubicBezTo>
                <a:lnTo>
                  <a:pt x="2310631" y="4754008"/>
                </a:lnTo>
                <a:lnTo>
                  <a:pt x="2289741" y="4718037"/>
                </a:lnTo>
                <a:cubicBezTo>
                  <a:pt x="2260654" y="4667947"/>
                  <a:pt x="2226809" y="4609662"/>
                  <a:pt x="2187424" y="4541838"/>
                </a:cubicBezTo>
                <a:cubicBezTo>
                  <a:pt x="2169318" y="4511770"/>
                  <a:pt x="2169318" y="4473284"/>
                  <a:pt x="2187424" y="4443215"/>
                </a:cubicBezTo>
                <a:cubicBezTo>
                  <a:pt x="2187424" y="4443215"/>
                  <a:pt x="2187424" y="4443215"/>
                  <a:pt x="2467493" y="3960919"/>
                </a:cubicBezTo>
                <a:cubicBezTo>
                  <a:pt x="2484394" y="3929649"/>
                  <a:pt x="2518194" y="3910405"/>
                  <a:pt x="2553203" y="3910405"/>
                </a:cubicBezTo>
                <a:close/>
                <a:moveTo>
                  <a:pt x="1018933" y="1626925"/>
                </a:moveTo>
                <a:cubicBezTo>
                  <a:pt x="1018933" y="1626925"/>
                  <a:pt x="1018933" y="1626925"/>
                  <a:pt x="2520178" y="1626925"/>
                </a:cubicBezTo>
                <a:cubicBezTo>
                  <a:pt x="2617451" y="1626925"/>
                  <a:pt x="2704998" y="1678612"/>
                  <a:pt x="2753633" y="1762604"/>
                </a:cubicBezTo>
                <a:cubicBezTo>
                  <a:pt x="2753633" y="1762604"/>
                  <a:pt x="2753633" y="1762604"/>
                  <a:pt x="3502634" y="3058018"/>
                </a:cubicBezTo>
                <a:cubicBezTo>
                  <a:pt x="3551271" y="3138780"/>
                  <a:pt x="3551271" y="3242154"/>
                  <a:pt x="3502634" y="3322916"/>
                </a:cubicBezTo>
                <a:cubicBezTo>
                  <a:pt x="3502634" y="3322916"/>
                  <a:pt x="3502634" y="3322916"/>
                  <a:pt x="3224525" y="3803912"/>
                </a:cubicBezTo>
                <a:lnTo>
                  <a:pt x="3201087" y="3844448"/>
                </a:lnTo>
                <a:lnTo>
                  <a:pt x="3201911" y="3844794"/>
                </a:lnTo>
                <a:cubicBezTo>
                  <a:pt x="3218763" y="3854630"/>
                  <a:pt x="3233060" y="3868874"/>
                  <a:pt x="3243274" y="3886511"/>
                </a:cubicBezTo>
                <a:cubicBezTo>
                  <a:pt x="3243274" y="3886511"/>
                  <a:pt x="3243274" y="3886511"/>
                  <a:pt x="3557827" y="4430538"/>
                </a:cubicBezTo>
                <a:cubicBezTo>
                  <a:pt x="3578253" y="4464454"/>
                  <a:pt x="3578253" y="4507867"/>
                  <a:pt x="3557827" y="4541785"/>
                </a:cubicBezTo>
                <a:cubicBezTo>
                  <a:pt x="3557827" y="4541785"/>
                  <a:pt x="3557827" y="4541785"/>
                  <a:pt x="3243274" y="5085811"/>
                </a:cubicBezTo>
                <a:cubicBezTo>
                  <a:pt x="3222848" y="5121083"/>
                  <a:pt x="3186082" y="5142791"/>
                  <a:pt x="3145230" y="5142791"/>
                </a:cubicBezTo>
                <a:cubicBezTo>
                  <a:pt x="3145230" y="5142791"/>
                  <a:pt x="3145230" y="5142791"/>
                  <a:pt x="2514762" y="5142791"/>
                </a:cubicBezTo>
                <a:cubicBezTo>
                  <a:pt x="2475272" y="5142791"/>
                  <a:pt x="2437146" y="5121083"/>
                  <a:pt x="2418081" y="5085811"/>
                </a:cubicBezTo>
                <a:cubicBezTo>
                  <a:pt x="2418081" y="5085811"/>
                  <a:pt x="2418081" y="5085811"/>
                  <a:pt x="2248632" y="4794008"/>
                </a:cubicBezTo>
                <a:lnTo>
                  <a:pt x="2229490" y="4761043"/>
                </a:lnTo>
                <a:lnTo>
                  <a:pt x="2244552" y="4761043"/>
                </a:lnTo>
                <a:lnTo>
                  <a:pt x="2315742" y="4761043"/>
                </a:lnTo>
                <a:lnTo>
                  <a:pt x="2346667" y="4814300"/>
                </a:lnTo>
                <a:cubicBezTo>
                  <a:pt x="2464821" y="5017769"/>
                  <a:pt x="2464821" y="5017769"/>
                  <a:pt x="2464821" y="5017769"/>
                </a:cubicBezTo>
                <a:cubicBezTo>
                  <a:pt x="2481722" y="5049039"/>
                  <a:pt x="2515524" y="5068284"/>
                  <a:pt x="2550532" y="5068284"/>
                </a:cubicBezTo>
                <a:cubicBezTo>
                  <a:pt x="3109461" y="5068284"/>
                  <a:pt x="3109461" y="5068284"/>
                  <a:pt x="3109461" y="5068284"/>
                </a:cubicBezTo>
                <a:cubicBezTo>
                  <a:pt x="3145676" y="5068284"/>
                  <a:pt x="3178270" y="5049039"/>
                  <a:pt x="3196378" y="5017769"/>
                </a:cubicBezTo>
                <a:cubicBezTo>
                  <a:pt x="3475239" y="4535474"/>
                  <a:pt x="3475239" y="4535474"/>
                  <a:pt x="3475239" y="4535474"/>
                </a:cubicBezTo>
                <a:cubicBezTo>
                  <a:pt x="3493347" y="4505405"/>
                  <a:pt x="3493347" y="4466917"/>
                  <a:pt x="3475239" y="4436849"/>
                </a:cubicBezTo>
                <a:cubicBezTo>
                  <a:pt x="3196378" y="3954554"/>
                  <a:pt x="3196378" y="3954554"/>
                  <a:pt x="3196378" y="3954554"/>
                </a:cubicBezTo>
                <a:cubicBezTo>
                  <a:pt x="3187324" y="3938918"/>
                  <a:pt x="3174649" y="3926289"/>
                  <a:pt x="3159710" y="3917570"/>
                </a:cubicBezTo>
                <a:lnTo>
                  <a:pt x="3155467" y="3915792"/>
                </a:lnTo>
                <a:lnTo>
                  <a:pt x="3178213" y="3876454"/>
                </a:lnTo>
                <a:lnTo>
                  <a:pt x="3195128" y="3847197"/>
                </a:lnTo>
                <a:lnTo>
                  <a:pt x="3177583" y="3839840"/>
                </a:lnTo>
                <a:cubicBezTo>
                  <a:pt x="3168072" y="3837253"/>
                  <a:pt x="3158115" y="3835897"/>
                  <a:pt x="3147902" y="3835897"/>
                </a:cubicBezTo>
                <a:cubicBezTo>
                  <a:pt x="2517433" y="3835897"/>
                  <a:pt x="2517433" y="3835897"/>
                  <a:pt x="2517433" y="3835897"/>
                </a:cubicBezTo>
                <a:cubicBezTo>
                  <a:pt x="2477944" y="3835897"/>
                  <a:pt x="2439817" y="3857604"/>
                  <a:pt x="2420753" y="3892877"/>
                </a:cubicBezTo>
                <a:cubicBezTo>
                  <a:pt x="2104838" y="4436903"/>
                  <a:pt x="2104838" y="4436903"/>
                  <a:pt x="2104838" y="4436903"/>
                </a:cubicBezTo>
                <a:cubicBezTo>
                  <a:pt x="2084412" y="4470820"/>
                  <a:pt x="2084412" y="4514233"/>
                  <a:pt x="2104838" y="4548151"/>
                </a:cubicBezTo>
                <a:cubicBezTo>
                  <a:pt x="2144327" y="4616153"/>
                  <a:pt x="2178879" y="4675656"/>
                  <a:pt x="2209114" y="4727721"/>
                </a:cubicBezTo>
                <a:lnTo>
                  <a:pt x="2224379" y="4754008"/>
                </a:lnTo>
                <a:lnTo>
                  <a:pt x="2153664" y="4754008"/>
                </a:lnTo>
                <a:cubicBezTo>
                  <a:pt x="1933755" y="4754008"/>
                  <a:pt x="1581901" y="4754008"/>
                  <a:pt x="1018933" y="4754008"/>
                </a:cubicBezTo>
                <a:cubicBezTo>
                  <a:pt x="924904" y="4754008"/>
                  <a:pt x="834115" y="4702320"/>
                  <a:pt x="788721" y="4618329"/>
                </a:cubicBezTo>
                <a:cubicBezTo>
                  <a:pt x="788721" y="4618329"/>
                  <a:pt x="788721" y="4618329"/>
                  <a:pt x="36479" y="3322916"/>
                </a:cubicBezTo>
                <a:cubicBezTo>
                  <a:pt x="-12159" y="3242154"/>
                  <a:pt x="-12159" y="3138780"/>
                  <a:pt x="36479" y="3058018"/>
                </a:cubicBezTo>
                <a:cubicBezTo>
                  <a:pt x="36479" y="3058018"/>
                  <a:pt x="36479" y="3058018"/>
                  <a:pt x="788721" y="1762604"/>
                </a:cubicBezTo>
                <a:cubicBezTo>
                  <a:pt x="834115" y="1678612"/>
                  <a:pt x="924904" y="1626925"/>
                  <a:pt x="1018933" y="1626925"/>
                </a:cubicBezTo>
                <a:close/>
                <a:moveTo>
                  <a:pt x="3636615" y="339380"/>
                </a:moveTo>
                <a:cubicBezTo>
                  <a:pt x="4821523" y="339380"/>
                  <a:pt x="4821523" y="339380"/>
                  <a:pt x="4821523" y="339380"/>
                </a:cubicBezTo>
                <a:cubicBezTo>
                  <a:pt x="4881472" y="339380"/>
                  <a:pt x="4959056" y="382420"/>
                  <a:pt x="4990794" y="436221"/>
                </a:cubicBezTo>
                <a:cubicBezTo>
                  <a:pt x="5583247" y="1479943"/>
                  <a:pt x="5583247" y="1479943"/>
                  <a:pt x="5583247" y="1479943"/>
                </a:cubicBezTo>
                <a:cubicBezTo>
                  <a:pt x="5611459" y="1537330"/>
                  <a:pt x="5611459" y="1623410"/>
                  <a:pt x="5583247" y="1680798"/>
                </a:cubicBezTo>
                <a:cubicBezTo>
                  <a:pt x="4990794" y="2724519"/>
                  <a:pt x="4990794" y="2724519"/>
                  <a:pt x="4990794" y="2724519"/>
                </a:cubicBezTo>
                <a:cubicBezTo>
                  <a:pt x="4959056" y="2778320"/>
                  <a:pt x="4881472" y="2821359"/>
                  <a:pt x="4821523" y="2821359"/>
                </a:cubicBezTo>
                <a:lnTo>
                  <a:pt x="3636615" y="2821359"/>
                </a:lnTo>
                <a:cubicBezTo>
                  <a:pt x="3573139" y="2821359"/>
                  <a:pt x="3495556" y="2778320"/>
                  <a:pt x="3467344" y="2724519"/>
                </a:cubicBezTo>
                <a:cubicBezTo>
                  <a:pt x="2874890" y="1680798"/>
                  <a:pt x="2874890" y="1680798"/>
                  <a:pt x="2874890" y="1680798"/>
                </a:cubicBezTo>
                <a:cubicBezTo>
                  <a:pt x="2843151" y="1623410"/>
                  <a:pt x="2843151" y="1537330"/>
                  <a:pt x="2874890" y="1479943"/>
                </a:cubicBezTo>
                <a:cubicBezTo>
                  <a:pt x="3467344" y="436221"/>
                  <a:pt x="3467344" y="436221"/>
                  <a:pt x="3467344" y="436221"/>
                </a:cubicBezTo>
                <a:cubicBezTo>
                  <a:pt x="3495556" y="382420"/>
                  <a:pt x="3573139" y="339380"/>
                  <a:pt x="3636615" y="339380"/>
                </a:cubicBezTo>
                <a:close/>
                <a:moveTo>
                  <a:pt x="1941244" y="0"/>
                </a:moveTo>
                <a:cubicBezTo>
                  <a:pt x="2646302" y="0"/>
                  <a:pt x="2646302" y="0"/>
                  <a:pt x="2646302" y="0"/>
                </a:cubicBezTo>
                <a:cubicBezTo>
                  <a:pt x="2681974" y="0"/>
                  <a:pt x="2728139" y="25610"/>
                  <a:pt x="2747024" y="57624"/>
                </a:cubicBezTo>
                <a:cubicBezTo>
                  <a:pt x="3099552" y="678671"/>
                  <a:pt x="3099552" y="678671"/>
                  <a:pt x="3099552" y="678671"/>
                </a:cubicBezTo>
                <a:cubicBezTo>
                  <a:pt x="3116340" y="712818"/>
                  <a:pt x="3116340" y="764038"/>
                  <a:pt x="3099552" y="798186"/>
                </a:cubicBezTo>
                <a:cubicBezTo>
                  <a:pt x="2747024" y="1419233"/>
                  <a:pt x="2747024" y="1419233"/>
                  <a:pt x="2747024" y="1419233"/>
                </a:cubicBezTo>
                <a:cubicBezTo>
                  <a:pt x="2728139" y="1451247"/>
                  <a:pt x="2681974" y="1476856"/>
                  <a:pt x="2646302" y="1476856"/>
                </a:cubicBezTo>
                <a:lnTo>
                  <a:pt x="1941244" y="1476856"/>
                </a:lnTo>
                <a:cubicBezTo>
                  <a:pt x="1903473" y="1476856"/>
                  <a:pt x="1857309" y="1451247"/>
                  <a:pt x="1840522" y="1419233"/>
                </a:cubicBezTo>
                <a:cubicBezTo>
                  <a:pt x="1487993" y="798186"/>
                  <a:pt x="1487993" y="798186"/>
                  <a:pt x="1487993" y="798186"/>
                </a:cubicBezTo>
                <a:cubicBezTo>
                  <a:pt x="1469108" y="764038"/>
                  <a:pt x="1469108" y="712818"/>
                  <a:pt x="1487993" y="678671"/>
                </a:cubicBezTo>
                <a:cubicBezTo>
                  <a:pt x="1840522" y="57624"/>
                  <a:pt x="1840522" y="57624"/>
                  <a:pt x="1840522" y="57624"/>
                </a:cubicBezTo>
                <a:cubicBezTo>
                  <a:pt x="1857309" y="25610"/>
                  <a:pt x="1903473" y="0"/>
                  <a:pt x="19412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2B004B82-AFD7-4042-88F3-3B458EF50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946" y="774928"/>
            <a:ext cx="795724" cy="795724"/>
          </a:xfrm>
          <a:prstGeom prst="rect">
            <a:avLst/>
          </a:prstGeom>
        </p:spPr>
      </p:pic>
      <p:pic>
        <p:nvPicPr>
          <p:cNvPr id="8" name="Graphic 7" descr="Images">
            <a:extLst>
              <a:ext uri="{FF2B5EF4-FFF2-40B4-BE49-F238E27FC236}">
                <a16:creationId xmlns:a16="http://schemas.microsoft.com/office/drawing/2014/main" id="{C6C07BCC-E0DF-4273-A894-8CA05CC6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191" y="2621765"/>
            <a:ext cx="2023972" cy="2023972"/>
          </a:xfrm>
          <a:prstGeom prst="rect">
            <a:avLst/>
          </a:prstGeom>
        </p:spPr>
      </p:pic>
      <p:pic>
        <p:nvPicPr>
          <p:cNvPr id="3" name="Graphic 2" descr="Artist">
            <a:extLst>
              <a:ext uri="{FF2B5EF4-FFF2-40B4-BE49-F238E27FC236}">
                <a16:creationId xmlns:a16="http://schemas.microsoft.com/office/drawing/2014/main" id="{B6359B63-BBFE-4AC3-BDBF-A1742F30B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535" y="1127884"/>
            <a:ext cx="1776068" cy="1776068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93F4DD72-91CC-4D13-9DE1-DEC37EDC9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6372" y="5319380"/>
            <a:ext cx="897175" cy="897175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2DDBC-762C-4DF8-8C64-712A8789D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85464"/>
              </p:ext>
            </p:extLst>
          </p:nvPr>
        </p:nvGraphicFramePr>
        <p:xfrm>
          <a:off x="6460051" y="2636774"/>
          <a:ext cx="5235118" cy="2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90934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3</cp:revision>
  <dcterms:created xsi:type="dcterms:W3CDTF">2020-08-09T15:06:06Z</dcterms:created>
  <dcterms:modified xsi:type="dcterms:W3CDTF">2020-08-09T15:27:47Z</dcterms:modified>
</cp:coreProperties>
</file>