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94" d="100"/>
          <a:sy n="94" d="100"/>
        </p:scale>
        <p:origin x="78" y="3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5/23/23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5/23/23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5/23/23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5/23/23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5/23/23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5/23/23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5/23/23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5/23/23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6999" y="726003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Pharma pro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Ahmed sallam 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Amr khaled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Mahmoud ahmed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783" y="489760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Pharma pro is a web page that contains of every medical product you need 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Pharma pro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ED0C3-2190-70C4-6B20-01E8F7B98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08D50-B46E-C6AD-B6C0-E63FB6925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itchFamily="2" charset="2"/>
              <a:buChar char="q"/>
            </a:pPr>
            <a:r>
              <a:rPr lang="en-US" dirty="0"/>
              <a:t>Our home page will guide you to get what you need with an easy access </a:t>
            </a:r>
          </a:p>
          <a:p>
            <a:pPr algn="ctr">
              <a:buFont typeface="Wingdings" pitchFamily="2" charset="2"/>
              <a:buChar char="q"/>
            </a:pPr>
            <a:r>
              <a:rPr lang="en-US" dirty="0"/>
              <a:t>When you register an account you can login to our page</a:t>
            </a:r>
          </a:p>
          <a:p>
            <a:pPr algn="ctr">
              <a:buFont typeface="Wingdings" pitchFamily="2" charset="2"/>
              <a:buChar char="q"/>
            </a:pPr>
            <a:r>
              <a:rPr lang="en-US" dirty="0"/>
              <a:t>We have a product page that contains all your need of medical products</a:t>
            </a:r>
          </a:p>
          <a:p>
            <a:pPr algn="ctr">
              <a:buFont typeface="Wingdings" pitchFamily="2" charset="2"/>
              <a:buChar char="q"/>
            </a:pPr>
            <a:r>
              <a:rPr lang="en-US" dirty="0"/>
              <a:t>We have an about as page that contains our info</a:t>
            </a:r>
          </a:p>
        </p:txBody>
      </p:sp>
    </p:spTree>
    <p:extLst>
      <p:ext uri="{BB962C8B-B14F-4D97-AF65-F5344CB8AC3E}">
        <p14:creationId xmlns:p14="http://schemas.microsoft.com/office/powerpoint/2010/main" val="1601768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2775-DC53-E64B-19E6-DDED1F273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C5767-EF80-62E3-ACA5-2729870DB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Thank you</a:t>
            </a:r>
            <a:endParaRPr lang="en-EG" b="1" dirty="0"/>
          </a:p>
        </p:txBody>
      </p:sp>
    </p:spTree>
    <p:extLst>
      <p:ext uri="{BB962C8B-B14F-4D97-AF65-F5344CB8AC3E}">
        <p14:creationId xmlns:p14="http://schemas.microsoft.com/office/powerpoint/2010/main" val="320636419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1_RetrospectVTI</vt:lpstr>
      <vt:lpstr>Pharma pro</vt:lpstr>
      <vt:lpstr>Pharma pro is a web page that contains of every medical product you need 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Pharma pro</dc:title>
  <dc:creator>Mahmoud Ahmed Abdelsabour Gomaa</dc:creator>
  <cp:lastModifiedBy>Mahmoud Ahmed Abdelsabour Gomaa</cp:lastModifiedBy>
  <cp:revision>2</cp:revision>
  <dcterms:created xsi:type="dcterms:W3CDTF">2023-05-23T10:09:09Z</dcterms:created>
  <dcterms:modified xsi:type="dcterms:W3CDTF">2023-05-23T10:21:21Z</dcterms:modified>
</cp:coreProperties>
</file>