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B7853D-F4D4-47C7-9A11-1FF9E1D0E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7C3C9C8-34C7-4A61-B1EE-78C0A6429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951E0E-6CE9-49C7-992E-B25991872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FE0D0-4117-4F9C-837A-9BDBB3BFCC5E}" type="datetimeFigureOut">
              <a:rPr lang="it-IT" smtClean="0"/>
              <a:t>07/01/2021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9876E5-C8FC-46BA-9B9A-51C558E6F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782E1E-9315-4C41-91E2-57B433D80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E3EE-639D-4B20-9817-35B13F692F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171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C807A9-6C07-430D-98B0-0195B067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BC69032-8844-4CB3-B72C-AD7A6D25A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F81523-C9EB-4C6E-8F62-065DD04A0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FE0D0-4117-4F9C-837A-9BDBB3BFCC5E}" type="datetimeFigureOut">
              <a:rPr lang="it-IT" smtClean="0"/>
              <a:t>07/01/2021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156FF08-CC9C-4216-A59C-9B8DB1C2F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B87B74-2442-43B7-82F9-5F5993BD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E3EE-639D-4B20-9817-35B13F692F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684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B9ABA6E-053E-4ED5-A732-99EF8CF575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4B03BD2-2471-4E9C-81CB-F4003E808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38293E-214A-49B0-A25D-89A53B792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FE0D0-4117-4F9C-837A-9BDBB3BFCC5E}" type="datetimeFigureOut">
              <a:rPr lang="it-IT" smtClean="0"/>
              <a:t>07/01/2021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CA8FB2-37E9-4E1E-8908-F4ED7434F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7D8F04-306D-4A36-A48F-F962C6608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E3EE-639D-4B20-9817-35B13F692F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38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6DCDAC-78E9-4B28-8621-0E14BA139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E1096D-7FBD-4279-BCD6-D2093FEF0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08116B-68DF-458C-9B33-270735599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FE0D0-4117-4F9C-837A-9BDBB3BFCC5E}" type="datetimeFigureOut">
              <a:rPr lang="it-IT" smtClean="0"/>
              <a:t>07/01/2021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1CD4C6-CAC8-435E-8835-06D431D1B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EE40B61-E146-4B65-A13F-04E023937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E3EE-639D-4B20-9817-35B13F692F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448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A1302A-E180-4F4E-9174-F679DD632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332390D-D185-4D47-BC8E-96802459E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8ED9F90-95E8-402B-98BC-E9D46C67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FE0D0-4117-4F9C-837A-9BDBB3BFCC5E}" type="datetimeFigureOut">
              <a:rPr lang="it-IT" smtClean="0"/>
              <a:t>07/01/2021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D822FE-E1B7-4319-B9D4-13AAFD40C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85966C-0037-4FCF-B288-A2F32F32E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E3EE-639D-4B20-9817-35B13F692F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982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3281AE-6E9E-4661-BCDF-7E6515D97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FDD918-3004-42A9-896D-5D8082B99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D5D1314-05F4-48DE-AD01-42635317D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BBA3B49-53B3-4786-BE3F-679E52FE7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FE0D0-4117-4F9C-837A-9BDBB3BFCC5E}" type="datetimeFigureOut">
              <a:rPr lang="it-IT" smtClean="0"/>
              <a:t>07/01/2021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BAA2C7-B855-4EC8-A728-5882C8AE5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CD0DCB7-7C32-4953-BAE3-76113C3E8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E3EE-639D-4B20-9817-35B13F692F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9482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2B3B77-755E-4670-8289-7FB35E503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857687D-3D2E-4D78-A6F5-3B373D9A4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4CB9007-4EE8-4096-BA68-7C8A72D39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857C9D3-365B-4E85-A2EF-D53D3149D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D80FD0A-CCB2-47C8-B715-33AD4B78A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2F60EFC-570D-4EC3-B7CC-AF4BCA052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FE0D0-4117-4F9C-837A-9BDBB3BFCC5E}" type="datetimeFigureOut">
              <a:rPr lang="it-IT" smtClean="0"/>
              <a:t>07/01/2021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90FB8AA-EC41-40AB-A2F5-99F4205FA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0942270-A03F-447A-931D-68A0C26B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E3EE-639D-4B20-9817-35B13F692F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843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867EC0-FA97-4B8E-8A5C-EED371F83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08CDE4E-7DAF-4216-B55A-07112E4B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FE0D0-4117-4F9C-837A-9BDBB3BFCC5E}" type="datetimeFigureOut">
              <a:rPr lang="it-IT" smtClean="0"/>
              <a:t>07/01/2021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33AA587-37F0-4B32-A05B-8E58E2D87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F2FBD4A-D50E-4E3F-90C7-DBF2AAC2C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E3EE-639D-4B20-9817-35B13F692F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6314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7087EDF-BB1D-483B-85B2-FE15F7B28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FE0D0-4117-4F9C-837A-9BDBB3BFCC5E}" type="datetimeFigureOut">
              <a:rPr lang="it-IT" smtClean="0"/>
              <a:t>07/01/2021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69A405E-5B43-492F-80B9-7A6A8AAE7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F13E427-A4D0-46CD-95D4-4433F11EE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E3EE-639D-4B20-9817-35B13F692F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618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782F18-2E58-4B64-92A2-3383F9FFB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A3677C-E64E-47BF-984F-458C26024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77E19F3-1E5A-4181-A15F-7E4CB5A35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E1249D1-1CE6-4D7C-9892-362A02C4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FE0D0-4117-4F9C-837A-9BDBB3BFCC5E}" type="datetimeFigureOut">
              <a:rPr lang="it-IT" smtClean="0"/>
              <a:t>07/01/2021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A59DEAF-891C-4F49-8335-0E41E559E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88409E8-826A-4168-8574-F0CDC06BF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E3EE-639D-4B20-9817-35B13F692F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210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2E34E3-230C-49AC-A6C3-5D97BFE0C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83C5696-A9AF-4584-8EDA-3E17B01EF8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7C3EA1C-7E58-48A7-97D9-E2040A66C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B9C013-0C70-42B1-970D-03DA3F074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FE0D0-4117-4F9C-837A-9BDBB3BFCC5E}" type="datetimeFigureOut">
              <a:rPr lang="it-IT" smtClean="0"/>
              <a:t>07/01/2021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30E34B2-ADD2-452D-BC1E-237A7A544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C881D8-3B33-467E-8C4E-ECA575263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E3EE-639D-4B20-9817-35B13F692F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233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BCDAFC6-D0DB-4E3E-AC4F-26E01B7FD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5CDFD96-1A1A-49E0-84B4-FFDA04DE2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F49806D-B32D-4020-A7B7-E2599BC974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FE0D0-4117-4F9C-837A-9BDBB3BFCC5E}" type="datetimeFigureOut">
              <a:rPr lang="it-IT" smtClean="0"/>
              <a:t>07/01/2021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9181C8-FB9C-4DAD-810A-918137B96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26DE3A-EB02-40A3-95F4-80D0574E1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1E3EE-639D-4B20-9817-35B13F692F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568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957E40-6373-479E-B84B-E1E26B91F9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FFBED0-623D-4CDA-85B7-BD2F699A7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881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Daniele Domenichelli</dc:creator>
  <cp:lastModifiedBy>Daniele Domenichelli</cp:lastModifiedBy>
  <cp:revision>1</cp:revision>
  <dcterms:created xsi:type="dcterms:W3CDTF">2021-01-07T16:01:56Z</dcterms:created>
  <dcterms:modified xsi:type="dcterms:W3CDTF">2021-01-07T16:03:00Z</dcterms:modified>
</cp:coreProperties>
</file>