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Simulador de Estimadores para DFSA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0" y="3049450"/>
            <a:ext cx="5783400" cy="13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Heber Cruz</a:t>
            </a:r>
            <a:endParaRPr sz="2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José Murilo</a:t>
            </a:r>
            <a:endParaRPr sz="2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Letícia Silva</a:t>
            </a:r>
            <a:endParaRPr sz="2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Wilton Santana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 de Slots de Colisão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colisao.png"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307" y="1489825"/>
            <a:ext cx="6731386" cy="33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 Total de Slots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lots.png"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425" y="1825637"/>
            <a:ext cx="4804550" cy="24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975" y="1639955"/>
            <a:ext cx="3957725" cy="2778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 de Slots Vazios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vazios.png"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03" y="2024699"/>
            <a:ext cx="5077474" cy="254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975" y="1892325"/>
            <a:ext cx="3883950" cy="28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 de Slots de Colisão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colisao.png"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50" y="1927174"/>
            <a:ext cx="4920398" cy="24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050" y="1750959"/>
            <a:ext cx="3883725" cy="2817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 Médio de Execução do Simulador</a:t>
            </a:r>
            <a:endParaRPr/>
          </a:p>
        </p:txBody>
      </p:sp>
      <p:pic>
        <p:nvPicPr>
          <p:cNvPr descr="tempo.png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763" y="1588775"/>
            <a:ext cx="6790474" cy="34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 Médio de Iterações do Chen</a:t>
            </a:r>
            <a:endParaRPr/>
          </a:p>
        </p:txBody>
      </p:sp>
      <p:pic>
        <p:nvPicPr>
          <p:cNvPr descr="iteracoes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573" y="1296525"/>
            <a:ext cx="6247627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Valores Utilizados - Lower Bound</a:t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5" y="2219650"/>
            <a:ext cx="50863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Valores Utilizados - Schoute</a:t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2224400"/>
            <a:ext cx="50673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Valores Utilizados - Eom-Lee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25" y="2210125"/>
            <a:ext cx="50387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Valores Utilizados - Algoritmo Q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1933900"/>
            <a:ext cx="48006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 Total de Slots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375" y="1639955"/>
            <a:ext cx="3957725" cy="2778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383662"/>
            <a:ext cx="4778542" cy="32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 de Slots Vazios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150" y="1624888"/>
            <a:ext cx="3883950" cy="28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362887"/>
            <a:ext cx="4838926" cy="333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 de Slots de Colisão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375" y="1620384"/>
            <a:ext cx="3883725" cy="2817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489825"/>
            <a:ext cx="4692674" cy="32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 Médio de Execução do Simulador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500" y="1717125"/>
            <a:ext cx="4275122" cy="28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821063"/>
            <a:ext cx="3866598" cy="2663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Q - Comparações - Slots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502" y="1515729"/>
            <a:ext cx="3786600" cy="3027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451488"/>
            <a:ext cx="4581604" cy="315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Q - Comparações - Colisões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576" y="1764615"/>
            <a:ext cx="3675525" cy="283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563825"/>
            <a:ext cx="4692674" cy="32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 Total de Slots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lots.png"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99" y="1217200"/>
            <a:ext cx="7033152" cy="35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 de Slots Vazios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vazios.png"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312" y="1489822"/>
            <a:ext cx="6731376" cy="33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