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0face3e9ae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0face3e9ae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face3e9ae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face3e9ae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047ebef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1047ebef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1047ebefa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1047ebefa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1047ebefa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1047ebefa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107a8d3e4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107a8d3e4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1047ebefa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1047ebefa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face3e9ae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face3e9ae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face3e9ae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face3e9ae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face3e9ae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0face3e9ae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face3e9ae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0face3e9ae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face3e9ae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0face3e9ae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1047ebefa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1047ebefa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047ebefa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047ebefa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face3e9ae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face3e9ae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lobsterdata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HFT using DRL For Limit Order Book Data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Amr Mohamed Abd Albadee  	    201500358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Abdelmoez Elsaadany                  201500438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scheme</a:t>
            </a:r>
            <a:endParaRPr/>
          </a:p>
        </p:txBody>
      </p:sp>
      <p:sp>
        <p:nvSpPr>
          <p:cNvPr id="333" name="Google Shape;333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mentioned actions are </a:t>
            </a:r>
            <a:r>
              <a:rPr lang="en"/>
              <a:t>start a long or short position, end these positions, or hold them and the number of shares </a:t>
            </a:r>
            <a:r>
              <a:rPr lang="en"/>
              <a:t>over stocks in a portfolio. At each time step, an action is taken to transform the portfolio value.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 Scheme</a:t>
            </a:r>
            <a:endParaRPr/>
          </a:p>
        </p:txBody>
      </p:sp>
      <p:sp>
        <p:nvSpPr>
          <p:cNvPr id="339" name="Google Shape;339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define the reward scheme as maximizing the portfolio balance when moving from a state to a new state when an action is performed. So the change of portfolio should be maximized with the trading strategy given the set of actions mentioned before.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</a:t>
            </a:r>
            <a:endParaRPr/>
          </a:p>
        </p:txBody>
      </p:sp>
      <p:sp>
        <p:nvSpPr>
          <p:cNvPr id="345" name="Google Shape;345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</a:t>
            </a:r>
            <a:r>
              <a:rPr lang="en"/>
              <a:t>model used for training is known as the actor-critic model (A2C), and it updates both the actor scheme — the policy — and the critical scheme — the Q-function — at the same time. The critic is used to estimate the Q-function, while the actor updates the policy probability distribution, and they iterate in a feedback process to update the policy and the Q-function. This method enables the actor to learn to do better acts while also assisting the critic in criticizing those behaviors.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351" name="Google Shape;351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</a:t>
            </a:r>
            <a:r>
              <a:rPr lang="en"/>
              <a:t>he FinRL framework does not support Limit Order Book data as an input.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wanted the agent to choose 2 independent actions for each stock given to the model.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agent used to keep on adding shares to the same position with no limits which may make it hold an unrealistic number of shares in each position indefinitely.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57" name="Google Shape;357;p26"/>
          <p:cNvSpPr txBox="1"/>
          <p:nvPr>
            <p:ph idx="1" type="body"/>
          </p:nvPr>
        </p:nvSpPr>
        <p:spPr>
          <a:xfrm>
            <a:off x="1303800" y="11438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Without Limits						With limit of 1000 shares amax time of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								250 secs</a:t>
            </a:r>
            <a:endParaRPr b="1"/>
          </a:p>
        </p:txBody>
      </p:sp>
      <p:pic>
        <p:nvPicPr>
          <p:cNvPr id="358" name="Google Shape;3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808325"/>
            <a:ext cx="3562350" cy="29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313" y="1813100"/>
            <a:ext cx="360997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</a:t>
            </a:r>
            <a:r>
              <a:rPr lang="en"/>
              <a:t> Work</a:t>
            </a:r>
            <a:endParaRPr/>
          </a:p>
        </p:txBody>
      </p:sp>
      <p:sp>
        <p:nvSpPr>
          <p:cNvPr id="365" name="Google Shape;365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Adding history to the observation of agent and letting the user to limit the size of the history.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Parallelizing the model better so it can be able tp run on fast GPUs.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Limit Order Book(LOB)?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HFT?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HFT’s volume in the market.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Limit Order Book(LOB)?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4248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limit order book is a record of outstanding limit orders kept by the exchange's security specialist. A limit order is a form of order that allows you to purchase or sell a securities at a certain price or a higher price. A buy limit order is an order to purchase an asset at a given price or lower, whereas a sell limit order is an order to sell a security at a specific price or higher.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2409" y="1804150"/>
            <a:ext cx="2899671" cy="2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HFT?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HFT, or high-frequency trading, is a type of trading that involves the use of sophisticated computer programmes to execute a huge number of orders in fractions of a second. It analyses several markets and executes orders based on market conditions using complicated algorithms.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HFT’s volume in the market</a:t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 rotWithShape="1">
          <a:blip r:embed="rId3">
            <a:alphaModFix/>
          </a:blip>
          <a:srcRect b="0" l="0" r="0" t="2600"/>
          <a:stretch/>
        </p:blipFill>
        <p:spPr>
          <a:xfrm>
            <a:off x="2444300" y="1381575"/>
            <a:ext cx="4749500" cy="330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SETUP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 uses FinRL library for simulating the trading environment, training the model, comparing results with backtesting, configuring and trying models with plenty of schemes.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begin by installing all the required libraries such as FinRL , Stable-baselines, GYM, Tensorflow for Reinforcement Learning (RL) algorithms.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used the sample data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https://lobsterdata.com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FinRL</a:t>
            </a:r>
            <a:endParaRPr/>
          </a:p>
        </p:txBody>
      </p:sp>
      <p:pic>
        <p:nvPicPr>
          <p:cNvPr id="315" name="Google Shape;31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7775" y="1268150"/>
            <a:ext cx="6448425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Specifications</a:t>
            </a:r>
            <a:endParaRPr/>
          </a:p>
        </p:txBody>
      </p:sp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one of the example codes from the FinRL framework for the basic environment for our agent and made a lot of changes to the environment to match our specifications which includes: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Using Limit Order Book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Being able to do long and short trading.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Implementing complete portfolio allocation.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Letting users limit the number of shares owned, the maximum time of every position.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</a:t>
            </a:r>
            <a:r>
              <a:rPr lang="en"/>
              <a:t> Learning</a:t>
            </a:r>
            <a:endParaRPr/>
          </a:p>
        </p:txBody>
      </p:sp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reinforcement learning approach used is modeled with the Markov Decision Process scheme for learning and it is implemented as shown below: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State </a:t>
            </a:r>
            <a:r>
              <a:rPr i="1" lang="en"/>
              <a:t>s = [p, h, b]</a:t>
            </a:r>
            <a:r>
              <a:rPr lang="en"/>
              <a:t> </a:t>
            </a:r>
            <a:r>
              <a:rPr lang="en"/>
              <a:t>where </a:t>
            </a:r>
            <a:r>
              <a:rPr i="1" lang="en"/>
              <a:t>p </a:t>
            </a:r>
            <a:r>
              <a:rPr lang="en"/>
              <a:t>is the stock price, </a:t>
            </a:r>
            <a:r>
              <a:rPr i="1" lang="en"/>
              <a:t>h </a:t>
            </a:r>
            <a:r>
              <a:rPr lang="en"/>
              <a:t>is the shares, </a:t>
            </a:r>
            <a:r>
              <a:rPr i="1" lang="en"/>
              <a:t>b </a:t>
            </a:r>
            <a:r>
              <a:rPr lang="en"/>
              <a:t>is the balance.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Action a which is the set of allowable actions for given number of stocks. The actions are Buy, Hold, and Sell.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Reward</a:t>
            </a:r>
            <a:r>
              <a:rPr lang="en"/>
              <a:t> </a:t>
            </a:r>
            <a:r>
              <a:rPr i="1" lang="en"/>
              <a:t>r(s, a,s′)</a:t>
            </a:r>
            <a:r>
              <a:rPr lang="en"/>
              <a:t> which is the reward of taking an action </a:t>
            </a:r>
            <a:r>
              <a:rPr i="1" lang="en"/>
              <a:t>a </a:t>
            </a:r>
            <a:r>
              <a:rPr lang="en"/>
              <a:t>to move from a state </a:t>
            </a:r>
            <a:r>
              <a:rPr i="1" lang="en"/>
              <a:t>s </a:t>
            </a:r>
            <a:r>
              <a:rPr lang="en"/>
              <a:t>to a new state </a:t>
            </a:r>
            <a:r>
              <a:rPr i="1" lang="en"/>
              <a:t>s′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Policy </a:t>
            </a:r>
            <a:r>
              <a:rPr i="1" lang="en"/>
              <a:t>π(s)</a:t>
            </a:r>
            <a:r>
              <a:rPr lang="en"/>
              <a:t> </a:t>
            </a:r>
            <a:r>
              <a:rPr lang="en"/>
              <a:t>which denotes the probability distribution of the set of actions </a:t>
            </a:r>
            <a:r>
              <a:rPr i="1" lang="en"/>
              <a:t>a </a:t>
            </a:r>
            <a:r>
              <a:rPr lang="en"/>
              <a:t>at a state </a:t>
            </a:r>
            <a:r>
              <a:rPr i="1" lang="en"/>
              <a:t>s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Q-function </a:t>
            </a:r>
            <a:r>
              <a:rPr i="1" lang="en"/>
              <a:t>Q</a:t>
            </a:r>
            <a:r>
              <a:rPr baseline="-25000" i="1" lang="en"/>
              <a:t>π</a:t>
            </a:r>
            <a:r>
              <a:rPr i="1" lang="en"/>
              <a:t>(s, a) </a:t>
            </a:r>
            <a:r>
              <a:rPr lang="en"/>
              <a:t>which is the reward of taking an action </a:t>
            </a:r>
            <a:r>
              <a:rPr i="1" lang="en"/>
              <a:t>a </a:t>
            </a:r>
            <a:r>
              <a:rPr lang="en"/>
              <a:t>under a policy </a:t>
            </a:r>
            <a:r>
              <a:rPr i="1" lang="en"/>
              <a:t>π </a:t>
            </a:r>
            <a:r>
              <a:rPr lang="en"/>
              <a:t>at a state </a:t>
            </a:r>
            <a:r>
              <a:rPr i="1" lang="en"/>
              <a:t>s.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