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CCDD-15CE-4A07-BE22-7A46470D4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D6C4A-F8ED-44D2-AD32-F2EBD528C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73317-3874-4FBF-9A51-97795ACE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259A4-003E-4502-9A60-90A37921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AA6D9-944E-41F6-8083-F7015A4B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14286-4882-4625-B0C8-C976F9CC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4F944-3587-4DA4-AF22-91A39684D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C83CB-E8F9-4B34-A09D-10D983342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EF13-C6DD-4067-AFBA-D6BC82A3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B125C-364C-4DB1-8738-0B368243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2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35FA9-65AE-41FE-9377-0A7BD85F2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5F83-6E4D-4805-BE67-CDED2BA2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7361B-FCBE-4CBE-9D66-FE6C0C871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A9A35-EBA7-45C4-B87E-D9DFA40D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3E702-5932-475E-902E-0E95ED6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5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904B-E78B-4FE6-9923-C939EB087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6D450-434C-41BB-84CB-8DAB9182A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E7478-997E-4FED-9051-3C9BA4C6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1022A-E0D2-4DA8-9772-F9F6DF90F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70CD0-A696-4DE2-B9F7-B9702EB5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5C871-B2CC-4AEB-B715-1B10F374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B8D53-962E-4A78-9256-3B5FD9B52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3B10-7C35-4FA9-9BD2-9614AFB5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63F24-4F07-4F58-B041-754065DD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B5FE6-A84B-4E14-AFD8-96159CC2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0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52A3-23EB-49E7-A80D-9FFEF634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5E394-520F-47BE-9258-A142D7B69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871B6-07B1-4905-BDCC-5302F51AE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9C1F8-CC81-4E6C-AB0E-B5B3580A5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B8D22-E254-47A6-BF29-052C1F0A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1129B-CBF0-490A-B908-D6068927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37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94A3-7948-485F-9FE0-50653AF1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BC06-ECF5-485D-84E3-4DA5807F6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4799D-2F80-43DD-ABB5-961285E2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80198-525C-4968-A777-6E95B6657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82C7C-FD2B-4A79-AB0B-FA00A6BFF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B4D404-63BA-41DD-B169-B93A5068B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07211-53EF-4565-9B2F-9C213D71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4454B-56CE-4464-9605-BB87482B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0427-D446-4C06-96BB-A2AD8752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CFC97-29A4-4C0F-962D-F09AA9617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C1ACF-E1C9-400B-A8D4-5EEA2C48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DDD9D2-7DD9-4EA8-ACF9-C8951D7B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68125-FB2B-497D-ADDB-5514F50B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E7D514-D035-482A-90A0-E2C07AE9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10B64-3E85-463C-BDEC-8D9742463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5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CED3-861B-48C4-8FBD-343226DF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E6CA-D280-47A8-8443-6D3460F8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006A3-CD96-45FA-BFBE-49D34E869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25895-5CD7-40C2-A278-961E2528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7136E-D122-4CAC-851C-B05D6569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9875D-B358-4B6A-A4F7-E41EA937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2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4061-A3F5-4D55-B733-9DF76836D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F25A68-3E05-40FA-92FD-53D9EBCC2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40768-812D-490F-BE61-49769B801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4FF71-F6B5-477E-AF64-C34D49EE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0AC32-C849-4728-B4F8-CCDE7092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A3801-4201-48DD-BA8A-B98A2FD52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4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66C85C-4187-4376-A3EF-4D72E8E3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366F9-BEF4-4454-B18C-3569C727F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D06A-AC29-4F62-9258-018FA8F19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ED431-3515-4E1B-A9EE-F11F35E1F23D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72364-1AFE-4260-B2D4-AF8FFB342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28148-20C2-47A9-B8D5-A5342169D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045F-5E2F-49F7-9511-52B3838C5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7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DFAB-24D9-4FD4-AE9B-AD6DE07C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1325563"/>
          </a:xfrm>
        </p:spPr>
        <p:txBody>
          <a:bodyPr/>
          <a:lstStyle/>
          <a:p>
            <a:r>
              <a:rPr lang="en-US" dirty="0"/>
              <a:t>Divide the image into smaller </a:t>
            </a:r>
            <a:r>
              <a:rPr lang="en-US" dirty="0" err="1"/>
              <a:t>segement</a:t>
            </a:r>
            <a:r>
              <a:rPr lang="en-US" dirty="0"/>
              <a:t> </a:t>
            </a:r>
          </a:p>
        </p:txBody>
      </p:sp>
      <p:pic>
        <p:nvPicPr>
          <p:cNvPr id="1026" name="Picture 2" descr="The youngest smoke more | Faculty of Medicine | UiB">
            <a:extLst>
              <a:ext uri="{FF2B5EF4-FFF2-40B4-BE49-F238E27FC236}">
                <a16:creationId xmlns:a16="http://schemas.microsoft.com/office/drawing/2014/main" id="{CB868287-90F7-4384-A0C4-140D59FB7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55294"/>
            <a:ext cx="5750459" cy="382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9EF930-482C-42C1-88AE-664F6D620D4A}"/>
              </a:ext>
            </a:extLst>
          </p:cNvPr>
          <p:cNvCxnSpPr>
            <a:cxnSpLocks/>
            <a:stCxn id="1026" idx="2"/>
            <a:endCxn id="1026" idx="0"/>
          </p:cNvCxnSpPr>
          <p:nvPr/>
        </p:nvCxnSpPr>
        <p:spPr>
          <a:xfrm flipV="1">
            <a:off x="3713429" y="1955294"/>
            <a:ext cx="0" cy="38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4D4823-6C4C-493B-AD60-1A7330C4BE9E}"/>
              </a:ext>
            </a:extLst>
          </p:cNvPr>
          <p:cNvCxnSpPr>
            <a:cxnSpLocks/>
          </p:cNvCxnSpPr>
          <p:nvPr/>
        </p:nvCxnSpPr>
        <p:spPr>
          <a:xfrm flipV="1">
            <a:off x="2221757" y="1955294"/>
            <a:ext cx="0" cy="38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F7D75B-F314-4FE3-9BC8-5C3DE2BE5923}"/>
              </a:ext>
            </a:extLst>
          </p:cNvPr>
          <p:cNvCxnSpPr>
            <a:cxnSpLocks/>
          </p:cNvCxnSpPr>
          <p:nvPr/>
        </p:nvCxnSpPr>
        <p:spPr>
          <a:xfrm flipV="1">
            <a:off x="5098884" y="1955294"/>
            <a:ext cx="0" cy="38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9E3D25-779C-44DD-BF7D-597A6E6FEC4D}"/>
              </a:ext>
            </a:extLst>
          </p:cNvPr>
          <p:cNvCxnSpPr>
            <a:cxnSpLocks/>
            <a:stCxn id="1026" idx="3"/>
            <a:endCxn id="1026" idx="1"/>
          </p:cNvCxnSpPr>
          <p:nvPr/>
        </p:nvCxnSpPr>
        <p:spPr>
          <a:xfrm flipH="1">
            <a:off x="838199" y="3868629"/>
            <a:ext cx="575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2FAA8D-BBB3-4716-BB92-6DAB0DA1E754}"/>
              </a:ext>
            </a:extLst>
          </p:cNvPr>
          <p:cNvCxnSpPr>
            <a:cxnSpLocks/>
          </p:cNvCxnSpPr>
          <p:nvPr/>
        </p:nvCxnSpPr>
        <p:spPr>
          <a:xfrm flipH="1">
            <a:off x="838199" y="4861538"/>
            <a:ext cx="575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B47928-5347-4FAB-A89D-7E00C0F1307D}"/>
              </a:ext>
            </a:extLst>
          </p:cNvPr>
          <p:cNvCxnSpPr>
            <a:cxnSpLocks/>
          </p:cNvCxnSpPr>
          <p:nvPr/>
        </p:nvCxnSpPr>
        <p:spPr>
          <a:xfrm flipH="1">
            <a:off x="838199" y="2926520"/>
            <a:ext cx="575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1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F94-0F23-413F-9B20-39808566A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center of the object by using the text file</a:t>
            </a:r>
          </a:p>
        </p:txBody>
      </p:sp>
      <p:pic>
        <p:nvPicPr>
          <p:cNvPr id="4" name="Picture 2" descr="The youngest smoke more | Faculty of Medicine | UiB">
            <a:extLst>
              <a:ext uri="{FF2B5EF4-FFF2-40B4-BE49-F238E27FC236}">
                <a16:creationId xmlns:a16="http://schemas.microsoft.com/office/drawing/2014/main" id="{DE3A6353-D65D-4D5A-BCB0-71ADC2060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55294"/>
            <a:ext cx="5750459" cy="382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1D9CC50-A625-440E-BAF6-3D7AC3AD3121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3713429" y="1955294"/>
            <a:ext cx="0" cy="38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2694D4-FE4E-45FF-A0EF-5EC987EB9025}"/>
              </a:ext>
            </a:extLst>
          </p:cNvPr>
          <p:cNvCxnSpPr>
            <a:cxnSpLocks/>
          </p:cNvCxnSpPr>
          <p:nvPr/>
        </p:nvCxnSpPr>
        <p:spPr>
          <a:xfrm flipV="1">
            <a:off x="2221757" y="1955294"/>
            <a:ext cx="0" cy="38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E972CE-D800-4FEE-B54A-8A9B99D8F4CC}"/>
              </a:ext>
            </a:extLst>
          </p:cNvPr>
          <p:cNvCxnSpPr>
            <a:cxnSpLocks/>
          </p:cNvCxnSpPr>
          <p:nvPr/>
        </p:nvCxnSpPr>
        <p:spPr>
          <a:xfrm flipV="1">
            <a:off x="5098884" y="1955294"/>
            <a:ext cx="0" cy="382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BEFB29-1826-48A4-B50E-2CB91812B3AA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838199" y="3868629"/>
            <a:ext cx="575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3769B5-0BE7-459D-BC8E-0BE2B65707B0}"/>
              </a:ext>
            </a:extLst>
          </p:cNvPr>
          <p:cNvCxnSpPr>
            <a:cxnSpLocks/>
          </p:cNvCxnSpPr>
          <p:nvPr/>
        </p:nvCxnSpPr>
        <p:spPr>
          <a:xfrm flipH="1">
            <a:off x="838199" y="4861538"/>
            <a:ext cx="575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ABC1B3-8B66-472D-8E4F-DC5DF5F461D2}"/>
              </a:ext>
            </a:extLst>
          </p:cNvPr>
          <p:cNvCxnSpPr>
            <a:cxnSpLocks/>
          </p:cNvCxnSpPr>
          <p:nvPr/>
        </p:nvCxnSpPr>
        <p:spPr>
          <a:xfrm flipH="1">
            <a:off x="838199" y="2926520"/>
            <a:ext cx="57504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1530909-7EE5-4B3B-AC9F-22FEE59ECE74}"/>
              </a:ext>
            </a:extLst>
          </p:cNvPr>
          <p:cNvSpPr/>
          <p:nvPr/>
        </p:nvSpPr>
        <p:spPr>
          <a:xfrm>
            <a:off x="2623127" y="3722254"/>
            <a:ext cx="166252" cy="146373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09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B00D-3877-4167-A62C-EDEC5E7F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 to each segment of the image a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FF892-D51B-4FBA-99B0-33B6821F6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[a, b, c, d, e, f]</a:t>
            </a:r>
          </a:p>
          <a:p>
            <a:r>
              <a:rPr lang="en-US" dirty="0"/>
              <a:t>a : if any object(the center of it) is detected give 1 else 0</a:t>
            </a:r>
          </a:p>
          <a:p>
            <a:r>
              <a:rPr lang="en-US" dirty="0"/>
              <a:t>b, c, d, e : the coordinates of the image</a:t>
            </a:r>
          </a:p>
          <a:p>
            <a:r>
              <a:rPr lang="en-US" dirty="0"/>
              <a:t>f : 0 if class f is not detected 1 if it is detected</a:t>
            </a:r>
          </a:p>
        </p:txBody>
      </p:sp>
    </p:spTree>
    <p:extLst>
      <p:ext uri="{BB962C8B-B14F-4D97-AF65-F5344CB8AC3E}">
        <p14:creationId xmlns:p14="http://schemas.microsoft.com/office/powerpoint/2010/main" val="2481558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CB74E-E978-4BD6-858A-E7422801F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089EC-E508-4CE8-94DA-BCF71A368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  <a:p>
            <a:r>
              <a:rPr lang="en-US" dirty="0"/>
              <a:t>Uses Convolution layers to extract useful knowledge with Relu and leaky Relu activation functions</a:t>
            </a:r>
          </a:p>
          <a:p>
            <a:r>
              <a:rPr lang="en-US" dirty="0"/>
              <a:t>SPPF (Spatial Pyramid Pooling Fast): helps in capturing features at different scales.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3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A159-A8B1-4CF9-85C9-83C34402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455C-82C5-4A2F-AAAF-1E8ADCB2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Concatenation of features detected in backbone to help in aggregating features from different scales.</a:t>
            </a:r>
          </a:p>
          <a:p>
            <a:r>
              <a:rPr lang="en-US" dirty="0" err="1"/>
              <a:t>Upsampling</a:t>
            </a:r>
            <a:r>
              <a:rPr lang="en-US" dirty="0"/>
              <a:t>: helps in recovering some resolution lost in pooling stages.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44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BD9C-CB66-41AB-A35C-6D0201B93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6C6A-DD30-4789-AF5D-6BDB5F240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Detection blocks</a:t>
            </a:r>
          </a:p>
          <a:p>
            <a:pPr lvl="1"/>
            <a:r>
              <a:rPr lang="en-US" dirty="0"/>
              <a:t>1 for small objects </a:t>
            </a:r>
          </a:p>
          <a:p>
            <a:pPr lvl="1"/>
            <a:r>
              <a:rPr lang="en-US" dirty="0"/>
              <a:t>1 for medium objects</a:t>
            </a:r>
          </a:p>
          <a:p>
            <a:pPr lvl="1"/>
            <a:r>
              <a:rPr lang="en-US" dirty="0"/>
              <a:t>1 for large objects</a:t>
            </a:r>
          </a:p>
        </p:txBody>
      </p:sp>
    </p:spTree>
    <p:extLst>
      <p:ext uri="{BB962C8B-B14F-4D97-AF65-F5344CB8AC3E}">
        <p14:creationId xmlns:p14="http://schemas.microsoft.com/office/powerpoint/2010/main" val="369928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159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Divide the image into smaller segement </vt:lpstr>
      <vt:lpstr>Find the center of the object by using the text file</vt:lpstr>
      <vt:lpstr>Assign to each segment of the image a vector</vt:lpstr>
      <vt:lpstr>Backbone</vt:lpstr>
      <vt:lpstr>Neck</vt:lpstr>
      <vt:lpstr>Head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Backbone</dc:title>
  <dc:creator>ايهم منذر حسين التميمي</dc:creator>
  <cp:lastModifiedBy>ايهم منذر حسين التميمي</cp:lastModifiedBy>
  <cp:revision>5</cp:revision>
  <dcterms:created xsi:type="dcterms:W3CDTF">2024-06-14T09:03:03Z</dcterms:created>
  <dcterms:modified xsi:type="dcterms:W3CDTF">2024-06-14T11:39:14Z</dcterms:modified>
</cp:coreProperties>
</file>