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9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820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23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15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6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42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7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5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75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98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2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31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86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85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8D2330-E475-4AF4-9190-D13FEC54F64A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C51B-0E7B-47CF-B029-39045EA7D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26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ar/docs/Learn/Getting_started_with_the_web/HTML_bas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90FF-E2C9-40D0-B75B-890B3C3D2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EG" dirty="0"/>
              <a:t>تصميم مواقع الانترنت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13DD9-0B6A-486E-88FA-FAEE11CFB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333500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3429-79AD-4450-A71F-426BABB5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كيف تتواصل الأجهزة مع بعضها البعض</a:t>
            </a:r>
            <a:endParaRPr lang="en-GB" dirty="0"/>
          </a:p>
        </p:txBody>
      </p:sp>
      <p:pic>
        <p:nvPicPr>
          <p:cNvPr id="1030" name="Picture 6" descr="Networking - C Server-Client Kinds in Linux — Steemit">
            <a:extLst>
              <a:ext uri="{FF2B5EF4-FFF2-40B4-BE49-F238E27FC236}">
                <a16:creationId xmlns:a16="http://schemas.microsoft.com/office/drawing/2014/main" id="{DB735830-D05B-4C7A-8E09-5DE243ADA6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77" y="2260315"/>
            <a:ext cx="8763907" cy="380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EEE475-EC68-49DC-A740-EE7B7C1FFC8A}"/>
              </a:ext>
            </a:extLst>
          </p:cNvPr>
          <p:cNvSpPr txBox="1"/>
          <p:nvPr/>
        </p:nvSpPr>
        <p:spPr>
          <a:xfrm>
            <a:off x="9983084" y="2028802"/>
            <a:ext cx="220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800" dirty="0"/>
              <a:t>الواجهة الخلفية</a:t>
            </a:r>
          </a:p>
          <a:p>
            <a:r>
              <a:rPr lang="en-GB" sz="2800" dirty="0"/>
              <a:t>Back-end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470FAD-021C-406F-BCDD-A556DD1F03B3}"/>
              </a:ext>
            </a:extLst>
          </p:cNvPr>
          <p:cNvSpPr txBox="1"/>
          <p:nvPr/>
        </p:nvSpPr>
        <p:spPr>
          <a:xfrm>
            <a:off x="2661920" y="2084761"/>
            <a:ext cx="2204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800" dirty="0"/>
              <a:t>الواجهة الأمامية</a:t>
            </a:r>
          </a:p>
          <a:p>
            <a:r>
              <a:rPr lang="en-GB" sz="2800" dirty="0"/>
              <a:t>Front-end </a:t>
            </a:r>
          </a:p>
        </p:txBody>
      </p:sp>
    </p:spTree>
    <p:extLst>
      <p:ext uri="{BB962C8B-B14F-4D97-AF65-F5344CB8AC3E}">
        <p14:creationId xmlns:p14="http://schemas.microsoft.com/office/powerpoint/2010/main" val="166124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2790-2DFF-4214-94B6-AD64E0FB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/>
              <a:t>تصميم الواجهة الأمامية للمواقع</a:t>
            </a:r>
            <a:endParaRPr lang="en-GB" dirty="0"/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CDC15108-6838-4FB6-9C5B-BBF4755B26C4}"/>
              </a:ext>
            </a:extLst>
          </p:cNvPr>
          <p:cNvSpPr/>
          <p:nvPr/>
        </p:nvSpPr>
        <p:spPr>
          <a:xfrm>
            <a:off x="1798320" y="2743200"/>
            <a:ext cx="1656080" cy="2702560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66506F-D2F6-4312-AC9B-85C133CE6611}"/>
              </a:ext>
            </a:extLst>
          </p:cNvPr>
          <p:cNvCxnSpPr/>
          <p:nvPr/>
        </p:nvCxnSpPr>
        <p:spPr>
          <a:xfrm flipV="1">
            <a:off x="3454400" y="2915920"/>
            <a:ext cx="2560320" cy="1117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9FBE1B-35BD-4056-8FDD-732BCF4990BD}"/>
              </a:ext>
            </a:extLst>
          </p:cNvPr>
          <p:cNvCxnSpPr>
            <a:cxnSpLocks/>
          </p:cNvCxnSpPr>
          <p:nvPr/>
        </p:nvCxnSpPr>
        <p:spPr>
          <a:xfrm>
            <a:off x="3454400" y="4033520"/>
            <a:ext cx="4439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68C67F-FE65-41B4-B577-DD727406080A}"/>
              </a:ext>
            </a:extLst>
          </p:cNvPr>
          <p:cNvCxnSpPr>
            <a:cxnSpLocks/>
          </p:cNvCxnSpPr>
          <p:nvPr/>
        </p:nvCxnSpPr>
        <p:spPr>
          <a:xfrm>
            <a:off x="3371862" y="4033520"/>
            <a:ext cx="2642858" cy="863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61DF53-BD23-445C-8C98-03E8C0E87EBD}"/>
              </a:ext>
            </a:extLst>
          </p:cNvPr>
          <p:cNvSpPr txBox="1"/>
          <p:nvPr/>
        </p:nvSpPr>
        <p:spPr>
          <a:xfrm>
            <a:off x="4933486" y="1905228"/>
            <a:ext cx="5013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800" dirty="0"/>
              <a:t>المكونات الأساسية للموقع</a:t>
            </a:r>
          </a:p>
          <a:p>
            <a:pPr algn="ctr"/>
            <a:r>
              <a:rPr lang="ar-EG" sz="2800" dirty="0"/>
              <a:t>(الهيكل العظمي)</a:t>
            </a:r>
          </a:p>
          <a:p>
            <a:pPr algn="ctr"/>
            <a:r>
              <a:rPr lang="en-GB" sz="2800" dirty="0"/>
              <a:t>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27EFE-6B04-41F0-89F8-680D2B9372AB}"/>
              </a:ext>
            </a:extLst>
          </p:cNvPr>
          <p:cNvSpPr txBox="1"/>
          <p:nvPr/>
        </p:nvSpPr>
        <p:spPr>
          <a:xfrm>
            <a:off x="7331246" y="3239422"/>
            <a:ext cx="5013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800" dirty="0"/>
              <a:t>المكونات الجمالية للموقع</a:t>
            </a:r>
          </a:p>
          <a:p>
            <a:pPr algn="ctr"/>
            <a:r>
              <a:rPr lang="ar-EG" sz="2800" dirty="0"/>
              <a:t>(الشعر، الجلد، لون العيون...)</a:t>
            </a:r>
          </a:p>
          <a:p>
            <a:pPr algn="ctr"/>
            <a:r>
              <a:rPr lang="en-GB" sz="2800" dirty="0"/>
              <a:t>CSS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5C830E-C544-418C-A48E-10D2086C3E13}"/>
              </a:ext>
            </a:extLst>
          </p:cNvPr>
          <p:cNvSpPr txBox="1"/>
          <p:nvPr/>
        </p:nvSpPr>
        <p:spPr>
          <a:xfrm>
            <a:off x="5167166" y="4801847"/>
            <a:ext cx="5013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2800" dirty="0"/>
              <a:t>المكونات التفاعلية للموقع</a:t>
            </a:r>
          </a:p>
          <a:p>
            <a:pPr algn="ctr"/>
            <a:r>
              <a:rPr lang="ar-EG" sz="2800" dirty="0"/>
              <a:t>(المخ والعضلات)</a:t>
            </a:r>
          </a:p>
          <a:p>
            <a:pPr algn="ctr"/>
            <a:r>
              <a:rPr lang="en-GB" sz="2800" dirty="0"/>
              <a:t>JavaScript</a:t>
            </a:r>
          </a:p>
        </p:txBody>
      </p:sp>
      <p:sp>
        <p:nvSpPr>
          <p:cNvPr id="20" name="Flowchart: Internal Storage 19">
            <a:extLst>
              <a:ext uri="{FF2B5EF4-FFF2-40B4-BE49-F238E27FC236}">
                <a16:creationId xmlns:a16="http://schemas.microsoft.com/office/drawing/2014/main" id="{4C9C17F1-6245-4EB6-A9C4-AF7F9601EB06}"/>
              </a:ext>
            </a:extLst>
          </p:cNvPr>
          <p:cNvSpPr/>
          <p:nvPr/>
        </p:nvSpPr>
        <p:spPr>
          <a:xfrm>
            <a:off x="1798320" y="2740984"/>
            <a:ext cx="1656080" cy="2702559"/>
          </a:xfrm>
          <a:prstGeom prst="flowChartInternal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74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BFAE-6E22-4165-8F7F-771580D3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sz="4000" dirty="0"/>
              <a:t>لغة البناء أساس الموقع (الهيكل العظمي)</a:t>
            </a:r>
            <a:br>
              <a:rPr lang="en-GB" sz="4000" dirty="0"/>
            </a:br>
            <a:r>
              <a:rPr lang="en-GB" sz="4000" dirty="0"/>
              <a:t>HTML (Hyper Text </a:t>
            </a:r>
            <a:r>
              <a:rPr lang="en-GB" sz="4000" dirty="0" err="1"/>
              <a:t>Markup</a:t>
            </a:r>
            <a:r>
              <a:rPr lang="en-GB" sz="4000" dirty="0"/>
              <a:t>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4001-3C22-4B2A-A71F-5E2C4DF5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2800" dirty="0"/>
              <a:t>يتكون من مجموعة عناصر </a:t>
            </a:r>
            <a:r>
              <a:rPr lang="en-GB" sz="2800" dirty="0"/>
              <a:t>&lt;p&gt;&lt;/p&gt;</a:t>
            </a:r>
            <a:endParaRPr lang="ar-EG" sz="2800" dirty="0"/>
          </a:p>
          <a:p>
            <a:pPr algn="r" rtl="1"/>
            <a:r>
              <a:rPr lang="en-GB" sz="2800" dirty="0">
                <a:hlinkClick r:id="rId2"/>
              </a:rPr>
              <a:t>https://developer.mozilla.org/ar/docs/Learn/Getting_started_with_the_web/HTML_basics</a:t>
            </a:r>
            <a:endParaRPr lang="ar-EG" sz="2800" dirty="0"/>
          </a:p>
          <a:p>
            <a:pPr algn="r" rt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4251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9588CE-3937-4A18-B419-995A67305B15}"/>
              </a:ext>
            </a:extLst>
          </p:cNvPr>
          <p:cNvSpPr/>
          <p:nvPr/>
        </p:nvSpPr>
        <p:spPr>
          <a:xfrm>
            <a:off x="3261360" y="1920240"/>
            <a:ext cx="5364480" cy="2844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9D6B00-8B96-482E-995D-725F272C4C6A}"/>
              </a:ext>
            </a:extLst>
          </p:cNvPr>
          <p:cNvCxnSpPr/>
          <p:nvPr/>
        </p:nvCxnSpPr>
        <p:spPr>
          <a:xfrm>
            <a:off x="3261360" y="1930400"/>
            <a:ext cx="53644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3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0F97CF-D0BB-4922-A1EB-710FD24979A4}"/>
              </a:ext>
            </a:extLst>
          </p:cNvPr>
          <p:cNvCxnSpPr/>
          <p:nvPr/>
        </p:nvCxnSpPr>
        <p:spPr>
          <a:xfrm>
            <a:off x="3261360" y="1930400"/>
            <a:ext cx="53644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D87F9A-27F6-4AE9-8898-786B9276041C}"/>
              </a:ext>
            </a:extLst>
          </p:cNvPr>
          <p:cNvCxnSpPr>
            <a:cxnSpLocks/>
          </p:cNvCxnSpPr>
          <p:nvPr/>
        </p:nvCxnSpPr>
        <p:spPr>
          <a:xfrm>
            <a:off x="3261360" y="1930400"/>
            <a:ext cx="0" cy="28346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D992AF-1CA7-4CB7-85E2-AA4366CEAD2D}"/>
              </a:ext>
            </a:extLst>
          </p:cNvPr>
          <p:cNvCxnSpPr>
            <a:cxnSpLocks/>
          </p:cNvCxnSpPr>
          <p:nvPr/>
        </p:nvCxnSpPr>
        <p:spPr>
          <a:xfrm>
            <a:off x="8625840" y="1930400"/>
            <a:ext cx="0" cy="28346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92869C-8583-45C8-9A3C-7D2A20539481}"/>
              </a:ext>
            </a:extLst>
          </p:cNvPr>
          <p:cNvCxnSpPr/>
          <p:nvPr/>
        </p:nvCxnSpPr>
        <p:spPr>
          <a:xfrm>
            <a:off x="3261360" y="4765040"/>
            <a:ext cx="53644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101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تصميم مواقع الانترنت</vt:lpstr>
      <vt:lpstr>كيف تتواصل الأجهزة مع بعضها البعض</vt:lpstr>
      <vt:lpstr>تصميم الواجهة الأمامية للمواقع</vt:lpstr>
      <vt:lpstr>لغة البناء أساس الموقع (الهيكل العظمي) HTML (Hyper Text Markup Language)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تصميم مواقع الانترنت</dc:title>
  <dc:creator>Amro Abdelfatah</dc:creator>
  <cp:lastModifiedBy>Amro Abdelfatah</cp:lastModifiedBy>
  <cp:revision>5</cp:revision>
  <dcterms:created xsi:type="dcterms:W3CDTF">2021-03-17T18:45:04Z</dcterms:created>
  <dcterms:modified xsi:type="dcterms:W3CDTF">2021-03-17T19:31:10Z</dcterms:modified>
</cp:coreProperties>
</file>