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9" r:id="rId2"/>
    <p:sldId id="277" r:id="rId3"/>
    <p:sldId id="280" r:id="rId4"/>
    <p:sldId id="281" r:id="rId5"/>
    <p:sldId id="284" r:id="rId6"/>
    <p:sldId id="282" r:id="rId7"/>
    <p:sldId id="283" r:id="rId8"/>
    <p:sldId id="275" r:id="rId9"/>
    <p:sldId id="276" r:id="rId10"/>
    <p:sldId id="257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1FA"/>
    <a:srgbClr val="469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90"/>
    <p:restoredTop sz="87914"/>
  </p:normalViewPr>
  <p:slideViewPr>
    <p:cSldViewPr snapToObjects="1">
      <p:cViewPr varScale="1">
        <p:scale>
          <a:sx n="105" d="100"/>
          <a:sy n="105" d="100"/>
        </p:scale>
        <p:origin x="10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5DC04-22DC-E646-A1EA-A6AF22AFCEC8}" type="datetimeFigureOut">
              <a:rPr lang="de-DE" smtClean="0"/>
              <a:pPr/>
              <a:t>04.10.16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D5269-7954-FB49-9451-BBDD98FC198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932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711B4-0CB8-1146-AED6-421EE207B60A}" type="datetimeFigureOut">
              <a:rPr lang="de-DE" smtClean="0"/>
              <a:pPr/>
              <a:t>04.10.16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4BE35-0D54-3C45-9B43-CC8F31B6A2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2005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Beginn</a:t>
            </a:r>
            <a:r>
              <a:rPr lang="en-US" dirty="0" smtClean="0"/>
              <a:t>: 13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Uhr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4BE35-0D54-3C45-9B43-CC8F31B6A27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Beginn</a:t>
            </a:r>
            <a:r>
              <a:rPr lang="en-US" dirty="0" smtClean="0"/>
              <a:t> Hands-on: ca 11:15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Uhr</a:t>
            </a:r>
            <a:endParaRPr lang="en-US" baseline="0" dirty="0" smtClean="0"/>
          </a:p>
          <a:p>
            <a:r>
              <a:rPr lang="en-US" baseline="0" dirty="0" smtClean="0"/>
              <a:t>12 </a:t>
            </a:r>
            <a:r>
              <a:rPr lang="en-US" baseline="0" dirty="0" err="1" smtClean="0"/>
              <a:t>Uhr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Mittagspause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4BE35-0D54-3C45-9B43-CC8F31B6A27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91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logo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3100" y="2908300"/>
            <a:ext cx="2717800" cy="1059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 flipV="1">
            <a:off x="0" y="2286000"/>
            <a:ext cx="9144000" cy="4572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Bild 7" descr="logo_rgb_weiss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8600" y="6356350"/>
            <a:ext cx="840198" cy="321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  <a:lvl5pPr>
              <a:spcAft>
                <a:spcPts val="12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  <a:lvl5pPr>
              <a:spcAft>
                <a:spcPts val="12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696D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696D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</p:spPr>
        <p:txBody>
          <a:bodyPr anchor="b">
            <a:noAutofit/>
          </a:bodyPr>
          <a:lstStyle>
            <a:lvl1pPr algn="l">
              <a:lnSpc>
                <a:spcPts val="4280"/>
              </a:lnSpc>
              <a:spcAft>
                <a:spcPts val="0"/>
              </a:spcAft>
              <a:defRPr sz="4400"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752600"/>
            <a:ext cx="511175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Helvetica Neue"/>
                <a:cs typeface="Helvetica Neu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</p:spPr>
        <p:txBody>
          <a:bodyPr anchor="b">
            <a:noAutofit/>
          </a:bodyPr>
          <a:lstStyle>
            <a:lvl1pPr algn="l">
              <a:lnSpc>
                <a:spcPts val="4280"/>
              </a:lnSpc>
              <a:spcAft>
                <a:spcPts val="0"/>
              </a:spcAft>
              <a:defRPr sz="4400"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511175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78487" y="1752600"/>
            <a:ext cx="3008313" cy="4373563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Helvetica Neue"/>
                <a:cs typeface="Helvetica Neu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lnSpc>
                <a:spcPct val="100000"/>
              </a:lnSpc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bg>
      <p:bgPr>
        <a:gradFill flip="none" rotWithShape="1">
          <a:gsLst>
            <a:gs pos="75000">
              <a:srgbClr val="4696D2"/>
            </a:gs>
            <a:gs pos="0">
              <a:srgbClr val="51B1F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logo_rgb_weiss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3100" y="2908300"/>
            <a:ext cx="2717800" cy="104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34975"/>
            <a:ext cx="7772400" cy="1470025"/>
          </a:xfrm>
        </p:spPr>
        <p:txBody>
          <a:bodyPr/>
          <a:lstStyle>
            <a:lvl1pPr>
              <a:lnSpc>
                <a:spcPts val="4280"/>
              </a:lnSpc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 flipV="1">
            <a:off x="0" y="2286000"/>
            <a:ext cx="9144000" cy="4572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34975"/>
            <a:ext cx="7772400" cy="1470025"/>
          </a:xfrm>
        </p:spPr>
        <p:txBody>
          <a:bodyPr/>
          <a:lstStyle>
            <a:lvl1pPr>
              <a:lnSpc>
                <a:spcPts val="4280"/>
              </a:lnSpc>
              <a:defRPr b="1">
                <a:solidFill>
                  <a:srgbClr val="000000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0" name="Bild 9" descr="logo_rgb_weiss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8600" y="6356350"/>
            <a:ext cx="840198" cy="321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34975"/>
            <a:ext cx="7772400" cy="1470025"/>
          </a:xfrm>
        </p:spPr>
        <p:txBody>
          <a:bodyPr/>
          <a:lstStyle>
            <a:lvl1pPr>
              <a:lnSpc>
                <a:spcPts val="428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457200" y="2667600"/>
            <a:ext cx="4038600" cy="3633267"/>
          </a:xfrm>
        </p:spPr>
        <p:txBody>
          <a:bodyPr/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  <a:lvl5pPr>
              <a:spcAft>
                <a:spcPts val="12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648200" y="2667600"/>
            <a:ext cx="4038600" cy="3633267"/>
          </a:xfrm>
        </p:spPr>
        <p:txBody>
          <a:bodyPr/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  <a:lvl5pPr>
              <a:spcAft>
                <a:spcPts val="12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0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ourc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2667000"/>
            <a:ext cx="8229600" cy="3459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172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Bild 6" descr="logo_rgb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61300" y="6356350"/>
            <a:ext cx="825500" cy="321945"/>
          </a:xfrm>
          <a:prstGeom prst="rect">
            <a:avLst/>
          </a:prstGeom>
        </p:spPr>
      </p:pic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0" r:id="rId8"/>
    <p:sldLayoutId id="2147483669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ts val="4280"/>
        </a:lnSpc>
        <a:spcBef>
          <a:spcPct val="0"/>
        </a:spcBef>
        <a:buNone/>
        <a:defRPr sz="4400" b="1" i="0" kern="1200" cap="all">
          <a:solidFill>
            <a:schemeClr val="tx1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Font typeface="Wingdings" pitchFamily="2" charset="2"/>
        <a:buChar char="§"/>
        <a:defRPr sz="28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1200"/>
        </a:spcAft>
        <a:buFont typeface="Wingdings" pitchFamily="2" charset="2"/>
        <a:buChar char="§"/>
        <a:defRPr sz="24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20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8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»"/>
        <a:defRPr sz="16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oracle.com/webfolder/technetwork/jet/jetCookbook.html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uli-data-xljwsvcith.now.sh/de.1.clubs.js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Überblick: JET Komponenten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Cookbook</a:t>
            </a:r>
            <a:r>
              <a:rPr lang="de-DE" dirty="0" smtClean="0"/>
              <a:t> Verwendung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Build</a:t>
            </a:r>
            <a:r>
              <a:rPr lang="de-DE" dirty="0" smtClean="0"/>
              <a:t>-Tools Einstieg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Formulare erstellen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5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 rtl="0" eaLnBrk="1" latinLnBrk="0" hangingPunct="1">
              <a:spcBef>
                <a:spcPts val="672"/>
              </a:spcBef>
              <a:spcAft>
                <a:spcPts val="1200"/>
              </a:spcAft>
              <a:buClrTx/>
              <a:buSzPts val="2800"/>
              <a:buFont typeface="+mj-lt"/>
              <a:buNone/>
            </a:pPr>
            <a:r>
              <a:rPr lang="de-DE" dirty="0" smtClean="0"/>
              <a:t>Überblick: </a:t>
            </a:r>
            <a:r>
              <a:rPr lang="de-DE" dirty="0" smtClean="0"/>
              <a:t>Oracle </a:t>
            </a:r>
            <a:r>
              <a:rPr lang="de-DE" dirty="0" err="1" smtClean="0"/>
              <a:t>Cookbook</a:t>
            </a:r>
            <a:endParaRPr lang="de-DE" dirty="0" smtClean="0"/>
          </a:p>
        </p:txBody>
      </p:sp>
      <p:pic>
        <p:nvPicPr>
          <p:cNvPr id="8" name="Content Placeholder 7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3266" y="2420889"/>
            <a:ext cx="5717468" cy="395138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 rtl="0" eaLnBrk="1" latinLnBrk="0" hangingPunct="1">
              <a:spcBef>
                <a:spcPts val="672"/>
              </a:spcBef>
              <a:spcAft>
                <a:spcPts val="1200"/>
              </a:spcAft>
              <a:buClrTx/>
              <a:buSzPts val="2800"/>
              <a:buFont typeface="+mj-lt"/>
              <a:buNone/>
            </a:pPr>
            <a:r>
              <a:rPr lang="de-DE" dirty="0" smtClean="0"/>
              <a:t>Richtige </a:t>
            </a:r>
            <a:r>
              <a:rPr lang="de-DE" dirty="0" err="1" smtClean="0"/>
              <a:t>Cookbook</a:t>
            </a:r>
            <a:r>
              <a:rPr lang="de-DE" dirty="0" smtClean="0"/>
              <a:t> </a:t>
            </a:r>
            <a:r>
              <a:rPr lang="de-DE" dirty="0" smtClean="0"/>
              <a:t>Verwendung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dirty="0"/>
              <a:t> </a:t>
            </a:r>
            <a:r>
              <a:rPr lang="en-US" dirty="0" err="1" smtClean="0"/>
              <a:t>statt</a:t>
            </a:r>
            <a:r>
              <a:rPr lang="en-US" dirty="0"/>
              <a:t> 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require</a:t>
            </a:r>
            <a:r>
              <a:rPr lang="en-US" dirty="0"/>
              <a:t> </a:t>
            </a:r>
            <a:r>
              <a:rPr lang="en-US" dirty="0" err="1" smtClean="0"/>
              <a:t>verwenden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ojModule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applyBindings</a:t>
            </a:r>
            <a:r>
              <a:rPr lang="en-US" dirty="0" smtClean="0"/>
              <a:t> Calls (das </a:t>
            </a:r>
            <a:r>
              <a:rPr lang="en-US" dirty="0" err="1" smtClean="0"/>
              <a:t>übernimmt</a:t>
            </a:r>
            <a:r>
              <a:rPr lang="en-US" dirty="0" smtClean="0"/>
              <a:t> der </a:t>
            </a:r>
            <a:r>
              <a:rPr lang="en-US" i="1" dirty="0" err="1" smtClean="0"/>
              <a:t>ojRouter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Stattdessen</a:t>
            </a:r>
            <a:r>
              <a:rPr lang="en-US" dirty="0" smtClean="0"/>
              <a:t> den </a:t>
            </a:r>
            <a:r>
              <a:rPr lang="en-US" i="1" dirty="0" err="1" smtClean="0"/>
              <a:t>ViewModel</a:t>
            </a:r>
            <a:r>
              <a:rPr lang="en-US" i="1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returnen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 </a:t>
            </a:r>
            <a:r>
              <a:rPr lang="en-US" dirty="0" err="1" smtClean="0"/>
              <a:t>Verwendung</a:t>
            </a:r>
            <a:r>
              <a:rPr lang="en-US" dirty="0" smtClean="0"/>
              <a:t> – </a:t>
            </a:r>
            <a:r>
              <a:rPr lang="en-US" dirty="0" err="1" smtClean="0"/>
              <a:t>Beispiel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define</a:t>
            </a:r>
            <a:r>
              <a:rPr lang="en-US" dirty="0"/>
              <a:t>(['</a:t>
            </a:r>
            <a:r>
              <a:rPr lang="en-US" dirty="0" err="1"/>
              <a:t>ojs</a:t>
            </a:r>
            <a:r>
              <a:rPr lang="en-US" dirty="0"/>
              <a:t>/</a:t>
            </a:r>
            <a:r>
              <a:rPr lang="en-US" dirty="0" err="1"/>
              <a:t>ojcore</a:t>
            </a:r>
            <a:r>
              <a:rPr lang="en-US" dirty="0"/>
              <a:t>', 'knockout</a:t>
            </a:r>
            <a:r>
              <a:rPr lang="en-US" dirty="0" smtClean="0"/>
              <a:t>', </a:t>
            </a:r>
            <a:r>
              <a:rPr lang="is-IS" dirty="0" smtClean="0"/>
              <a:t>…</a:t>
            </a:r>
            <a:r>
              <a:rPr lang="en-US" dirty="0" smtClean="0"/>
              <a:t>],</a:t>
            </a:r>
          </a:p>
          <a:p>
            <a:r>
              <a:rPr lang="en-US" dirty="0" smtClean="0"/>
              <a:t>function(</a:t>
            </a:r>
            <a:r>
              <a:rPr lang="en-US" dirty="0" err="1" smtClean="0"/>
              <a:t>oj</a:t>
            </a:r>
            <a:r>
              <a:rPr lang="en-US" dirty="0"/>
              <a:t>, </a:t>
            </a:r>
            <a:r>
              <a:rPr lang="en-US" dirty="0" err="1"/>
              <a:t>ko</a:t>
            </a:r>
            <a:r>
              <a:rPr lang="en-US" dirty="0"/>
              <a:t>, </a:t>
            </a:r>
            <a:r>
              <a:rPr lang="is-IS" dirty="0" smtClean="0"/>
              <a:t>…</a:t>
            </a:r>
            <a:r>
              <a:rPr lang="en-US" dirty="0" smtClean="0"/>
              <a:t>) {</a:t>
            </a:r>
          </a:p>
          <a:p>
            <a:r>
              <a:rPr lang="en-US" dirty="0"/>
              <a:t>	</a:t>
            </a:r>
            <a:r>
              <a:rPr lang="en-US" b="1" dirty="0" smtClean="0"/>
              <a:t>function </a:t>
            </a:r>
            <a:r>
              <a:rPr lang="en-US" b="1" dirty="0" err="1" smtClean="0"/>
              <a:t>ViewModel</a:t>
            </a:r>
            <a:r>
              <a:rPr lang="en-US" b="1" dirty="0"/>
              <a:t>()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self = this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self.answer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ko.observable</a:t>
            </a:r>
            <a:r>
              <a:rPr lang="en-US" dirty="0" smtClean="0"/>
              <a:t>(42);</a:t>
            </a:r>
          </a:p>
          <a:p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return </a:t>
            </a:r>
            <a:r>
              <a:rPr lang="en-US" b="1" dirty="0" err="1" smtClean="0"/>
              <a:t>ViewModel</a:t>
            </a:r>
            <a:r>
              <a:rPr lang="en-US" dirty="0" smtClean="0"/>
              <a:t>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2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rtl="0" eaLnBrk="1" latinLnBrk="0" hangingPunct="1">
              <a:spcBef>
                <a:spcPts val="672"/>
              </a:spcBef>
              <a:spcAft>
                <a:spcPts val="1200"/>
              </a:spcAft>
              <a:buClrTx/>
              <a:buSzPts val="2800"/>
              <a:buFont typeface="+mj-lt"/>
              <a:buNone/>
            </a:pPr>
            <a:r>
              <a:rPr lang="de-DE" dirty="0" err="1" smtClean="0"/>
              <a:t>Build</a:t>
            </a:r>
            <a:r>
              <a:rPr lang="de-DE" dirty="0" smtClean="0"/>
              <a:t>-Tools Einstieg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Applikation</a:t>
            </a:r>
            <a:r>
              <a:rPr lang="en-US" dirty="0" smtClean="0"/>
              <a:t> </a:t>
            </a:r>
            <a:r>
              <a:rPr lang="en-US" dirty="0" err="1" smtClean="0"/>
              <a:t>bauen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grunt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oraclejet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-build</a:t>
            </a:r>
          </a:p>
          <a:p>
            <a:r>
              <a:rPr lang="en-US" dirty="0" smtClean="0"/>
              <a:t>Server </a:t>
            </a:r>
            <a:r>
              <a:rPr lang="en-US" dirty="0" err="1" smtClean="0"/>
              <a:t>starten</a:t>
            </a:r>
            <a:r>
              <a:rPr lang="en-US" dirty="0" smtClean="0"/>
              <a:t> und </a:t>
            </a:r>
            <a:r>
              <a:rPr lang="en-US" dirty="0" err="1" smtClean="0"/>
              <a:t>Anwendung</a:t>
            </a:r>
            <a:r>
              <a:rPr lang="en-US" dirty="0" smtClean="0"/>
              <a:t> laden: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grunt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oraclejet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-serve</a:t>
            </a:r>
          </a:p>
          <a:p>
            <a:r>
              <a:rPr lang="en-US" dirty="0" smtClean="0"/>
              <a:t>Falls libs </a:t>
            </a:r>
            <a:r>
              <a:rPr lang="en-US" dirty="0" err="1" smtClean="0"/>
              <a:t>oder</a:t>
            </a:r>
            <a:r>
              <a:rPr lang="en-US" dirty="0" smtClean="0"/>
              <a:t> themes </a:t>
            </a:r>
            <a:r>
              <a:rPr lang="en-US" dirty="0" err="1" smtClean="0"/>
              <a:t>Ordner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gefunden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grunt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bowercopy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Formulare erstellen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Formular</a:t>
            </a:r>
            <a:r>
              <a:rPr lang="en-US" dirty="0" smtClean="0"/>
              <a:t>: </a:t>
            </a:r>
            <a:r>
              <a:rPr lang="en-US" dirty="0" smtClean="0"/>
              <a:t>Bundesliga-</a:t>
            </a:r>
            <a:r>
              <a:rPr lang="en-US" dirty="0" err="1" smtClean="0"/>
              <a:t>Mannschaften</a:t>
            </a:r>
            <a:r>
              <a:rPr lang="en-US" dirty="0" smtClean="0"/>
              <a:t> </a:t>
            </a:r>
            <a:r>
              <a:rPr lang="en-US" dirty="0" err="1" smtClean="0"/>
              <a:t>auflisten</a:t>
            </a:r>
            <a:endParaRPr lang="en-US" dirty="0" smtClean="0"/>
          </a:p>
          <a:p>
            <a:r>
              <a:rPr lang="en-US" dirty="0" smtClean="0"/>
              <a:t>JSON-</a:t>
            </a:r>
            <a:r>
              <a:rPr lang="en-US" dirty="0" err="1" smtClean="0"/>
              <a:t>Webservice</a:t>
            </a:r>
            <a:r>
              <a:rPr lang="en-US" dirty="0" smtClean="0"/>
              <a:t> /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von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bereitgestellt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https://buli-data-xljwsvcith.now.sh/de.1.clubs.json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HABEN SIE NOCH </a:t>
            </a:r>
            <a:r>
              <a:rPr dirty="0" smtClean="0">
                <a:solidFill>
                  <a:srgbClr val="4696D2"/>
                </a:solidFill>
              </a:rPr>
              <a:t>FRAGEN?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olidFill>
                  <a:srgbClr val="4696D2"/>
                </a:solidFill>
              </a:rPr>
              <a:t>VIELEN DANK </a:t>
            </a:r>
            <a:r>
              <a:rPr dirty="0" smtClean="0"/>
              <a:t>F</a:t>
            </a:r>
            <a:r>
              <a:rPr lang="de-DE" dirty="0" smtClean="0"/>
              <a:t>Ü</a:t>
            </a:r>
            <a:r>
              <a:rPr dirty="0" smtClean="0"/>
              <a:t>R IHRE AUFMERKSAMKEIT</a:t>
            </a:r>
            <a:endParaRPr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pit">
  <a:themeElements>
    <a:clrScheme name="enpit Farbe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696D2"/>
      </a:accent1>
      <a:accent2>
        <a:srgbClr val="E84237"/>
      </a:accent2>
      <a:accent3>
        <a:srgbClr val="7944B4"/>
      </a:accent3>
      <a:accent4>
        <a:srgbClr val="FEC52E"/>
      </a:accent4>
      <a:accent5>
        <a:srgbClr val="83D352"/>
      </a:accent5>
      <a:accent6>
        <a:srgbClr val="64646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npit.potx" id="{61334F82-DBDA-4BDE-BD7D-3F0FB75020F6}" vid="{0EA0DEFA-424C-4100-9F06-2DA88F939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enpit</Template>
  <TotalTime>176</TotalTime>
  <Words>123</Words>
  <Application>Microsoft Macintosh PowerPoint</Application>
  <PresentationFormat>On-screen Show (4:3)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Courier</vt:lpstr>
      <vt:lpstr>Courier New</vt:lpstr>
      <vt:lpstr>Helvetica Neue</vt:lpstr>
      <vt:lpstr>Helvetica Neue Bold Condensed</vt:lpstr>
      <vt:lpstr>Wingdings</vt:lpstr>
      <vt:lpstr>Arial</vt:lpstr>
      <vt:lpstr>enpit</vt:lpstr>
      <vt:lpstr>PowerPoint Presentation</vt:lpstr>
      <vt:lpstr>Agenda</vt:lpstr>
      <vt:lpstr>Überblick: Oracle Cookbook</vt:lpstr>
      <vt:lpstr>Richtige Cookbook Verwendung</vt:lpstr>
      <vt:lpstr>Cookbook Verwendung – Beispiel</vt:lpstr>
      <vt:lpstr>Build-Tools Einstieg</vt:lpstr>
      <vt:lpstr>Formulare erstellen</vt:lpstr>
      <vt:lpstr>HABEN SIE NOCH FRAGEN? </vt:lpstr>
      <vt:lpstr>VIELEN DANK FÜR IHRE AUFMERKSAMKEIT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Janis Krasemann</dc:creator>
  <cp:lastModifiedBy>Janis Krasemann</cp:lastModifiedBy>
  <cp:revision>8</cp:revision>
  <dcterms:created xsi:type="dcterms:W3CDTF">2016-09-28T13:28:04Z</dcterms:created>
  <dcterms:modified xsi:type="dcterms:W3CDTF">2016-10-04T11:37:20Z</dcterms:modified>
</cp:coreProperties>
</file>