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60" r:id="rId1"/>
  </p:sldMasterIdLst>
  <p:notesMasterIdLst>
    <p:notesMasterId r:id="rId3"/>
  </p:notesMasterIdLst>
  <p:handoutMasterIdLst>
    <p:handoutMasterId r:id="rId4"/>
  </p:handoutMasterIdLst>
  <p:sldIdLst>
    <p:sldId id="256" r:id="rId2"/>
  </p:sldIdLst>
  <p:sldSz cx="43891200" cy="32918400"/>
  <p:notesSz cx="7010400" cy="9296400"/>
  <p:embeddedFontLst>
    <p:embeddedFont>
      <p:font typeface="Franklin Gothic Medium" panose="020B0603020102020204" pitchFamily="34" charset="0"/>
      <p:regular r:id="rId5"/>
      <p:italic r:id="rId6"/>
    </p:embeddedFont>
  </p:embeddedFontLst>
  <p:custDataLst>
    <p:tags r:id="rId7"/>
  </p:custDataLst>
  <p:defaultTextStyle>
    <a:defPPr>
      <a:defRPr lang="en-US"/>
    </a:defPPr>
    <a:lvl1pPr marL="0" algn="l" defTabSz="3756396" rtl="0" eaLnBrk="1" latinLnBrk="0" hangingPunct="1">
      <a:defRPr sz="7400" kern="1200">
        <a:solidFill>
          <a:schemeClr val="tx1"/>
        </a:solidFill>
        <a:latin typeface="+mn-lt"/>
        <a:ea typeface="+mn-ea"/>
        <a:cs typeface="+mn-cs"/>
      </a:defRPr>
    </a:lvl1pPr>
    <a:lvl2pPr marL="1878198" algn="l" defTabSz="3756396" rtl="0" eaLnBrk="1" latinLnBrk="0" hangingPunct="1">
      <a:defRPr sz="7400" kern="1200">
        <a:solidFill>
          <a:schemeClr val="tx1"/>
        </a:solidFill>
        <a:latin typeface="+mn-lt"/>
        <a:ea typeface="+mn-ea"/>
        <a:cs typeface="+mn-cs"/>
      </a:defRPr>
    </a:lvl2pPr>
    <a:lvl3pPr marL="3756396" algn="l" defTabSz="3756396" rtl="0" eaLnBrk="1" latinLnBrk="0" hangingPunct="1">
      <a:defRPr sz="7400" kern="1200">
        <a:solidFill>
          <a:schemeClr val="tx1"/>
        </a:solidFill>
        <a:latin typeface="+mn-lt"/>
        <a:ea typeface="+mn-ea"/>
        <a:cs typeface="+mn-cs"/>
      </a:defRPr>
    </a:lvl3pPr>
    <a:lvl4pPr marL="5634594" algn="l" defTabSz="3756396" rtl="0" eaLnBrk="1" latinLnBrk="0" hangingPunct="1">
      <a:defRPr sz="7400" kern="1200">
        <a:solidFill>
          <a:schemeClr val="tx1"/>
        </a:solidFill>
        <a:latin typeface="+mn-lt"/>
        <a:ea typeface="+mn-ea"/>
        <a:cs typeface="+mn-cs"/>
      </a:defRPr>
    </a:lvl4pPr>
    <a:lvl5pPr marL="7512797" algn="l" defTabSz="3756396" rtl="0" eaLnBrk="1" latinLnBrk="0" hangingPunct="1">
      <a:defRPr sz="7400" kern="1200">
        <a:solidFill>
          <a:schemeClr val="tx1"/>
        </a:solidFill>
        <a:latin typeface="+mn-lt"/>
        <a:ea typeface="+mn-ea"/>
        <a:cs typeface="+mn-cs"/>
      </a:defRPr>
    </a:lvl5pPr>
    <a:lvl6pPr marL="9390995" algn="l" defTabSz="3756396" rtl="0" eaLnBrk="1" latinLnBrk="0" hangingPunct="1">
      <a:defRPr sz="7400" kern="1200">
        <a:solidFill>
          <a:schemeClr val="tx1"/>
        </a:solidFill>
        <a:latin typeface="+mn-lt"/>
        <a:ea typeface="+mn-ea"/>
        <a:cs typeface="+mn-cs"/>
      </a:defRPr>
    </a:lvl6pPr>
    <a:lvl7pPr marL="11269197" algn="l" defTabSz="3756396" rtl="0" eaLnBrk="1" latinLnBrk="0" hangingPunct="1">
      <a:defRPr sz="7400" kern="1200">
        <a:solidFill>
          <a:schemeClr val="tx1"/>
        </a:solidFill>
        <a:latin typeface="+mn-lt"/>
        <a:ea typeface="+mn-ea"/>
        <a:cs typeface="+mn-cs"/>
      </a:defRPr>
    </a:lvl7pPr>
    <a:lvl8pPr marL="13147394" algn="l" defTabSz="3756396" rtl="0" eaLnBrk="1" latinLnBrk="0" hangingPunct="1">
      <a:defRPr sz="7400" kern="1200">
        <a:solidFill>
          <a:schemeClr val="tx1"/>
        </a:solidFill>
        <a:latin typeface="+mn-lt"/>
        <a:ea typeface="+mn-ea"/>
        <a:cs typeface="+mn-cs"/>
      </a:defRPr>
    </a:lvl8pPr>
    <a:lvl9pPr marL="15025593" algn="l" defTabSz="3756396" rtl="0" eaLnBrk="1" latinLnBrk="0" hangingPunct="1">
      <a:defRPr sz="7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93" userDrawn="1">
          <p15:clr>
            <a:srgbClr val="A4A3A4"/>
          </p15:clr>
        </p15:guide>
        <p15:guide id="2" pos="19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599" autoAdjust="0"/>
    <p:restoredTop sz="98191" autoAdjust="0"/>
  </p:normalViewPr>
  <p:slideViewPr>
    <p:cSldViewPr snapToGrid="0">
      <p:cViewPr>
        <p:scale>
          <a:sx n="40" d="100"/>
          <a:sy n="40" d="100"/>
        </p:scale>
        <p:origin x="-4171" y="-3643"/>
      </p:cViewPr>
      <p:guideLst>
        <p:guide orient="horz" pos="2493"/>
        <p:guide pos="19200"/>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tags" Target="tags/tag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handoutMaster" Target="handoutMasters/handout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0" tIns="46585" rIns="93170" bIns="46585" rtlCol="0"/>
          <a:lstStyle>
            <a:defPPr>
              <a:defRPr kern="1200"/>
            </a:defPPr>
            <a:lvl1pPr algn="l">
              <a:defRPr sz="1200"/>
            </a:lvl1pPr>
          </a:lstStyle>
          <a:p>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lIns="93170" tIns="46585" rIns="93170" bIns="46585" rtlCol="0"/>
          <a:lstStyle>
            <a:defPPr>
              <a:defRPr kern="1200"/>
            </a:defPPr>
            <a:lvl1pPr algn="r">
              <a:defRPr sz="1200"/>
            </a:lvl1pPr>
          </a:lstStyle>
          <a:p>
            <a:fld id="{302F586B-0015-43FB-918D-31E1A09780E3}" type="datetimeFigureOut">
              <a:rPr lang="en-US" smtClean="0"/>
              <a:t>3/28/2024</a:t>
            </a:fld>
            <a:endParaRPr 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0" tIns="46585" rIns="93170" bIns="46585" rtlCol="0" anchor="b"/>
          <a:lstStyle>
            <a:defPPr>
              <a:defRPr kern="1200"/>
            </a:defPPr>
            <a:lvl1pPr algn="l">
              <a:defRPr sz="1200"/>
            </a:lvl1pPr>
          </a:lstStyle>
          <a:p>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lIns="93170" tIns="46585" rIns="93170" bIns="46585" rtlCol="0" anchor="b"/>
          <a:lstStyle>
            <a:defPPr>
              <a:defRPr kern="1200"/>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8475" cy="465138"/>
          </a:xfrm>
          <a:prstGeom prst="rect">
            <a:avLst/>
          </a:prstGeom>
        </p:spPr>
        <p:txBody>
          <a:bodyPr vert="horz" lIns="91440" tIns="45720" rIns="91440" bIns="45720" rtlCol="0"/>
          <a:lstStyle>
            <a:defPPr>
              <a:defRPr kern="1200"/>
            </a:defPPr>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defPPr>
              <a:defRPr kern="1200"/>
            </a:defPPr>
            <a:lvl1pPr algn="r">
              <a:defRPr sz="1200"/>
            </a:lvl1pPr>
          </a:lstStyle>
          <a:p>
            <a:fld id="{7CEAF96C-0DD1-4DCA-AB4B-687076CBD6E7}" type="datetimeFigureOut">
              <a:rPr lang="en-US" smtClean="0"/>
              <a:t>3/28/2024</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sp>
      <p:sp>
        <p:nvSpPr>
          <p:cNvPr id="5" name="Notes Placeholder 4"/>
          <p:cNvSpPr>
            <a:spLocks noGrp="1"/>
          </p:cNvSpPr>
          <p:nvPr>
            <p:ph type="body" sz="quarter" idx="3"/>
          </p:nvPr>
        </p:nvSpPr>
        <p:spPr>
          <a:xfrm>
            <a:off x="701675" y="4416426"/>
            <a:ext cx="5607050" cy="4183063"/>
          </a:xfrm>
          <a:prstGeom prst="rect">
            <a:avLst/>
          </a:prstGeom>
        </p:spPr>
        <p:txBody>
          <a:bodyPr vert="horz" lIns="91440" tIns="45720" rIns="91440" bIns="45720" rtlCol="0"/>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29675"/>
            <a:ext cx="3038475" cy="465138"/>
          </a:xfrm>
          <a:prstGeom prst="rect">
            <a:avLst/>
          </a:prstGeom>
        </p:spPr>
        <p:txBody>
          <a:bodyPr vert="horz" lIns="91440" tIns="45720" rIns="91440" bIns="45720" rtlCol="0" anchor="b"/>
          <a:lstStyle>
            <a:defPPr>
              <a:defRPr kern="1200"/>
            </a:defPPr>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defPPr>
              <a:defRPr kern="1200"/>
            </a:defPPr>
            <a:lvl1pPr algn="r">
              <a:defRPr sz="1200"/>
            </a:lvl1pPr>
          </a:lstStyle>
          <a:p>
            <a:fld id="{39DA5243-CE1B-4274-BAA7-73DD5174F0FC}" type="slidenum">
              <a:rPr lang="en-US" smtClean="0"/>
              <a:t>‹#›</a:t>
            </a:fld>
            <a:endParaRPr lang="en-US"/>
          </a:p>
        </p:txBody>
      </p:sp>
    </p:spTree>
    <p:extLst>
      <p:ext uri="{BB962C8B-B14F-4D97-AF65-F5344CB8AC3E}">
        <p14:creationId xmlns:p14="http://schemas.microsoft.com/office/powerpoint/2010/main" val="35070949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1100" y="696913"/>
            <a:ext cx="4648200" cy="3486150"/>
          </a:xfrm>
        </p:spPr>
      </p:sp>
      <p:sp>
        <p:nvSpPr>
          <p:cNvPr id="3" name="Notes Placeholder 2"/>
          <p:cNvSpPr>
            <a:spLocks noGrp="1"/>
          </p:cNvSpPr>
          <p:nvPr>
            <p:ph type="body" idx="1"/>
          </p:nvPr>
        </p:nvSpPr>
        <p:spPr/>
        <p:txBody>
          <a:bodyPr/>
          <a:lstStyle>
            <a:defPPr>
              <a:defRPr kern="1200"/>
            </a:defPPr>
          </a:lstStyle>
          <a:p>
            <a:endParaRPr lang="en-US"/>
          </a:p>
        </p:txBody>
      </p:sp>
      <p:sp>
        <p:nvSpPr>
          <p:cNvPr id="4" name="Slide Number Placeholder 3"/>
          <p:cNvSpPr>
            <a:spLocks noGrp="1"/>
          </p:cNvSpPr>
          <p:nvPr>
            <p:ph type="sldNum" sz="quarter" idx="10"/>
          </p:nvPr>
        </p:nvSpPr>
        <p:spPr/>
        <p:txBody>
          <a:bodyPr/>
          <a:lstStyle>
            <a:defPPr>
              <a:defRPr kern="1200"/>
            </a:defPPr>
          </a:lstStyle>
          <a:p>
            <a:fld id="{39DA5243-CE1B-4274-BAA7-73DD5174F0FC}" type="slidenum">
              <a:rPr lang="en-US" smtClean="0"/>
              <a:t>1</a:t>
            </a:fld>
            <a:endParaRPr lang="en-US"/>
          </a:p>
        </p:txBody>
      </p:sp>
    </p:spTree>
    <p:extLst>
      <p:ext uri="{BB962C8B-B14F-4D97-AF65-F5344CB8AC3E}">
        <p14:creationId xmlns:p14="http://schemas.microsoft.com/office/powerpoint/2010/main" val="27607406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0" name="Text Placeholder 5"/>
          <p:cNvSpPr>
            <a:spLocks noGrp="1"/>
          </p:cNvSpPr>
          <p:nvPr>
            <p:ph type="body" sz="quarter" idx="15" hasCustomPrompt="1"/>
          </p:nvPr>
        </p:nvSpPr>
        <p:spPr>
          <a:xfrm>
            <a:off x="-37432" y="235744"/>
            <a:ext cx="43928630" cy="2914650"/>
          </a:xfrm>
        </p:spPr>
        <p:txBody>
          <a:bodyPr>
            <a:noAutofit/>
          </a:bodyPr>
          <a:lstStyle>
            <a:defPPr>
              <a:defRPr kern="1200"/>
            </a:defPPr>
            <a:lvl1pPr marL="0" marR="0" indent="0" algn="ctr" defTabSz="2820815" rtl="0" eaLnBrk="1" fontAlgn="auto" latinLnBrk="0" hangingPunct="1">
              <a:lnSpc>
                <a:spcPct val="100000"/>
              </a:lnSpc>
              <a:spcBef>
                <a:spcPts val="1125"/>
              </a:spcBef>
              <a:spcAft>
                <a:spcPct val="0"/>
              </a:spcAft>
              <a:buClrTx/>
              <a:buSzTx/>
              <a:buFontTx/>
              <a:buNone/>
              <a:defRPr sz="4575" baseline="0">
                <a:solidFill>
                  <a:schemeClr val="tx2">
                    <a:lumMod val="50000"/>
                  </a:schemeClr>
                </a:solidFill>
                <a:latin typeface="Arial" pitchFamily="34" charset="0"/>
                <a:cs typeface="Arial" pitchFamily="34" charset="0"/>
              </a:defRPr>
            </a:lvl1pPr>
            <a:lvl2pPr marL="1410407" indent="0">
              <a:buFontTx/>
              <a:buNone/>
              <a:defRPr/>
            </a:lvl2pPr>
            <a:lvl3pPr marL="2820815" indent="0">
              <a:buFontTx/>
              <a:buNone/>
              <a:defRPr/>
            </a:lvl3pPr>
            <a:lvl4pPr marL="4231222" indent="0">
              <a:buFontTx/>
              <a:buNone/>
              <a:defRPr/>
            </a:lvl4pPr>
            <a:lvl5pPr marL="5641629" indent="0">
              <a:buFontTx/>
              <a:buNone/>
              <a:defRPr/>
            </a:lvl5pPr>
          </a:lstStyle>
          <a:p>
            <a:pPr marL="0" marR="0" lvl="0" indent="0" algn="ctr" defTabSz="2820815" rtl="0" eaLnBrk="1" fontAlgn="auto" latinLnBrk="0" hangingPunct="1">
              <a:lnSpc>
                <a:spcPct val="100000"/>
              </a:lnSpc>
              <a:spcBef>
                <a:spcPct val="20000"/>
              </a:spcBef>
              <a:spcAft>
                <a:spcPct val="0"/>
              </a:spcAft>
              <a:buClrTx/>
              <a:buSzTx/>
              <a:buFontTx/>
              <a:buNone/>
              <a:defRPr/>
            </a:pPr>
            <a:r>
              <a:rPr lang="en-US"/>
              <a:t>This is a Scientific Poster Template created by Graphicsland </a:t>
            </a:r>
            <a:br>
              <a:rPr lang="en-US"/>
            </a:br>
            <a:r>
              <a:rPr lang="en-US"/>
              <a:t>&amp; MakeSigns.com. Your poster title would go on these lines. </a:t>
            </a:r>
          </a:p>
        </p:txBody>
      </p:sp>
      <p:sp>
        <p:nvSpPr>
          <p:cNvPr id="3" name="Text Placeholder 5"/>
          <p:cNvSpPr>
            <a:spLocks noGrp="1"/>
          </p:cNvSpPr>
          <p:nvPr>
            <p:ph type="body" sz="quarter" idx="16" hasCustomPrompt="1"/>
          </p:nvPr>
        </p:nvSpPr>
        <p:spPr>
          <a:xfrm>
            <a:off x="-37432" y="2662519"/>
            <a:ext cx="43928630" cy="1694330"/>
          </a:xfrm>
        </p:spPr>
        <p:txBody>
          <a:bodyPr>
            <a:noAutofit/>
          </a:bodyPr>
          <a:lstStyle>
            <a:defPPr>
              <a:defRPr kern="1200"/>
            </a:defPPr>
            <a:lvl1pPr marL="0" marR="0" indent="0" algn="ctr" defTabSz="2820815" rtl="0" eaLnBrk="1" fontAlgn="auto" latinLnBrk="0" hangingPunct="1">
              <a:lnSpc>
                <a:spcPct val="100000"/>
              </a:lnSpc>
              <a:spcBef>
                <a:spcPts val="450"/>
              </a:spcBef>
              <a:spcAft>
                <a:spcPct val="0"/>
              </a:spcAft>
              <a:buClrTx/>
              <a:buSzTx/>
              <a:buFontTx/>
              <a:buNone/>
              <a:defRPr sz="4950" baseline="0">
                <a:solidFill>
                  <a:schemeClr val="tx2">
                    <a:lumMod val="50000"/>
                  </a:schemeClr>
                </a:solidFill>
                <a:latin typeface="Arial" pitchFamily="34" charset="0"/>
                <a:cs typeface="Arial" pitchFamily="34" charset="0"/>
              </a:defRPr>
            </a:lvl1pPr>
            <a:lvl2pPr marL="1410407" indent="0">
              <a:buFontTx/>
              <a:buNone/>
              <a:defRPr/>
            </a:lvl2pPr>
            <a:lvl3pPr marL="2820815" indent="0">
              <a:buFontTx/>
              <a:buNone/>
              <a:defRPr/>
            </a:lvl3pPr>
            <a:lvl4pPr marL="4231222" indent="0">
              <a:buFontTx/>
              <a:buNone/>
              <a:defRPr/>
            </a:lvl4pPr>
            <a:lvl5pPr marL="5641629" indent="0">
              <a:buFontTx/>
              <a:buNone/>
              <a:defRPr/>
            </a:lvl5pPr>
          </a:lstStyle>
          <a:p>
            <a:pPr algn="ctr">
              <a:spcBef>
                <a:spcPts val="600"/>
              </a:spcBef>
            </a:pPr>
            <a:r>
              <a:rPr lang="en-US" sz="4500">
                <a:solidFill>
                  <a:schemeClr val="tx2">
                    <a:lumMod val="50000"/>
                  </a:schemeClr>
                </a:solidFill>
                <a:latin typeface="Franklin Gothic Medium" pitchFamily="34" charset="0"/>
              </a:rPr>
              <a:t>Author’s Name Here</a:t>
            </a:r>
            <a:br>
              <a:rPr lang="en-US" sz="4500">
                <a:solidFill>
                  <a:schemeClr val="tx2">
                    <a:lumMod val="50000"/>
                  </a:schemeClr>
                </a:solidFill>
                <a:latin typeface="Franklin Gothic Medium" pitchFamily="34" charset="0"/>
              </a:rPr>
            </a:br>
            <a:r>
              <a:rPr lang="en-US" sz="4500">
                <a:solidFill>
                  <a:schemeClr val="tx2">
                    <a:lumMod val="50000"/>
                  </a:schemeClr>
                </a:solidFill>
                <a:latin typeface="Arial" pitchFamily="34" charset="0"/>
                <a:cs typeface="Arial" pitchFamily="34" charset="0"/>
              </a:rPr>
              <a:t>University</a:t>
            </a:r>
            <a:r>
              <a:rPr lang="en-US" sz="4500">
                <a:solidFill>
                  <a:schemeClr val="tx2">
                    <a:lumMod val="50000"/>
                  </a:schemeClr>
                </a:solidFill>
                <a:latin typeface="Franklin Gothic Medium" pitchFamily="34" charset="0"/>
              </a:rPr>
              <a:t> Name Here</a:t>
            </a:r>
          </a:p>
        </p:txBody>
      </p:sp>
    </p:spTree>
    <p:extLst>
      <p:ext uri="{BB962C8B-B14F-4D97-AF65-F5344CB8AC3E}">
        <p14:creationId xmlns:p14="http://schemas.microsoft.com/office/powerpoint/2010/main" val="256955731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0055248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18" y="1318265"/>
            <a:ext cx="9875520" cy="28087321"/>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2194560" y="1318265"/>
            <a:ext cx="28895039" cy="28087321"/>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4348722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995312520"/>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127"/>
            <a:ext cx="37307518" cy="6537960"/>
          </a:xfrm>
        </p:spPr>
        <p:txBody>
          <a:bodyPr anchor="t"/>
          <a:lstStyle>
            <a:defPPr>
              <a:defRPr kern="1200"/>
            </a:defPPr>
            <a:lvl1pPr algn="l">
              <a:defRPr sz="12375" b="1" cap="all"/>
            </a:lvl1pPr>
          </a:lstStyle>
          <a:p>
            <a:r>
              <a:rPr lang="en-US"/>
              <a:t>Click to edit Master title style</a:t>
            </a:r>
          </a:p>
        </p:txBody>
      </p:sp>
      <p:sp>
        <p:nvSpPr>
          <p:cNvPr id="3" name="Text Placeholder 2"/>
          <p:cNvSpPr>
            <a:spLocks noGrp="1"/>
          </p:cNvSpPr>
          <p:nvPr>
            <p:ph type="body" idx="1"/>
          </p:nvPr>
        </p:nvSpPr>
        <p:spPr>
          <a:xfrm>
            <a:off x="3467102" y="13952224"/>
            <a:ext cx="37307518" cy="7200897"/>
          </a:xfrm>
        </p:spPr>
        <p:txBody>
          <a:bodyPr anchor="b"/>
          <a:lstStyle>
            <a:defPPr>
              <a:defRPr kern="1200"/>
            </a:defPPr>
            <a:lvl1pPr marL="0" indent="0">
              <a:buNone/>
              <a:defRPr sz="6150">
                <a:solidFill>
                  <a:schemeClr val="tx1">
                    <a:tint val="75000"/>
                  </a:schemeClr>
                </a:solidFill>
              </a:defRPr>
            </a:lvl1pPr>
            <a:lvl2pPr marL="1410407" indent="0">
              <a:buNone/>
              <a:defRPr sz="5550">
                <a:solidFill>
                  <a:schemeClr val="tx1">
                    <a:tint val="75000"/>
                  </a:schemeClr>
                </a:solidFill>
              </a:defRPr>
            </a:lvl2pPr>
            <a:lvl3pPr marL="2820815" indent="0">
              <a:buNone/>
              <a:defRPr sz="4950">
                <a:solidFill>
                  <a:schemeClr val="tx1">
                    <a:tint val="75000"/>
                  </a:schemeClr>
                </a:solidFill>
              </a:defRPr>
            </a:lvl3pPr>
            <a:lvl4pPr marL="4231223" indent="0">
              <a:buNone/>
              <a:defRPr sz="4350">
                <a:solidFill>
                  <a:schemeClr val="tx1">
                    <a:tint val="75000"/>
                  </a:schemeClr>
                </a:solidFill>
              </a:defRPr>
            </a:lvl4pPr>
            <a:lvl5pPr marL="5641630" indent="0">
              <a:buNone/>
              <a:defRPr sz="4350">
                <a:solidFill>
                  <a:schemeClr val="tx1">
                    <a:tint val="75000"/>
                  </a:schemeClr>
                </a:solidFill>
              </a:defRPr>
            </a:lvl5pPr>
            <a:lvl6pPr marL="7052037" indent="0">
              <a:buNone/>
              <a:defRPr sz="4350">
                <a:solidFill>
                  <a:schemeClr val="tx1">
                    <a:tint val="75000"/>
                  </a:schemeClr>
                </a:solidFill>
              </a:defRPr>
            </a:lvl6pPr>
            <a:lvl7pPr marL="8462444" indent="0">
              <a:buNone/>
              <a:defRPr sz="4350">
                <a:solidFill>
                  <a:schemeClr val="tx1">
                    <a:tint val="75000"/>
                  </a:schemeClr>
                </a:solidFill>
              </a:defRPr>
            </a:lvl7pPr>
            <a:lvl8pPr marL="9872852" indent="0">
              <a:buNone/>
              <a:defRPr sz="4350">
                <a:solidFill>
                  <a:schemeClr val="tx1">
                    <a:tint val="75000"/>
                  </a:schemeClr>
                </a:solidFill>
              </a:defRPr>
            </a:lvl8pPr>
            <a:lvl9pPr marL="11283259" indent="0">
              <a:buNone/>
              <a:defRPr sz="43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5" name="Footer Placeholder 4"/>
          <p:cNvSpPr>
            <a:spLocks noGrp="1"/>
          </p:cNvSpPr>
          <p:nvPr>
            <p:ph type="ftr" sz="quarter" idx="11"/>
          </p:nvPr>
        </p:nvSpPr>
        <p:spPr/>
        <p:txBody>
          <a:bodyPr/>
          <a:lstStyle>
            <a:defPPr>
              <a:defRPr kern="1200"/>
            </a:defPPr>
          </a:lstStyle>
          <a:p>
            <a:endParaRPr lang="en-US"/>
          </a:p>
        </p:txBody>
      </p:sp>
      <p:sp>
        <p:nvSpPr>
          <p:cNvPr id="6" name="Slide Number Placeholder 5"/>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49840672"/>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2194561" y="7680962"/>
            <a:ext cx="19385280" cy="21724623"/>
          </a:xfrm>
        </p:spPr>
        <p:txBody>
          <a:bodyPr/>
          <a:lstStyle>
            <a:defPPr>
              <a:defRPr kern="1200"/>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311361" y="7680962"/>
            <a:ext cx="19385280" cy="21724623"/>
          </a:xfrm>
        </p:spPr>
        <p:txBody>
          <a:bodyPr/>
          <a:lstStyle>
            <a:defPPr>
              <a:defRPr kern="1200"/>
            </a:defPPr>
            <a:lvl1pPr>
              <a:defRPr sz="8625"/>
            </a:lvl1pPr>
            <a:lvl2pPr>
              <a:defRPr sz="7425"/>
            </a:lvl2pPr>
            <a:lvl3pPr>
              <a:defRPr sz="6150"/>
            </a:lvl3pPr>
            <a:lvl4pPr>
              <a:defRPr sz="5550"/>
            </a:lvl4pPr>
            <a:lvl5pPr>
              <a:defRPr sz="5550"/>
            </a:lvl5pPr>
            <a:lvl6pPr>
              <a:defRPr sz="5550"/>
            </a:lvl6pPr>
            <a:lvl7pPr>
              <a:defRPr sz="5550"/>
            </a:lvl7pPr>
            <a:lvl8pPr>
              <a:defRPr sz="5550"/>
            </a:lvl8pPr>
            <a:lvl9pPr>
              <a:defRPr sz="55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55832779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567" y="7368543"/>
            <a:ext cx="19392903" cy="3070857"/>
          </a:xfrm>
        </p:spPr>
        <p:txBody>
          <a:bodyPr anchor="b"/>
          <a:lstStyle>
            <a:defPPr>
              <a:defRPr kern="1200"/>
            </a:defPPr>
            <a:lvl1pPr marL="0" indent="0">
              <a:buNone/>
              <a:defRPr sz="7425" b="1"/>
            </a:lvl1pPr>
            <a:lvl2pPr marL="1410407" indent="0">
              <a:buNone/>
              <a:defRPr sz="6150" b="1"/>
            </a:lvl2pPr>
            <a:lvl3pPr marL="2820815" indent="0">
              <a:buNone/>
              <a:defRPr sz="5550" b="1"/>
            </a:lvl3pPr>
            <a:lvl4pPr marL="4231223" indent="0">
              <a:buNone/>
              <a:defRPr sz="4950" b="1"/>
            </a:lvl4pPr>
            <a:lvl5pPr marL="5641630" indent="0">
              <a:buNone/>
              <a:defRPr sz="4950" b="1"/>
            </a:lvl5pPr>
            <a:lvl6pPr marL="7052037" indent="0">
              <a:buNone/>
              <a:defRPr sz="4950" b="1"/>
            </a:lvl6pPr>
            <a:lvl7pPr marL="8462444" indent="0">
              <a:buNone/>
              <a:defRPr sz="4950" b="1"/>
            </a:lvl7pPr>
            <a:lvl8pPr marL="9872852" indent="0">
              <a:buNone/>
              <a:defRPr sz="4950" b="1"/>
            </a:lvl8pPr>
            <a:lvl9pPr marL="11283259" indent="0">
              <a:buNone/>
              <a:defRPr sz="4950" b="1"/>
            </a:lvl9pPr>
          </a:lstStyle>
          <a:p>
            <a:pPr lvl="0"/>
            <a:r>
              <a:rPr lang="en-US"/>
              <a:t>Click to edit Master text styles</a:t>
            </a:r>
          </a:p>
        </p:txBody>
      </p:sp>
      <p:sp>
        <p:nvSpPr>
          <p:cNvPr id="4" name="Content Placeholder 3"/>
          <p:cNvSpPr>
            <a:spLocks noGrp="1"/>
          </p:cNvSpPr>
          <p:nvPr>
            <p:ph sz="half" idx="2"/>
          </p:nvPr>
        </p:nvSpPr>
        <p:spPr>
          <a:xfrm>
            <a:off x="2194567" y="10439400"/>
            <a:ext cx="19392903" cy="18966183"/>
          </a:xfrm>
        </p:spPr>
        <p:txBody>
          <a:bodyPr/>
          <a:lstStyle>
            <a:defPPr>
              <a:defRPr kern="1200"/>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6121" y="7368543"/>
            <a:ext cx="19400520" cy="3070857"/>
          </a:xfrm>
        </p:spPr>
        <p:txBody>
          <a:bodyPr anchor="b"/>
          <a:lstStyle>
            <a:defPPr>
              <a:defRPr kern="1200"/>
            </a:defPPr>
            <a:lvl1pPr marL="0" indent="0">
              <a:buNone/>
              <a:defRPr sz="7425" b="1"/>
            </a:lvl1pPr>
            <a:lvl2pPr marL="1410407" indent="0">
              <a:buNone/>
              <a:defRPr sz="6150" b="1"/>
            </a:lvl2pPr>
            <a:lvl3pPr marL="2820815" indent="0">
              <a:buNone/>
              <a:defRPr sz="5550" b="1"/>
            </a:lvl3pPr>
            <a:lvl4pPr marL="4231223" indent="0">
              <a:buNone/>
              <a:defRPr sz="4950" b="1"/>
            </a:lvl4pPr>
            <a:lvl5pPr marL="5641630" indent="0">
              <a:buNone/>
              <a:defRPr sz="4950" b="1"/>
            </a:lvl5pPr>
            <a:lvl6pPr marL="7052037" indent="0">
              <a:buNone/>
              <a:defRPr sz="4950" b="1"/>
            </a:lvl6pPr>
            <a:lvl7pPr marL="8462444" indent="0">
              <a:buNone/>
              <a:defRPr sz="4950" b="1"/>
            </a:lvl7pPr>
            <a:lvl8pPr marL="9872852" indent="0">
              <a:buNone/>
              <a:defRPr sz="4950" b="1"/>
            </a:lvl8pPr>
            <a:lvl9pPr marL="11283259" indent="0">
              <a:buNone/>
              <a:defRPr sz="4950" b="1"/>
            </a:lvl9pPr>
          </a:lstStyle>
          <a:p>
            <a:pPr lvl="0"/>
            <a:r>
              <a:rPr lang="en-US"/>
              <a:t>Click to edit Master text styles</a:t>
            </a:r>
          </a:p>
        </p:txBody>
      </p:sp>
      <p:sp>
        <p:nvSpPr>
          <p:cNvPr id="6" name="Content Placeholder 5"/>
          <p:cNvSpPr>
            <a:spLocks noGrp="1"/>
          </p:cNvSpPr>
          <p:nvPr>
            <p:ph sz="quarter" idx="4"/>
          </p:nvPr>
        </p:nvSpPr>
        <p:spPr>
          <a:xfrm>
            <a:off x="22296121" y="10439400"/>
            <a:ext cx="19400520" cy="18966183"/>
          </a:xfrm>
        </p:spPr>
        <p:txBody>
          <a:bodyPr/>
          <a:lstStyle>
            <a:defPPr>
              <a:defRPr kern="1200"/>
            </a:defPPr>
            <a:lvl1pPr>
              <a:defRPr sz="7425"/>
            </a:lvl1pPr>
            <a:lvl2pPr>
              <a:defRPr sz="6150"/>
            </a:lvl2pPr>
            <a:lvl3pPr>
              <a:defRPr sz="5550"/>
            </a:lvl3pPr>
            <a:lvl4pPr>
              <a:defRPr sz="4950"/>
            </a:lvl4pPr>
            <a:lvl5pPr>
              <a:defRPr sz="4950"/>
            </a:lvl5pPr>
            <a:lvl6pPr>
              <a:defRPr sz="4950"/>
            </a:lvl6pPr>
            <a:lvl7pPr>
              <a:defRPr sz="4950"/>
            </a:lvl7pPr>
            <a:lvl8pPr>
              <a:defRPr sz="4950"/>
            </a:lvl8pPr>
            <a:lvl9pPr>
              <a:defRPr sz="49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8" name="Footer Placeholder 7"/>
          <p:cNvSpPr>
            <a:spLocks noGrp="1"/>
          </p:cNvSpPr>
          <p:nvPr>
            <p:ph type="ftr" sz="quarter" idx="11"/>
          </p:nvPr>
        </p:nvSpPr>
        <p:spPr/>
        <p:txBody>
          <a:bodyPr/>
          <a:lstStyle>
            <a:defPPr>
              <a:defRPr kern="1200"/>
            </a:defPPr>
          </a:lstStyle>
          <a:p>
            <a:endParaRPr lang="en-US"/>
          </a:p>
        </p:txBody>
      </p:sp>
      <p:sp>
        <p:nvSpPr>
          <p:cNvPr id="9" name="Slide Number Placeholder 8"/>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134033029"/>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Date Placeholder 2"/>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4" name="Footer Placeholder 3"/>
          <p:cNvSpPr>
            <a:spLocks noGrp="1"/>
          </p:cNvSpPr>
          <p:nvPr>
            <p:ph type="ftr" sz="quarter" idx="11"/>
          </p:nvPr>
        </p:nvSpPr>
        <p:spPr/>
        <p:txBody>
          <a:bodyPr/>
          <a:lstStyle>
            <a:defPPr>
              <a:defRPr kern="1200"/>
            </a:defPPr>
          </a:lstStyle>
          <a:p>
            <a:endParaRPr lang="en-US"/>
          </a:p>
        </p:txBody>
      </p:sp>
      <p:sp>
        <p:nvSpPr>
          <p:cNvPr id="5" name="Slide Number Placeholder 4"/>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33511450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3" name="Footer Placeholder 2"/>
          <p:cNvSpPr>
            <a:spLocks noGrp="1"/>
          </p:cNvSpPr>
          <p:nvPr>
            <p:ph type="ftr" sz="quarter" idx="11"/>
          </p:nvPr>
        </p:nvSpPr>
        <p:spPr/>
        <p:txBody>
          <a:bodyPr/>
          <a:lstStyle>
            <a:defPPr>
              <a:defRPr kern="1200"/>
            </a:defPPr>
          </a:lstStyle>
          <a:p>
            <a:endParaRPr lang="en-US"/>
          </a:p>
        </p:txBody>
      </p:sp>
      <p:sp>
        <p:nvSpPr>
          <p:cNvPr id="4" name="Slide Number Placeholder 3"/>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398481478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71" y="1310640"/>
            <a:ext cx="14439903" cy="5577840"/>
          </a:xfrm>
        </p:spPr>
        <p:txBody>
          <a:bodyPr anchor="b"/>
          <a:lstStyle>
            <a:defPPr>
              <a:defRPr kern="1200"/>
            </a:defPPr>
            <a:lvl1pPr algn="l">
              <a:defRPr sz="6150" b="1"/>
            </a:lvl1pPr>
          </a:lstStyle>
          <a:p>
            <a:r>
              <a:rPr lang="en-US"/>
              <a:t>Click to edit Master title style</a:t>
            </a:r>
          </a:p>
        </p:txBody>
      </p:sp>
      <p:sp>
        <p:nvSpPr>
          <p:cNvPr id="3" name="Content Placeholder 2"/>
          <p:cNvSpPr>
            <a:spLocks noGrp="1"/>
          </p:cNvSpPr>
          <p:nvPr>
            <p:ph idx="1"/>
          </p:nvPr>
        </p:nvSpPr>
        <p:spPr>
          <a:xfrm>
            <a:off x="17160239" y="1310642"/>
            <a:ext cx="24536400" cy="28094942"/>
          </a:xfrm>
        </p:spPr>
        <p:txBody>
          <a:bodyPr/>
          <a:lstStyle>
            <a:defPPr>
              <a:defRPr kern="1200"/>
            </a:defPPr>
            <a:lvl1pPr>
              <a:defRPr sz="9900"/>
            </a:lvl1pPr>
            <a:lvl2pPr>
              <a:defRPr sz="8625"/>
            </a:lvl2pPr>
            <a:lvl3pPr>
              <a:defRPr sz="7425"/>
            </a:lvl3pPr>
            <a:lvl4pPr>
              <a:defRPr sz="6150"/>
            </a:lvl4pPr>
            <a:lvl5pPr>
              <a:defRPr sz="6150"/>
            </a:lvl5pPr>
            <a:lvl6pPr>
              <a:defRPr sz="6150"/>
            </a:lvl6pPr>
            <a:lvl7pPr>
              <a:defRPr sz="6150"/>
            </a:lvl7pPr>
            <a:lvl8pPr>
              <a:defRPr sz="6150"/>
            </a:lvl8pPr>
            <a:lvl9pPr>
              <a:defRPr sz="61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571" y="6888482"/>
            <a:ext cx="14439903" cy="22517102"/>
          </a:xfrm>
        </p:spPr>
        <p:txBody>
          <a:bodyPr/>
          <a:lstStyle>
            <a:defPPr>
              <a:defRPr kern="1200"/>
            </a:defPPr>
            <a:lvl1pPr marL="0" indent="0">
              <a:buNone/>
              <a:defRPr sz="4350"/>
            </a:lvl1pPr>
            <a:lvl2pPr marL="1410407" indent="0">
              <a:buNone/>
              <a:defRPr sz="3675"/>
            </a:lvl2pPr>
            <a:lvl3pPr marL="2820815" indent="0">
              <a:buNone/>
              <a:defRPr sz="3075"/>
            </a:lvl3pPr>
            <a:lvl4pPr marL="4231223" indent="0">
              <a:buNone/>
              <a:defRPr sz="2775"/>
            </a:lvl4pPr>
            <a:lvl5pPr marL="5641630" indent="0">
              <a:buNone/>
              <a:defRPr sz="2775"/>
            </a:lvl5pPr>
            <a:lvl6pPr marL="7052037" indent="0">
              <a:buNone/>
              <a:defRPr sz="2775"/>
            </a:lvl6pPr>
            <a:lvl7pPr marL="8462444" indent="0">
              <a:buNone/>
              <a:defRPr sz="2775"/>
            </a:lvl7pPr>
            <a:lvl8pPr marL="9872852" indent="0">
              <a:buNone/>
              <a:defRPr sz="2775"/>
            </a:lvl8pPr>
            <a:lvl9pPr marL="11283259"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263644970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3" y="23042879"/>
            <a:ext cx="26334718" cy="2720343"/>
          </a:xfrm>
        </p:spPr>
        <p:txBody>
          <a:bodyPr anchor="b"/>
          <a:lstStyle>
            <a:defPPr>
              <a:defRPr kern="1200"/>
            </a:defPPr>
            <a:lvl1pPr algn="l">
              <a:defRPr sz="6150" b="1"/>
            </a:lvl1pPr>
          </a:lstStyle>
          <a:p>
            <a:r>
              <a:rPr lang="en-US"/>
              <a:t>Click to edit Master title style</a:t>
            </a:r>
          </a:p>
        </p:txBody>
      </p:sp>
      <p:sp>
        <p:nvSpPr>
          <p:cNvPr id="3" name="Picture Placeholder 2"/>
          <p:cNvSpPr>
            <a:spLocks noGrp="1"/>
          </p:cNvSpPr>
          <p:nvPr>
            <p:ph type="pic" idx="1"/>
          </p:nvPr>
        </p:nvSpPr>
        <p:spPr>
          <a:xfrm>
            <a:off x="8602983" y="2941320"/>
            <a:ext cx="26334718" cy="19751041"/>
          </a:xfrm>
        </p:spPr>
        <p:txBody>
          <a:bodyPr/>
          <a:lstStyle>
            <a:defPPr>
              <a:defRPr kern="1200"/>
            </a:defPPr>
            <a:lvl1pPr marL="0" indent="0">
              <a:buNone/>
              <a:defRPr sz="9900"/>
            </a:lvl1pPr>
            <a:lvl2pPr marL="1410407" indent="0">
              <a:buNone/>
              <a:defRPr sz="8625"/>
            </a:lvl2pPr>
            <a:lvl3pPr marL="2820815" indent="0">
              <a:buNone/>
              <a:defRPr sz="7425"/>
            </a:lvl3pPr>
            <a:lvl4pPr marL="4231223" indent="0">
              <a:buNone/>
              <a:defRPr sz="6150"/>
            </a:lvl4pPr>
            <a:lvl5pPr marL="5641630" indent="0">
              <a:buNone/>
              <a:defRPr sz="6150"/>
            </a:lvl5pPr>
            <a:lvl6pPr marL="7052037" indent="0">
              <a:buNone/>
              <a:defRPr sz="6150"/>
            </a:lvl6pPr>
            <a:lvl7pPr marL="8462444" indent="0">
              <a:buNone/>
              <a:defRPr sz="6150"/>
            </a:lvl7pPr>
            <a:lvl8pPr marL="9872852" indent="0">
              <a:buNone/>
              <a:defRPr sz="6150"/>
            </a:lvl8pPr>
            <a:lvl9pPr marL="11283259" indent="0">
              <a:buNone/>
              <a:defRPr sz="6150"/>
            </a:lvl9pPr>
          </a:lstStyle>
          <a:p>
            <a:endParaRPr lang="en-US"/>
          </a:p>
        </p:txBody>
      </p:sp>
      <p:sp>
        <p:nvSpPr>
          <p:cNvPr id="4" name="Text Placeholder 3"/>
          <p:cNvSpPr>
            <a:spLocks noGrp="1"/>
          </p:cNvSpPr>
          <p:nvPr>
            <p:ph type="body" sz="half" idx="2"/>
          </p:nvPr>
        </p:nvSpPr>
        <p:spPr>
          <a:xfrm>
            <a:off x="8602983" y="25763223"/>
            <a:ext cx="26334718" cy="3863337"/>
          </a:xfrm>
        </p:spPr>
        <p:txBody>
          <a:bodyPr/>
          <a:lstStyle>
            <a:defPPr>
              <a:defRPr kern="1200"/>
            </a:defPPr>
            <a:lvl1pPr marL="0" indent="0">
              <a:buNone/>
              <a:defRPr sz="4350"/>
            </a:lvl1pPr>
            <a:lvl2pPr marL="1410407" indent="0">
              <a:buNone/>
              <a:defRPr sz="3675"/>
            </a:lvl2pPr>
            <a:lvl3pPr marL="2820815" indent="0">
              <a:buNone/>
              <a:defRPr sz="3075"/>
            </a:lvl3pPr>
            <a:lvl4pPr marL="4231223" indent="0">
              <a:buNone/>
              <a:defRPr sz="2775"/>
            </a:lvl4pPr>
            <a:lvl5pPr marL="5641630" indent="0">
              <a:buNone/>
              <a:defRPr sz="2775"/>
            </a:lvl5pPr>
            <a:lvl6pPr marL="7052037" indent="0">
              <a:buNone/>
              <a:defRPr sz="2775"/>
            </a:lvl6pPr>
            <a:lvl7pPr marL="8462444" indent="0">
              <a:buNone/>
              <a:defRPr sz="2775"/>
            </a:lvl7pPr>
            <a:lvl8pPr marL="9872852" indent="0">
              <a:buNone/>
              <a:defRPr sz="2775"/>
            </a:lvl8pPr>
            <a:lvl9pPr marL="11283259" indent="0">
              <a:buNone/>
              <a:defRPr sz="2775"/>
            </a:lvl9pPr>
          </a:lstStyle>
          <a:p>
            <a:pPr lvl="0"/>
            <a:r>
              <a:rPr lang="en-US"/>
              <a:t>Click to edit Master text styles</a:t>
            </a:r>
          </a:p>
        </p:txBody>
      </p:sp>
      <p:sp>
        <p:nvSpPr>
          <p:cNvPr id="5" name="Date Placeholder 4"/>
          <p:cNvSpPr>
            <a:spLocks noGrp="1"/>
          </p:cNvSpPr>
          <p:nvPr>
            <p:ph type="dt" sz="half" idx="10"/>
          </p:nvPr>
        </p:nvSpPr>
        <p:spPr/>
        <p:txBody>
          <a:bodyPr/>
          <a:lstStyle>
            <a:defPPr>
              <a:defRPr kern="1200"/>
            </a:defPPr>
          </a:lstStyle>
          <a:p>
            <a:fld id="{1D3EE5B7-680E-44FF-962F-3113FAB5030E}" type="datetimeFigureOut">
              <a:rPr lang="en-US" smtClean="0"/>
              <a:t>3/28/2024</a:t>
            </a:fld>
            <a:endParaRPr lang="en-US"/>
          </a:p>
        </p:txBody>
      </p:sp>
      <p:sp>
        <p:nvSpPr>
          <p:cNvPr id="6" name="Footer Placeholder 5"/>
          <p:cNvSpPr>
            <a:spLocks noGrp="1"/>
          </p:cNvSpPr>
          <p:nvPr>
            <p:ph type="ftr" sz="quarter" idx="11"/>
          </p:nvPr>
        </p:nvSpPr>
        <p:spPr/>
        <p:txBody>
          <a:bodyPr/>
          <a:lstStyle>
            <a:defPPr>
              <a:defRPr kern="1200"/>
            </a:defPPr>
          </a:lstStyle>
          <a:p>
            <a:endParaRPr lang="en-US"/>
          </a:p>
        </p:txBody>
      </p:sp>
      <p:sp>
        <p:nvSpPr>
          <p:cNvPr id="7" name="Slide Number Placeholder 6"/>
          <p:cNvSpPr>
            <a:spLocks noGrp="1"/>
          </p:cNvSpPr>
          <p:nvPr>
            <p:ph type="sldNum" sz="quarter" idx="12"/>
          </p:nvPr>
        </p:nvSpPr>
        <p:spPr/>
        <p:txBody>
          <a:bodyPr/>
          <a:lstStyle>
            <a:defPPr>
              <a:defRPr kern="1200"/>
            </a:defPPr>
          </a:lstStyle>
          <a:p>
            <a:fld id="{E7FB6C12-88B7-467E-AE43-45481E628990}" type="slidenum">
              <a:rPr lang="en-US" smtClean="0"/>
              <a:t>‹#›</a:t>
            </a:fld>
            <a:endParaRPr lang="en-US"/>
          </a:p>
        </p:txBody>
      </p:sp>
    </p:spTree>
    <p:extLst>
      <p:ext uri="{BB962C8B-B14F-4D97-AF65-F5344CB8AC3E}">
        <p14:creationId xmlns:p14="http://schemas.microsoft.com/office/powerpoint/2010/main" val="109662618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1" y="1318263"/>
            <a:ext cx="39502082" cy="5486400"/>
          </a:xfrm>
          <a:prstGeom prst="rect">
            <a:avLst/>
          </a:prstGeom>
        </p:spPr>
        <p:txBody>
          <a:bodyPr vert="horz" lIns="376108" tIns="188056" rIns="376108" bIns="188056" rtlCol="0" anchor="ctr">
            <a:normAutofit/>
          </a:bodyPr>
          <a:lstStyle>
            <a:defPPr>
              <a:defRPr kern="1200"/>
            </a:defPPr>
          </a:lstStyle>
          <a:p>
            <a:r>
              <a:rPr lang="en-US"/>
              <a:t>Click to edit Master title style</a:t>
            </a:r>
          </a:p>
        </p:txBody>
      </p:sp>
      <p:sp>
        <p:nvSpPr>
          <p:cNvPr id="3" name="Text Placeholder 2"/>
          <p:cNvSpPr>
            <a:spLocks noGrp="1"/>
          </p:cNvSpPr>
          <p:nvPr>
            <p:ph type="body" idx="1"/>
          </p:nvPr>
        </p:nvSpPr>
        <p:spPr>
          <a:xfrm>
            <a:off x="2194561" y="7680962"/>
            <a:ext cx="39502082" cy="21724623"/>
          </a:xfrm>
          <a:prstGeom prst="rect">
            <a:avLst/>
          </a:prstGeom>
        </p:spPr>
        <p:txBody>
          <a:bodyPr vert="horz" lIns="376108" tIns="188056" rIns="376108" bIns="188056" rtlCol="0">
            <a:normAutofit/>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194560" y="30510488"/>
            <a:ext cx="10241280" cy="1752600"/>
          </a:xfrm>
          <a:prstGeom prst="rect">
            <a:avLst/>
          </a:prstGeom>
        </p:spPr>
        <p:txBody>
          <a:bodyPr vert="horz" lIns="376108" tIns="188056" rIns="376108" bIns="188056" rtlCol="0" anchor="ctr"/>
          <a:lstStyle>
            <a:defPPr>
              <a:defRPr kern="1200"/>
            </a:defPPr>
            <a:lvl1pPr algn="l">
              <a:defRPr sz="3675">
                <a:solidFill>
                  <a:schemeClr val="tx1">
                    <a:tint val="75000"/>
                  </a:schemeClr>
                </a:solidFill>
              </a:defRPr>
            </a:lvl1pPr>
          </a:lstStyle>
          <a:p>
            <a:fld id="{1D3EE5B7-680E-44FF-962F-3113FAB5030E}" type="datetimeFigureOut">
              <a:rPr lang="en-US" smtClean="0"/>
              <a:t>3/28/2024</a:t>
            </a:fld>
            <a:endParaRPr lang="en-US"/>
          </a:p>
        </p:txBody>
      </p:sp>
      <p:sp>
        <p:nvSpPr>
          <p:cNvPr id="5" name="Footer Placeholder 4"/>
          <p:cNvSpPr>
            <a:spLocks noGrp="1"/>
          </p:cNvSpPr>
          <p:nvPr>
            <p:ph type="ftr" sz="quarter" idx="3"/>
          </p:nvPr>
        </p:nvSpPr>
        <p:spPr>
          <a:xfrm>
            <a:off x="14996161" y="30510488"/>
            <a:ext cx="13898880" cy="1752600"/>
          </a:xfrm>
          <a:prstGeom prst="rect">
            <a:avLst/>
          </a:prstGeom>
        </p:spPr>
        <p:txBody>
          <a:bodyPr vert="horz" lIns="376108" tIns="188056" rIns="376108" bIns="188056" rtlCol="0" anchor="ctr"/>
          <a:lstStyle>
            <a:defPPr>
              <a:defRPr kern="1200"/>
            </a:defPPr>
            <a:lvl1pPr algn="ctr">
              <a:defRPr sz="3675">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1" y="30510488"/>
            <a:ext cx="10241280" cy="1752600"/>
          </a:xfrm>
          <a:prstGeom prst="rect">
            <a:avLst/>
          </a:prstGeom>
        </p:spPr>
        <p:txBody>
          <a:bodyPr vert="horz" lIns="376108" tIns="188056" rIns="376108" bIns="188056" rtlCol="0" anchor="ctr"/>
          <a:lstStyle>
            <a:defPPr>
              <a:defRPr kern="1200"/>
            </a:defPPr>
            <a:lvl1pPr algn="r">
              <a:defRPr sz="3675">
                <a:solidFill>
                  <a:schemeClr val="tx1">
                    <a:tint val="75000"/>
                  </a:schemeClr>
                </a:solidFill>
              </a:defRPr>
            </a:lvl1pPr>
          </a:lstStyle>
          <a:p>
            <a:fld id="{E7FB6C12-88B7-467E-AE43-45481E628990}" type="slidenum">
              <a:rPr lang="en-US" smtClean="0"/>
              <a:t>‹#›</a:t>
            </a:fld>
            <a:endParaRPr lang="en-US"/>
          </a:p>
        </p:txBody>
      </p:sp>
      <p:pic>
        <p:nvPicPr>
          <p:cNvPr id="7" name="New picture"/>
          <p:cNvPicPr/>
          <p:nvPr/>
        </p:nvPicPr>
        <p:blipFill>
          <a:blip r:embed="rId13"/>
          <a:stretch>
            <a:fillRect/>
          </a:stretch>
        </p:blipFill>
        <p:spPr>
          <a:xfrm rot="16200000">
            <a:off x="-11074400" y="16459200"/>
            <a:ext cx="14274800" cy="3937000"/>
          </a:xfrm>
          <a:prstGeom prst="rect">
            <a:avLst/>
          </a:prstGeom>
        </p:spPr>
      </p:pic>
      <p:pic>
        <p:nvPicPr>
          <p:cNvPr id="8" name="New picture"/>
          <p:cNvPicPr/>
          <p:nvPr/>
        </p:nvPicPr>
        <p:blipFill>
          <a:blip r:embed="rId13"/>
          <a:stretch>
            <a:fillRect/>
          </a:stretch>
        </p:blipFill>
        <p:spPr>
          <a:xfrm rot="5400000">
            <a:off x="40690800" y="16459200"/>
            <a:ext cx="14274800" cy="3937000"/>
          </a:xfrm>
          <a:prstGeom prst="rect">
            <a:avLst/>
          </a:prstGeom>
        </p:spPr>
      </p:pic>
      <p:pic>
        <p:nvPicPr>
          <p:cNvPr id="9" name="New picture"/>
          <p:cNvPicPr/>
          <p:nvPr/>
        </p:nvPicPr>
        <p:blipFill>
          <a:blip r:embed="rId14"/>
          <a:stretch>
            <a:fillRect/>
          </a:stretch>
        </p:blipFill>
        <p:spPr>
          <a:xfrm>
            <a:off x="6946900" y="33426400"/>
            <a:ext cx="29997400" cy="1447800"/>
          </a:xfrm>
          <a:prstGeom prst="rect">
            <a:avLst/>
          </a:prstGeom>
        </p:spPr>
      </p:pic>
      <p:sp>
        <p:nvSpPr>
          <p:cNvPr id="10"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inquisitalanchor  Size: 48x36</a:t>
            </a:r>
          </a:p>
        </p:txBody>
      </p:sp>
    </p:spTree>
    <p:extLst>
      <p:ext uri="{BB962C8B-B14F-4D97-AF65-F5344CB8AC3E}">
        <p14:creationId xmlns:p14="http://schemas.microsoft.com/office/powerpoint/2010/main" val="2659232896"/>
      </p:ext>
    </p:extLst>
  </p:cSld>
  <p:clrMap bg1="lt1" tx1="dk1" bg2="lt2" tx2="dk2" accent1="accent1" accent2="accent2" accent3="accent3" accent4="accent4" accent5="accent5" accent6="accent6" hlink="hlink" folHlink="folHlink"/>
  <p:sldLayoutIdLst>
    <p:sldLayoutId id="2147484261" r:id="rId1"/>
    <p:sldLayoutId id="2147484262" r:id="rId2"/>
    <p:sldLayoutId id="2147484263" r:id="rId3"/>
    <p:sldLayoutId id="2147484264" r:id="rId4"/>
    <p:sldLayoutId id="2147484265" r:id="rId5"/>
    <p:sldLayoutId id="2147484266" r:id="rId6"/>
    <p:sldLayoutId id="2147484267" r:id="rId7"/>
    <p:sldLayoutId id="2147484268" r:id="rId8"/>
    <p:sldLayoutId id="2147484269" r:id="rId9"/>
    <p:sldLayoutId id="2147484270" r:id="rId10"/>
    <p:sldLayoutId id="2147484271" r:id="rId11"/>
  </p:sldLayoutIdLst>
  <p:transition/>
  <p:txStyles>
    <p:titleStyle>
      <a:defPPr>
        <a:defRPr kern="1200"/>
      </a:defPPr>
      <a:lvl1pPr algn="ctr" defTabSz="2820815" rtl="0" eaLnBrk="1" latinLnBrk="0" hangingPunct="1">
        <a:spcBef>
          <a:spcPct val="0"/>
        </a:spcBef>
        <a:buNone/>
        <a:defRPr sz="13575" kern="1200">
          <a:solidFill>
            <a:schemeClr val="tx1"/>
          </a:solidFill>
          <a:latin typeface="+mj-lt"/>
          <a:ea typeface="+mj-ea"/>
          <a:cs typeface="+mj-cs"/>
        </a:defRPr>
      </a:lvl1pPr>
    </p:titleStyle>
    <p:bodyStyle>
      <a:defPPr>
        <a:defRPr kern="1200"/>
      </a:defPPr>
      <a:lvl1pPr marL="1057804" indent="-1057804" algn="l" defTabSz="2820815" rtl="0" eaLnBrk="1" latinLnBrk="0" hangingPunct="1">
        <a:spcBef>
          <a:spcPct val="20000"/>
        </a:spcBef>
        <a:buFont typeface="Arial" pitchFamily="34" charset="0"/>
        <a:buChar char="•"/>
        <a:defRPr sz="9900" kern="1200">
          <a:solidFill>
            <a:schemeClr val="tx1"/>
          </a:solidFill>
          <a:latin typeface="+mn-lt"/>
          <a:ea typeface="+mn-ea"/>
          <a:cs typeface="+mn-cs"/>
        </a:defRPr>
      </a:lvl1pPr>
      <a:lvl2pPr marL="2291913" indent="-881506" algn="l" defTabSz="2820815" rtl="0" eaLnBrk="1" latinLnBrk="0" hangingPunct="1">
        <a:spcBef>
          <a:spcPct val="20000"/>
        </a:spcBef>
        <a:buFont typeface="Arial" pitchFamily="34" charset="0"/>
        <a:buChar char="–"/>
        <a:defRPr sz="8625" kern="1200">
          <a:solidFill>
            <a:schemeClr val="tx1"/>
          </a:solidFill>
          <a:latin typeface="+mn-lt"/>
          <a:ea typeface="+mn-ea"/>
          <a:cs typeface="+mn-cs"/>
        </a:defRPr>
      </a:lvl2pPr>
      <a:lvl3pPr marL="3526019" indent="-705204" algn="l" defTabSz="2820815" rtl="0" eaLnBrk="1" latinLnBrk="0" hangingPunct="1">
        <a:spcBef>
          <a:spcPct val="20000"/>
        </a:spcBef>
        <a:buFont typeface="Arial" pitchFamily="34" charset="0"/>
        <a:buChar char="•"/>
        <a:defRPr sz="7425" kern="1200">
          <a:solidFill>
            <a:schemeClr val="tx1"/>
          </a:solidFill>
          <a:latin typeface="+mn-lt"/>
          <a:ea typeface="+mn-ea"/>
          <a:cs typeface="+mn-cs"/>
        </a:defRPr>
      </a:lvl3pPr>
      <a:lvl4pPr marL="4936426"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4pPr>
      <a:lvl5pPr marL="6346833"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5pPr>
      <a:lvl6pPr marL="7757241"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6pPr>
      <a:lvl7pPr marL="9167648"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7pPr>
      <a:lvl8pPr marL="10578056"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8pPr>
      <a:lvl9pPr marL="11988463" indent="-705204" algn="l" defTabSz="2820815" rtl="0" eaLnBrk="1" latinLnBrk="0" hangingPunct="1">
        <a:spcBef>
          <a:spcPct val="20000"/>
        </a:spcBef>
        <a:buFont typeface="Arial" pitchFamily="34" charset="0"/>
        <a:buChar char="•"/>
        <a:defRPr sz="6150" kern="1200">
          <a:solidFill>
            <a:schemeClr val="tx1"/>
          </a:solidFill>
          <a:latin typeface="+mn-lt"/>
          <a:ea typeface="+mn-ea"/>
          <a:cs typeface="+mn-cs"/>
        </a:defRPr>
      </a:lvl9pPr>
    </p:bodyStyle>
    <p:otherStyle>
      <a:defPPr>
        <a:defRPr lang="en-US"/>
      </a:defPPr>
      <a:lvl1pPr marL="0" algn="l" defTabSz="2820815" rtl="0" eaLnBrk="1" latinLnBrk="0" hangingPunct="1">
        <a:defRPr sz="5550" kern="1200">
          <a:solidFill>
            <a:schemeClr val="tx1"/>
          </a:solidFill>
          <a:latin typeface="+mn-lt"/>
          <a:ea typeface="+mn-ea"/>
          <a:cs typeface="+mn-cs"/>
        </a:defRPr>
      </a:lvl1pPr>
      <a:lvl2pPr marL="1410407" algn="l" defTabSz="2820815" rtl="0" eaLnBrk="1" latinLnBrk="0" hangingPunct="1">
        <a:defRPr sz="5550" kern="1200">
          <a:solidFill>
            <a:schemeClr val="tx1"/>
          </a:solidFill>
          <a:latin typeface="+mn-lt"/>
          <a:ea typeface="+mn-ea"/>
          <a:cs typeface="+mn-cs"/>
        </a:defRPr>
      </a:lvl2pPr>
      <a:lvl3pPr marL="2820815" algn="l" defTabSz="2820815" rtl="0" eaLnBrk="1" latinLnBrk="0" hangingPunct="1">
        <a:defRPr sz="5550" kern="1200">
          <a:solidFill>
            <a:schemeClr val="tx1"/>
          </a:solidFill>
          <a:latin typeface="+mn-lt"/>
          <a:ea typeface="+mn-ea"/>
          <a:cs typeface="+mn-cs"/>
        </a:defRPr>
      </a:lvl3pPr>
      <a:lvl4pPr marL="4231223" algn="l" defTabSz="2820815" rtl="0" eaLnBrk="1" latinLnBrk="0" hangingPunct="1">
        <a:defRPr sz="5550" kern="1200">
          <a:solidFill>
            <a:schemeClr val="tx1"/>
          </a:solidFill>
          <a:latin typeface="+mn-lt"/>
          <a:ea typeface="+mn-ea"/>
          <a:cs typeface="+mn-cs"/>
        </a:defRPr>
      </a:lvl4pPr>
      <a:lvl5pPr marL="5641630" algn="l" defTabSz="2820815" rtl="0" eaLnBrk="1" latinLnBrk="0" hangingPunct="1">
        <a:defRPr sz="5550" kern="1200">
          <a:solidFill>
            <a:schemeClr val="tx1"/>
          </a:solidFill>
          <a:latin typeface="+mn-lt"/>
          <a:ea typeface="+mn-ea"/>
          <a:cs typeface="+mn-cs"/>
        </a:defRPr>
      </a:lvl5pPr>
      <a:lvl6pPr marL="7052037" algn="l" defTabSz="2820815" rtl="0" eaLnBrk="1" latinLnBrk="0" hangingPunct="1">
        <a:defRPr sz="5550" kern="1200">
          <a:solidFill>
            <a:schemeClr val="tx1"/>
          </a:solidFill>
          <a:latin typeface="+mn-lt"/>
          <a:ea typeface="+mn-ea"/>
          <a:cs typeface="+mn-cs"/>
        </a:defRPr>
      </a:lvl6pPr>
      <a:lvl7pPr marL="8462444" algn="l" defTabSz="2820815" rtl="0" eaLnBrk="1" latinLnBrk="0" hangingPunct="1">
        <a:defRPr sz="5550" kern="1200">
          <a:solidFill>
            <a:schemeClr val="tx1"/>
          </a:solidFill>
          <a:latin typeface="+mn-lt"/>
          <a:ea typeface="+mn-ea"/>
          <a:cs typeface="+mn-cs"/>
        </a:defRPr>
      </a:lvl7pPr>
      <a:lvl8pPr marL="9872852" algn="l" defTabSz="2820815" rtl="0" eaLnBrk="1" latinLnBrk="0" hangingPunct="1">
        <a:defRPr sz="5550" kern="1200">
          <a:solidFill>
            <a:schemeClr val="tx1"/>
          </a:solidFill>
          <a:latin typeface="+mn-lt"/>
          <a:ea typeface="+mn-ea"/>
          <a:cs typeface="+mn-cs"/>
        </a:defRPr>
      </a:lvl8pPr>
      <a:lvl9pPr marL="11283259" algn="l" defTabSz="2820815" rtl="0" eaLnBrk="1" latinLnBrk="0" hangingPunct="1">
        <a:defRPr sz="55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3.png"/><Relationship Id="rId7" Type="http://schemas.openxmlformats.org/officeDocument/2006/relationships/image" Target="../media/image6.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jpg"/><Relationship Id="rId5" Type="http://schemas.microsoft.com/office/2007/relationships/hdphoto" Target="../media/hdphoto1.wdp"/><Relationship Id="rId10" Type="http://schemas.openxmlformats.org/officeDocument/2006/relationships/image" Target="../media/image8.jpeg"/><Relationship Id="rId4" Type="http://schemas.openxmlformats.org/officeDocument/2006/relationships/image" Target="../media/image4.png"/><Relationship Id="rId9" Type="http://schemas.openxmlformats.org/officeDocument/2006/relationships/hyperlink" Target="https://www.pmi.org/certifications/certified-associate-cap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p:nvPr/>
        </p:nvPicPr>
        <p:blipFill>
          <a:blip r:embed="rId3">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28634931"/>
            <a:ext cx="43891200" cy="4283467"/>
          </a:xfrm>
          <a:prstGeom prst="rect">
            <a:avLst/>
          </a:prstGeom>
          <a:ln>
            <a:noFill/>
          </a:ln>
          <a:effectLst>
            <a:outerShdw blurRad="292100" dist="139700" dir="2700000" algn="tl" rotWithShape="0">
              <a:srgbClr val="333333">
                <a:alpha val="65000"/>
              </a:srgbClr>
            </a:outerShdw>
          </a:effectLst>
        </p:spPr>
      </p:pic>
      <p:pic>
        <p:nvPicPr>
          <p:cNvPr id="37" name="Picture 36"/>
          <p:cNvPicPr/>
          <p:nvPr/>
        </p:nvPicPr>
        <p:blipFill>
          <a:blip r:embed="rId4">
            <a:grayscl/>
            <a:extLst>
              <a:ext uri="{BEBA8EAE-BF5A-486C-A8C5-ECC9F3942E4B}">
                <a14:imgProps xmlns:a14="http://schemas.microsoft.com/office/drawing/2010/main">
                  <a14:imgLayer r:embed="rId5">
                    <a14:imgEffect>
                      <a14:saturation sat="75000"/>
                    </a14:imgEffect>
                    <a14:imgEffect>
                      <a14:brightnessContrast contrast="-27000"/>
                    </a14:imgEffect>
                  </a14:imgLayer>
                </a14:imgProps>
              </a:ext>
              <a:ext uri="{28A0092B-C50C-407E-A947-70E740481C1C}">
                <a14:useLocalDpi xmlns:a14="http://schemas.microsoft.com/office/drawing/2010/main" val="0"/>
              </a:ext>
            </a:extLst>
          </a:blip>
          <a:stretch>
            <a:fillRect/>
          </a:stretch>
        </p:blipFill>
        <p:spPr>
          <a:xfrm>
            <a:off x="0" y="29353036"/>
            <a:ext cx="43891200" cy="3565366"/>
          </a:xfrm>
          <a:prstGeom prst="rect">
            <a:avLst/>
          </a:prstGeom>
          <a:effectLst/>
        </p:spPr>
      </p:pic>
      <p:sp>
        <p:nvSpPr>
          <p:cNvPr id="23" name="Text Placeholder 5">
            <a:extLst>
              <a:ext uri="{FF2B5EF4-FFF2-40B4-BE49-F238E27FC236}">
                <a16:creationId xmlns:a16="http://schemas.microsoft.com/office/drawing/2014/main" id="{8B06C1FF-F854-4F91-ABC7-AA41C714448B}"/>
              </a:ext>
            </a:extLst>
          </p:cNvPr>
          <p:cNvSpPr txBox="1"/>
          <p:nvPr/>
        </p:nvSpPr>
        <p:spPr>
          <a:xfrm>
            <a:off x="3657600" y="1879993"/>
            <a:ext cx="36576000" cy="1895904"/>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rgbClr val="505050"/>
                </a:solidFill>
                <a:latin typeface="Times New Roman" panose="02020603050405020304" pitchFamily="18" charset="0"/>
                <a:cs typeface="Times New Roman" panose="02020603050405020304" pitchFamily="18" charset="0"/>
              </a:rPr>
              <a:t>Little Experience in Software Project Management</a:t>
            </a:r>
          </a:p>
        </p:txBody>
      </p:sp>
      <p:sp>
        <p:nvSpPr>
          <p:cNvPr id="24" name="Text Placeholder 5">
            <a:extLst>
              <a:ext uri="{FF2B5EF4-FFF2-40B4-BE49-F238E27FC236}">
                <a16:creationId xmlns:a16="http://schemas.microsoft.com/office/drawing/2014/main" id="{18E48679-06C4-48E4-8012-35973D02854F}"/>
              </a:ext>
            </a:extLst>
          </p:cNvPr>
          <p:cNvSpPr txBox="1"/>
          <p:nvPr/>
        </p:nvSpPr>
        <p:spPr>
          <a:xfrm>
            <a:off x="3657600" y="3546050"/>
            <a:ext cx="36576000"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b="1"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Amro </a:t>
            </a:r>
            <a:r>
              <a:rPr lang="en-US" sz="5600" b="1" dirty="0" err="1">
                <a:solidFill>
                  <a:schemeClr val="tx1"/>
                </a:solidFill>
                <a:latin typeface="Times New Roman" panose="02020603050405020304" pitchFamily="18" charset="0"/>
                <a:ea typeface="Open Sans" panose="020B0606030504020204" pitchFamily="34" charset="0"/>
                <a:cs typeface="Times New Roman" panose="02020603050405020304" pitchFamily="18" charset="0"/>
              </a:rPr>
              <a:t>Elbahrawy</a:t>
            </a:r>
            <a:r>
              <a:rPr lang="en-US" sz="5600" b="1"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 - 40221760</a:t>
            </a:r>
          </a:p>
          <a:p>
            <a:pPr algn="ctr">
              <a:defRPr/>
            </a:pPr>
            <a:r>
              <a:rPr lang="en-US" sz="5600" b="1" dirty="0">
                <a:solidFill>
                  <a:schemeClr val="tx1"/>
                </a:solidFill>
                <a:latin typeface="Times New Roman" panose="02020603050405020304" pitchFamily="18" charset="0"/>
                <a:ea typeface="Open Sans" panose="020B0606030504020204" pitchFamily="34" charset="0"/>
                <a:cs typeface="Times New Roman" panose="02020603050405020304" pitchFamily="18" charset="0"/>
              </a:rPr>
              <a:t>Gina Cody School of Engineering and Computer Science. Concordia University</a:t>
            </a:r>
          </a:p>
        </p:txBody>
      </p:sp>
      <p:sp>
        <p:nvSpPr>
          <p:cNvPr id="8" name="TextBox 19">
            <a:extLst>
              <a:ext uri="{FF2B5EF4-FFF2-40B4-BE49-F238E27FC236}">
                <a16:creationId xmlns:a16="http://schemas.microsoft.com/office/drawing/2014/main" id="{F560B628-793C-4DB4-85E9-B23859F8150D}"/>
              </a:ext>
            </a:extLst>
          </p:cNvPr>
          <p:cNvSpPr txBox="1">
            <a:spLocks noChangeArrowheads="1"/>
          </p:cNvSpPr>
          <p:nvPr/>
        </p:nvSpPr>
        <p:spPr bwMode="auto">
          <a:xfrm>
            <a:off x="816079" y="7544516"/>
            <a:ext cx="9601200" cy="1021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Inexperienced software project managers are managers who lack theoretical &amp; practical knowledge in software engineering.</a:t>
            </a:r>
          </a:p>
          <a:p>
            <a:pPr algn="just">
              <a:lnSpc>
                <a:spcPct val="110000"/>
              </a:lnSpc>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Theoretical knowledge consists of the concepts studied in both the managerial and the technical field, such  as software project management life-cycle &amp; the software development life-cycle.</a:t>
            </a:r>
          </a:p>
          <a:p>
            <a:pPr algn="just">
              <a:lnSpc>
                <a:spcPct val="110000"/>
              </a:lnSpc>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Practical knowledge is all the concepts related to communication, decision making, leadership, time management, and stress management.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Learning the theoretical knowledge first forms a very good fundamental layer to learn all the other skills and facilitates learning them.</a:t>
            </a:r>
          </a:p>
          <a:p>
            <a:pPr algn="just">
              <a:lnSpc>
                <a:spcPct val="110000"/>
              </a:lnSpc>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Guidance seeking, constant learning, continuous focus, and good mental health are essential in making a successful software project manager.</a:t>
            </a:r>
          </a:p>
          <a:p>
            <a:pPr marL="342900" indent="-342900" algn="just">
              <a:lnSpc>
                <a:spcPct val="110000"/>
              </a:lnSpc>
              <a:buFont typeface="Arial" panose="020B0604020202020204" pitchFamily="34" charset="0"/>
              <a:buChar char="•"/>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Certified Associate in Project Management (CAPM) and internships are very good starting points for inexperienced software project managers to grow their careers.</a:t>
            </a:r>
          </a:p>
          <a:p>
            <a:pPr algn="just">
              <a:lnSpc>
                <a:spcPct val="110000"/>
              </a:lnSpc>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Project Management Professional (PMP) certification is a certificate coveted by many companies in the industries currently and forms a very good goal for software project managers to pursue.</a:t>
            </a:r>
          </a:p>
        </p:txBody>
      </p:sp>
      <p:sp>
        <p:nvSpPr>
          <p:cNvPr id="10" name="TextBox 19">
            <a:extLst>
              <a:ext uri="{FF2B5EF4-FFF2-40B4-BE49-F238E27FC236}">
                <a16:creationId xmlns:a16="http://schemas.microsoft.com/office/drawing/2014/main" id="{D68661E8-80DB-4CA1-A78F-001C24445F49}"/>
              </a:ext>
            </a:extLst>
          </p:cNvPr>
          <p:cNvSpPr txBox="1">
            <a:spLocks noChangeArrowheads="1"/>
          </p:cNvSpPr>
          <p:nvPr/>
        </p:nvSpPr>
        <p:spPr bwMode="auto">
          <a:xfrm>
            <a:off x="11633200" y="7544516"/>
            <a:ext cx="9601200" cy="1225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latin typeface="Times New Roman" panose="02020603050405020304" pitchFamily="18" charset="0"/>
                <a:ea typeface="Open Sans" panose="020B0606030504020204" pitchFamily="34" charset="0"/>
                <a:cs typeface="Times New Roman" panose="02020603050405020304" pitchFamily="18" charset="0"/>
              </a:rPr>
              <a:t>The theoretical aspects of a software project manager are the definitions and principles for both the business and the technical side of any software project.</a:t>
            </a:r>
          </a:p>
          <a:p>
            <a:pPr algn="just">
              <a:lnSpc>
                <a:spcPct val="110000"/>
              </a:lnSpc>
            </a:pPr>
            <a:r>
              <a:rPr lang="en-US" sz="2400" b="1" dirty="0">
                <a:latin typeface="Times New Roman" panose="02020603050405020304" pitchFamily="18" charset="0"/>
                <a:ea typeface="Open Sans" panose="020B0606030504020204" pitchFamily="34" charset="0"/>
                <a:cs typeface="Times New Roman" panose="02020603050405020304" pitchFamily="18" charset="0"/>
              </a:rPr>
              <a:t> While some parts of these concepts might be practiced in different manners in the work industry, these concepts behave as the initial and most important steps in making a successful software project manager.</a:t>
            </a:r>
          </a:p>
          <a:p>
            <a:pPr algn="just">
              <a:lnSpc>
                <a:spcPct val="110000"/>
              </a:lnSpc>
            </a:pPr>
            <a:r>
              <a:rPr lang="en-US" sz="2400" b="1" dirty="0">
                <a:latin typeface="Times New Roman" panose="02020603050405020304" pitchFamily="18" charset="0"/>
                <a:ea typeface="Open Sans" panose="020B0606030504020204" pitchFamily="34" charset="0"/>
                <a:cs typeface="Times New Roman" panose="02020603050405020304" pitchFamily="18" charset="0"/>
              </a:rPr>
              <a:t> The most crucial concepts that inexperienced software project managers struggle with the most are:</a:t>
            </a:r>
          </a:p>
          <a:p>
            <a:pPr algn="just">
              <a:lnSpc>
                <a:spcPct val="110000"/>
              </a:lnSpc>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Inadequate understanding of any of the software project management life cycle phases, especially inexperience in scope, budget, and timeline management.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Not knowing the difference between project scope and project charter.</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Not having full information on what should and should not be included in project management deliverables, such as feasibility study, budget, or risk management documents.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Not being in touch with the recent technology changes and new research findings on project management, as these two drastically change or revolutionize concepts.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Inability to differentiate realize the importance of knowing the technical concepts related to projects, such as the Software Engineering Life Cycle (SDLC) phases and what tasks fall under each one.</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Lack of proper communication skills that lead to misunderstandings with stakeholders, or conflicts within the project team.</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Inadequate understanding of the different software methodologies, especially the Agile process.</a:t>
            </a:r>
          </a:p>
          <a:p>
            <a:pPr marL="342900" indent="-342900" algn="just">
              <a:lnSpc>
                <a:spcPct val="110000"/>
              </a:lnSpc>
              <a:buFont typeface="Arial" panose="020B0604020202020204" pitchFamily="34" charset="0"/>
              <a:buChar char="•"/>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lgn="just">
              <a:lnSpc>
                <a:spcPct val="110000"/>
              </a:lnSpc>
              <a:buFont typeface="Arial" panose="020B0604020202020204" pitchFamily="34" charset="0"/>
              <a:buChar char="•"/>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2" name="TextBox 19">
            <a:extLst>
              <a:ext uri="{FF2B5EF4-FFF2-40B4-BE49-F238E27FC236}">
                <a16:creationId xmlns:a16="http://schemas.microsoft.com/office/drawing/2014/main" id="{8D6A9697-6735-4458-9932-1912EDBC80E1}"/>
              </a:ext>
            </a:extLst>
          </p:cNvPr>
          <p:cNvSpPr txBox="1">
            <a:spLocks noChangeArrowheads="1"/>
          </p:cNvSpPr>
          <p:nvPr/>
        </p:nvSpPr>
        <p:spPr bwMode="auto">
          <a:xfrm>
            <a:off x="22656800" y="7544516"/>
            <a:ext cx="9601200" cy="126570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algn="just">
              <a:lnSpc>
                <a:spcPct val="110000"/>
              </a:lnSpc>
            </a:pPr>
            <a:r>
              <a:rPr lang="en-US" sz="2400" b="1" dirty="0">
                <a:latin typeface="Times New Roman" panose="02020603050405020304" pitchFamily="18" charset="0"/>
                <a:ea typeface="Open Sans" panose="020B0606030504020204" pitchFamily="34" charset="0"/>
                <a:cs typeface="Times New Roman" panose="02020603050405020304" pitchFamily="18" charset="0"/>
              </a:rPr>
              <a:t>Practical skills consist of properly applying the theoretical skills, in addition to having good communication, leadership, and mental health management.</a:t>
            </a:r>
          </a:p>
          <a:p>
            <a:pPr algn="just">
              <a:lnSpc>
                <a:spcPct val="110000"/>
              </a:lnSpc>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Resorting to trial-and-error methods instead of consulting experts and previously similar tasks and projects.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Neglecting stakeholder communication and not providing constant feedback.</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Not having enough experience with project management tools.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Allowing scope creep without taking countermeasures to handle it.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Failing to provide an accurate budget estimation of the project.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Planning overly ambitious plans for the project that are unrealistic in terms of time or budget.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Providing unrealistic and vague goals that cannot be met within the given time or would exceed the given budget.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Pretending to know more than you actually do and acting based on that instead of seeking advice or consulting experts.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Be mentally prepared to ask tough questions when unexpected things happen.</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Make sure you are in a good state of mind. Bad mental health will always reflect negatively on the work environment, especially when unexpected or bad things occur.</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Relying on re-usable projects and processes on all types of projects even though the contexts and scopes are very different.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Not paying attention to all possible problems and risks that might occur within the project, or completely ignoring some of them.</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Gold-plating deliverables to impress the customers at the expense of the project’s quality and budget.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Failing to see the overall project dependencies. Some decisions within the project might be beneficial for the project only, but not for the company or the stakeholders.</a:t>
            </a:r>
          </a:p>
        </p:txBody>
      </p:sp>
      <p:sp>
        <p:nvSpPr>
          <p:cNvPr id="14" name="TextBox 19">
            <a:extLst>
              <a:ext uri="{FF2B5EF4-FFF2-40B4-BE49-F238E27FC236}">
                <a16:creationId xmlns:a16="http://schemas.microsoft.com/office/drawing/2014/main" id="{205598EE-67BA-4AB1-BA0E-3EB1F09EE282}"/>
              </a:ext>
            </a:extLst>
          </p:cNvPr>
          <p:cNvSpPr txBox="1">
            <a:spLocks noChangeArrowheads="1"/>
          </p:cNvSpPr>
          <p:nvPr/>
        </p:nvSpPr>
        <p:spPr bwMode="auto">
          <a:xfrm>
            <a:off x="33473920" y="7544516"/>
            <a:ext cx="9601200" cy="110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Seek Guidance: Have a Senior PM to be your mentor, don't be afraid to ask for help or guidance, this is how you grow and learn.</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Stay Focused: Focus on the project objectives and don't let other factors distract you, like the customer keep expanding the scope of the project, use PM tools and techniques to stay on top of tasks, deadlines, and progress.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Keep Learning: Learning doesn't stop after leaving school, stay up-to-date with industry trends, best practices, and new technologies to improve your project management skills.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Have a Deep Understanding of the Project’s Scope: Everything else in the project will be affected by its scope. Budget, timeline, risk, and required effort all depend on it. Having a clearly defined scope will make it so that all other phases that rely on it easy to manage.</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Learn and Master the Agile Methodology: This is the software methodology that is the most popular right now. The best parts about it are getting constant feedback from the stakeholders &amp; progress updates with the project team. So, communication and constant feedback are key concepts when it comes to managing project that use the Agile methodology.</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Build Relationships: Forming strong relationships with your team results to effective communication, which is the most important aspect of a team. Connecting with other project managers is also valuable to learn from them.</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Have a Good Mental State: Good mentality is the environment where everybody works at their best. Is it normal for some parts of projects to be stressful, so make sure you are mentally prepared to provide harsh information or ask difficult questions when the time comes.</a:t>
            </a:r>
          </a:p>
        </p:txBody>
      </p:sp>
      <p:sp>
        <p:nvSpPr>
          <p:cNvPr id="16" name="TextBox 19">
            <a:extLst>
              <a:ext uri="{FF2B5EF4-FFF2-40B4-BE49-F238E27FC236}">
                <a16:creationId xmlns:a16="http://schemas.microsoft.com/office/drawing/2014/main" id="{C11F0107-A4C2-482F-A296-7F89EA4AD2FB}"/>
              </a:ext>
            </a:extLst>
          </p:cNvPr>
          <p:cNvSpPr txBox="1">
            <a:spLocks noChangeArrowheads="1"/>
          </p:cNvSpPr>
          <p:nvPr/>
        </p:nvSpPr>
        <p:spPr bwMode="auto">
          <a:xfrm>
            <a:off x="816079" y="18256910"/>
            <a:ext cx="9601200" cy="8188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49% of the software projects fail, and the main reasons are all tied to inexperience in either theoretical or technical concepts.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Nobody wants to work under a project manager who is uncertain, doesn’t know how to manage schedules &amp; time, and uses trial &amp; error on life-changing projects.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Lacking proper software project management principles is one of the main reasons why projects fail. Inexperience in software project management is something that no company wants.</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Inexperience in software project management can be divided into two main parts: theoretical and practical inexperience.</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Theoretical inexperience involves all ideas pertaining to managerial principles such as software project management life-cycle, and technical principles such as the software development life-cycle.</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Practical knowledge includes the capability to apply the theoretical principles, in addition to communication, leadership, time &amp; stress management.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An experienced software project manager must not only be good at the business or managerial side of the project, knowledge about the technical aspects is also essential.</a:t>
            </a:r>
          </a:p>
          <a:p>
            <a:pPr marL="342900" indent="-342900" algn="just">
              <a:lnSpc>
                <a:spcPct val="110000"/>
              </a:lnSpc>
              <a:buFont typeface="Arial" panose="020B0604020202020204" pitchFamily="34" charset="0"/>
              <a:buChar char="•"/>
            </a:pPr>
            <a:endParaRPr lang="en-US" sz="2400" b="1" dirty="0">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18" name="TextBox 19">
            <a:extLst>
              <a:ext uri="{FF2B5EF4-FFF2-40B4-BE49-F238E27FC236}">
                <a16:creationId xmlns:a16="http://schemas.microsoft.com/office/drawing/2014/main" id="{3D668686-315E-4733-AA3D-4CD19EDF9050}"/>
              </a:ext>
            </a:extLst>
          </p:cNvPr>
          <p:cNvSpPr txBox="1">
            <a:spLocks noChangeArrowheads="1"/>
          </p:cNvSpPr>
          <p:nvPr/>
        </p:nvSpPr>
        <p:spPr bwMode="auto">
          <a:xfrm>
            <a:off x="33324203" y="19595491"/>
            <a:ext cx="9601200" cy="73756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Software project managers with little experience will have a rough start when it comes to working in the industry because the consequences of inexperience are too high for a project.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Nobody wishes to hire or work under an inexperienced software project manager because it’s too risky for their project.</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Little experience mainly consists of theoretical skills, and how to apply them practically in addition to having communication, leadership, and a good mentality.</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Seeking for internships to train under the supervision of a senior project manager is a very solid head-start for inexperienced project managers to get hands-on experience on how software project management is practiced in the industry.</a:t>
            </a:r>
          </a:p>
          <a:p>
            <a:pPr marL="342900" indent="-342900" algn="just">
              <a:lnSpc>
                <a:spcPct val="110000"/>
              </a:lnSpc>
              <a:buFont typeface="Arial" panose="020B0604020202020204" pitchFamily="34" charset="0"/>
              <a:buChar char="•"/>
            </a:pPr>
            <a:r>
              <a:rPr lang="en-US" sz="2400" b="1" dirty="0">
                <a:latin typeface="Times New Roman" panose="02020603050405020304" pitchFamily="18" charset="0"/>
                <a:ea typeface="Open Sans" panose="020B0606030504020204" pitchFamily="34" charset="0"/>
                <a:cs typeface="Times New Roman" panose="02020603050405020304" pitchFamily="18" charset="0"/>
              </a:rPr>
              <a:t>Additionally, the Project Management Institute (PMI) offers a very valuable certificate called Certificate Associate in Project Management (CAPM) that inexperienced software project managers can strive to achieve. CAPM is coveted by many companies and would provide a great advantage to software managers because of the skills required to get it.</a:t>
            </a:r>
          </a:p>
        </p:txBody>
      </p:sp>
      <p:sp>
        <p:nvSpPr>
          <p:cNvPr id="20" name="TextBox 19">
            <a:extLst>
              <a:ext uri="{FF2B5EF4-FFF2-40B4-BE49-F238E27FC236}">
                <a16:creationId xmlns:a16="http://schemas.microsoft.com/office/drawing/2014/main" id="{B92A3548-8310-400F-8822-4FEDDABCA99B}"/>
              </a:ext>
            </a:extLst>
          </p:cNvPr>
          <p:cNvSpPr txBox="1"/>
          <p:nvPr/>
        </p:nvSpPr>
        <p:spPr>
          <a:xfrm>
            <a:off x="816079" y="6609300"/>
            <a:ext cx="9601200" cy="82296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Times New Roman" panose="02020603050405020304" pitchFamily="18" charset="0"/>
                <a:cs typeface="Times New Roman" panose="02020603050405020304" pitchFamily="18" charset="0"/>
              </a:rPr>
              <a:t>Abstract</a:t>
            </a:r>
          </a:p>
        </p:txBody>
      </p:sp>
      <p:sp>
        <p:nvSpPr>
          <p:cNvPr id="21" name="TextBox 20">
            <a:extLst>
              <a:ext uri="{FF2B5EF4-FFF2-40B4-BE49-F238E27FC236}">
                <a16:creationId xmlns:a16="http://schemas.microsoft.com/office/drawing/2014/main" id="{AB2E96C9-8474-4C6F-96C8-EA96E9997B49}"/>
              </a:ext>
            </a:extLst>
          </p:cNvPr>
          <p:cNvSpPr txBox="1"/>
          <p:nvPr/>
        </p:nvSpPr>
        <p:spPr>
          <a:xfrm>
            <a:off x="816079" y="17321693"/>
            <a:ext cx="9601200" cy="82296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Times New Roman" panose="02020603050405020304" pitchFamily="18" charset="0"/>
                <a:cs typeface="Times New Roman" panose="02020603050405020304" pitchFamily="18" charset="0"/>
              </a:rPr>
              <a:t>Why Little Experience is a Problem</a:t>
            </a:r>
          </a:p>
        </p:txBody>
      </p:sp>
      <p:sp>
        <p:nvSpPr>
          <p:cNvPr id="22" name="TextBox 21">
            <a:extLst>
              <a:ext uri="{FF2B5EF4-FFF2-40B4-BE49-F238E27FC236}">
                <a16:creationId xmlns:a16="http://schemas.microsoft.com/office/drawing/2014/main" id="{75B4539D-DB8E-458A-89B0-CAE5722D0FB2}"/>
              </a:ext>
            </a:extLst>
          </p:cNvPr>
          <p:cNvSpPr txBox="1"/>
          <p:nvPr/>
        </p:nvSpPr>
        <p:spPr>
          <a:xfrm>
            <a:off x="11633200" y="6609300"/>
            <a:ext cx="20624800" cy="82296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Times New Roman" panose="02020603050405020304" pitchFamily="18" charset="0"/>
                <a:cs typeface="Times New Roman" panose="02020603050405020304" pitchFamily="18" charset="0"/>
              </a:rPr>
              <a:t>Theoretical &amp; Practical Inexperience</a:t>
            </a:r>
          </a:p>
        </p:txBody>
      </p:sp>
      <p:sp>
        <p:nvSpPr>
          <p:cNvPr id="25" name="TextBox 24">
            <a:extLst>
              <a:ext uri="{FF2B5EF4-FFF2-40B4-BE49-F238E27FC236}">
                <a16:creationId xmlns:a16="http://schemas.microsoft.com/office/drawing/2014/main" id="{AE4AD144-1499-4C07-85A4-B7EFC58463F0}"/>
              </a:ext>
            </a:extLst>
          </p:cNvPr>
          <p:cNvSpPr txBox="1"/>
          <p:nvPr/>
        </p:nvSpPr>
        <p:spPr>
          <a:xfrm>
            <a:off x="33473920" y="6609299"/>
            <a:ext cx="9601200" cy="82296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Times New Roman" panose="02020603050405020304" pitchFamily="18" charset="0"/>
                <a:cs typeface="Times New Roman" panose="02020603050405020304" pitchFamily="18" charset="0"/>
              </a:rPr>
              <a:t>How to Deal with Little Experience</a:t>
            </a:r>
          </a:p>
        </p:txBody>
      </p:sp>
      <p:sp>
        <p:nvSpPr>
          <p:cNvPr id="26" name="TextBox 25">
            <a:extLst>
              <a:ext uri="{FF2B5EF4-FFF2-40B4-BE49-F238E27FC236}">
                <a16:creationId xmlns:a16="http://schemas.microsoft.com/office/drawing/2014/main" id="{850970F5-9ABF-4386-9761-49E684D2F733}"/>
              </a:ext>
            </a:extLst>
          </p:cNvPr>
          <p:cNvSpPr txBox="1"/>
          <p:nvPr/>
        </p:nvSpPr>
        <p:spPr>
          <a:xfrm>
            <a:off x="33444518" y="18674894"/>
            <a:ext cx="9601200" cy="822960"/>
          </a:xfrm>
          <a:prstGeom prst="round2DiagRect">
            <a:avLst>
              <a:gd name="adj1" fmla="val 50000"/>
              <a:gd name="adj2" fmla="val 0"/>
            </a:avLst>
          </a:prstGeom>
          <a:solidFill>
            <a:srgbClr val="B41E1E"/>
          </a:solidFill>
          <a:ln>
            <a:noFill/>
          </a:ln>
          <a:effectLst/>
        </p:spPr>
        <p:style>
          <a:lnRef idx="2">
            <a:schemeClr val="dk1"/>
          </a:lnRef>
          <a:fillRef idx="1">
            <a:schemeClr val="lt1"/>
          </a:fillRef>
          <a:effectRef idx="0">
            <a:schemeClr val="dk1"/>
          </a:effectRef>
          <a:fontRef idx="minor">
            <a:schemeClr val="dk1"/>
          </a:fontRef>
        </p:style>
        <p:txBody>
          <a:bodyPr wrap="square" rtlCol="0">
            <a:noAutofit/>
          </a:bodyPr>
          <a:lstStyle/>
          <a:p>
            <a:pPr algn="ctr" defTabSz="4702588">
              <a:defRPr/>
            </a:pPr>
            <a:r>
              <a:rPr lang="en-US" sz="3600" b="1" dirty="0">
                <a:solidFill>
                  <a:schemeClr val="bg1"/>
                </a:solidFill>
                <a:latin typeface="Times New Roman" panose="02020603050405020304" pitchFamily="18" charset="0"/>
                <a:cs typeface="Times New Roman" panose="02020603050405020304" pitchFamily="18" charset="0"/>
              </a:rPr>
              <a:t>Conclusion &amp; Helpful Resources</a:t>
            </a:r>
          </a:p>
        </p:txBody>
      </p:sp>
      <p:pic>
        <p:nvPicPr>
          <p:cNvPr id="3" name="Picture 2" descr="A logo for a university&#10;&#10;Description automatically generated">
            <a:extLst>
              <a:ext uri="{FF2B5EF4-FFF2-40B4-BE49-F238E27FC236}">
                <a16:creationId xmlns:a16="http://schemas.microsoft.com/office/drawing/2014/main" id="{39BF5DE7-1502-A532-2EEA-FA13C266A14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0"/>
            <a:ext cx="9601200" cy="5867399"/>
          </a:xfrm>
          <a:prstGeom prst="rect">
            <a:avLst/>
          </a:prstGeom>
        </p:spPr>
      </p:pic>
      <p:pic>
        <p:nvPicPr>
          <p:cNvPr id="4" name="Picture 3" descr="A diagram of a project&#10;&#10;Description automatically generated">
            <a:extLst>
              <a:ext uri="{FF2B5EF4-FFF2-40B4-BE49-F238E27FC236}">
                <a16:creationId xmlns:a16="http://schemas.microsoft.com/office/drawing/2014/main" id="{CB4A68FF-D0F1-1871-C21E-CAF8B03D1C3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53515" y="20208187"/>
            <a:ext cx="9483259" cy="5430390"/>
          </a:xfrm>
          <a:prstGeom prst="rect">
            <a:avLst/>
          </a:prstGeom>
        </p:spPr>
      </p:pic>
      <p:pic>
        <p:nvPicPr>
          <p:cNvPr id="7" name="Picture 6" descr="A diagram of software development cycle">
            <a:extLst>
              <a:ext uri="{FF2B5EF4-FFF2-40B4-BE49-F238E27FC236}">
                <a16:creationId xmlns:a16="http://schemas.microsoft.com/office/drawing/2014/main" id="{87C617E3-F953-6C26-78B1-E647534FF44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538859" y="20201613"/>
            <a:ext cx="9483259" cy="5172271"/>
          </a:xfrm>
          <a:prstGeom prst="rect">
            <a:avLst/>
          </a:prstGeom>
        </p:spPr>
      </p:pic>
      <p:pic>
        <p:nvPicPr>
          <p:cNvPr id="11" name="Picture 10">
            <a:hlinkClick r:id="rId9"/>
            <a:extLst>
              <a:ext uri="{FF2B5EF4-FFF2-40B4-BE49-F238E27FC236}">
                <a16:creationId xmlns:a16="http://schemas.microsoft.com/office/drawing/2014/main" id="{EAF12450-9F93-4EB1-A66F-42E6BC47EE22}"/>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6774534" y="27199820"/>
            <a:ext cx="2999971" cy="2999971"/>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inquisitalanchor|08-2022"/>
</p:tagLst>
</file>

<file path=ppt/theme/theme1.xml><?xml version="1.0" encoding="utf-8"?>
<a:theme xmlns:a="http://schemas.openxmlformats.org/drawingml/2006/main" name="Office Theme">
  <a:themeElements>
    <a:clrScheme name="Verve">
      <a:dk1>
        <a:sysClr val="windowText" lastClr="000000"/>
      </a:dk1>
      <a:lt1>
        <a:sysClr val="window" lastClr="FFFFFF"/>
      </a:lt1>
      <a:dk2>
        <a:srgbClr val="666666"/>
      </a:dk2>
      <a:lt2>
        <a:srgbClr val="D2D2D2"/>
      </a:lt2>
      <a:accent1>
        <a:srgbClr val="FF388C"/>
      </a:accent1>
      <a:accent2>
        <a:srgbClr val="E40059"/>
      </a:accent2>
      <a:accent3>
        <a:srgbClr val="9C007F"/>
      </a:accent3>
      <a:accent4>
        <a:srgbClr val="68007F"/>
      </a:accent4>
      <a:accent5>
        <a:srgbClr val="005BD3"/>
      </a:accent5>
      <a:accent6>
        <a:srgbClr val="00349E"/>
      </a:accent6>
      <a:hlink>
        <a:srgbClr val="17BBFD"/>
      </a:hlink>
      <a:folHlink>
        <a:srgbClr val="FF79C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3381</TotalTime>
  <Words>1370</Words>
  <Application>Microsoft Office PowerPoint</Application>
  <PresentationFormat>Custom</PresentationFormat>
  <Paragraphs>67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Times New Roman</vt:lpstr>
      <vt:lpstr>Calibri</vt:lpstr>
      <vt:lpstr>Franklin Gothic Medium</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poster example</dc:title>
  <dc:subject>Free Poster Presentation Example</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amro bahrawi</cp:lastModifiedBy>
  <cp:revision>42</cp:revision>
  <cp:lastPrinted>2013-03-27T18:07:17Z</cp:lastPrinted>
  <dcterms:modified xsi:type="dcterms:W3CDTF">2024-03-28T16:45:15Z</dcterms:modified>
  <cp:category>templates for scientific poster</cp:category>
</cp:coreProperties>
</file>