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6" r:id="rId1"/>
  </p:sldMasterIdLst>
  <p:sldIdLst>
    <p:sldId id="256" r:id="rId2"/>
    <p:sldId id="259" r:id="rId3"/>
    <p:sldId id="257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6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5F5-B8BF-7659-B8F3-A60E1FF5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0FA4-3282-37FF-E8CC-1C6F7AC81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B44C-DCE4-B375-6C5E-4AF9FF9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A3E2-52D6-0300-8C11-2DB895A5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AECF-E23E-DDE9-87CB-284EB67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DD2E-1DAD-3707-A982-48DE8B11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43C74-AD13-7B80-3A33-1541000A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C952-F486-06A5-3695-FF830D1F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76FE-0C5C-B5B4-0599-6E0EF80D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FEB8-04D4-74F4-79D9-3CA03BAD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2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EE0B6-1B6E-6413-AAE7-000C214D3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5425F-A29A-68FC-F172-E8F7BDDFC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4559-CB1B-6AE1-57C1-B28D76FD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A035-7C11-9463-D368-8E6939C6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29E3-375C-A9EA-4EE9-42FC295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04A9-D8A3-A0CF-B839-28BBB1F2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3A64-5363-73E1-1DD9-205B36C8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D304-BD11-126B-86C2-C0A292A8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58C-9D6E-4BB1-60DE-E59F1E19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8CA5-1C24-63ED-3234-C3225A87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7496-4210-4B01-DF10-0D203122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0916-5AB9-03ED-5D8E-11C8F322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C21A-4E5B-F682-91DC-170DF46D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44C4-30DE-6A4E-05CD-74028101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71EA-3D6D-2917-4EBE-9D6DFDD6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F3A2-6FA6-76AB-2661-3B0731C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3DE2-D1EC-2B26-278D-AE96824A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DBAA9-113A-141F-004E-A912E6156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E235E-37C8-DFA8-F4A6-EF35943F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AA680-9DA3-A974-26C2-1BDB5BDE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1A42-3AD7-A838-A69C-67A39F8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29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888-F9B7-75B7-994F-10B79036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6A96-2FDD-2953-C19D-6280B267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7014-E8FB-EDFC-8177-FE366862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73EE6-855C-87D7-DD22-B8D66C76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DB630-D141-9AD9-E2AC-4E58570B1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3CAE2-A042-1195-0C20-6CA90124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3D88A-9A5A-FE9F-F5F1-FE863CC4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030C5-DF82-9838-A53D-BB019B36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3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E560-3CE6-BA30-8235-614B93D9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E3D3-3024-695F-72CF-372D0CAF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C740E-D657-7FB6-A08F-6E7A4FEA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036B1-D93E-1493-BE7B-9ACE8EC7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47E98-A8DE-04A4-E5E3-B6D63105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675F6-6854-596D-04E9-3B8A897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D389C-2271-37F7-6C2A-7133A9DE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0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527B-1862-78C1-CB8C-DC554F18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DC7E-8942-FE75-2C1A-50C787D6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3433E-225F-3B19-EB86-C602FC2A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3A5A-033D-5857-E87A-6832A5C7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B78E-9B3B-E191-5A2F-AF8EE693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305A9-7B1A-1D01-320D-707F5FA0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2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973-7DFD-3558-15CF-9B47953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BB62-9651-CD17-BE45-3FBCAE09C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CFC3F-3CE8-07C7-93D1-B2DD6BD8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11BC-5397-9ED2-E6B3-A16C7C99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0508-0692-ED24-5959-F28E2C38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2F9-997F-7947-BE91-093950A4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C208-5C8C-E45A-6FCE-57B18707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90EB-D2DA-9441-FE34-09A40FAB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3435-3516-6F0F-3FF0-2F403387E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C7D90-DF5A-02A6-A0A3-01EB1770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4DF7-B019-3369-B60C-2EBB39DAE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B5F-E16F-126D-1E3D-4FB996A6D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2F34-1CD3-E813-A4D5-7DC860C44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8713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E17B-7EA4-9411-EB16-DD36583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Data Visualization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A627-70A1-D0E6-5251-EFF72247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EG" dirty="0"/>
              <a:t>veryone write their documentation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23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07EC-1EA3-E65B-27EE-12C5C01B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813D-4185-06B8-FD69-CA2E0317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EG" dirty="0"/>
              <a:t>veryone write their documentation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985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A813-D026-22DD-8A34-8D532F5C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F711-18F4-8D63-2013-758A92EA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EG" dirty="0"/>
              <a:t>veryone write their documentation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47437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37BF-8A21-561F-79EC-C238EF3D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Dashboard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1A0C-2A5C-7B46-AE35-205B4FC1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526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7C02-EDF7-7475-D0AD-43EF56AD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Split-Screen Test (TikTok-style)</a:t>
            </a:r>
            <a:br>
              <a:rPr lang="en-US" b="1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0B2B-098A-EDC2-59B1-3BFE349E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side :calm, detailed explanation and right side looping game footage (Subway Surfers)</a:t>
            </a:r>
          </a:p>
          <a:p>
            <a:pPr marL="0" indent="0">
              <a:buNone/>
            </a:pPr>
            <a:r>
              <a:rPr lang="en-US" dirty="0"/>
              <a:t>Ask: “Which side did your eyes go to more?”</a:t>
            </a:r>
          </a:p>
          <a:p>
            <a:pPr marL="0" indent="0">
              <a:buNone/>
            </a:pPr>
            <a:r>
              <a:rPr lang="en-US" dirty="0"/>
              <a:t>Conclude that: overstimulated content wins attention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91628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DAF-70EF-4299-CB4E-3CB14F7B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E5C7-CFCB-BB97-C5DE-9122702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3124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E12B-B18E-8C20-F591-E4F27F1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Recom</a:t>
            </a:r>
            <a:r>
              <a:rPr lang="en-US" dirty="0"/>
              <a:t>m</a:t>
            </a:r>
            <a:r>
              <a:rPr lang="en-EG" dirty="0"/>
              <a:t>endations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7283-3D50-C177-2C91-3420745C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0185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312C-8E93-1773-BAF1-9C2D2E7D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AC22-65FE-3332-7D6F-62CB8103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468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F460-5F95-63B1-88B9-FB06E25A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4A10-EC5C-9167-BC4F-BF539923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31650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C659-BA20-5155-1E22-811A051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8B06-8080-27BF-FD39-655C44BF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344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1F31-5D06-28F0-BA4F-A7D2F55C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Opening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BDC0-93FC-4C99-6BD7-EA807425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9536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A616-1282-56E5-D7BB-08FB3C34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One Last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6458-E518-4590-A6CC-F30AFA48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EG" dirty="0"/>
              <a:t>lace quote related to conclusions</a:t>
            </a:r>
          </a:p>
          <a:p>
            <a:r>
              <a:rPr lang="en-EG" dirty="0"/>
              <a:t>Thank you and Q&amp;A</a:t>
            </a:r>
          </a:p>
        </p:txBody>
      </p:sp>
    </p:spTree>
    <p:extLst>
      <p:ext uri="{BB962C8B-B14F-4D97-AF65-F5344CB8AC3E}">
        <p14:creationId xmlns:p14="http://schemas.microsoft.com/office/powerpoint/2010/main" val="370097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2902-BE68-C830-6AFF-F6B29D1F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C5ED-9728-E4FA-BDF6-AB2656C6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EG" dirty="0"/>
              <a:t>dd some info from reports intro background and lit review</a:t>
            </a:r>
          </a:p>
        </p:txBody>
      </p:sp>
    </p:spTree>
    <p:extLst>
      <p:ext uri="{BB962C8B-B14F-4D97-AF65-F5344CB8AC3E}">
        <p14:creationId xmlns:p14="http://schemas.microsoft.com/office/powerpoint/2010/main" val="24899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4872-A5C1-D9A7-32C0-FACDD757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2FDC-A578-E81D-E248-002C22AF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651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44E-166E-EF80-EBFA-A84A695E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D1AB-C5A5-B853-E53C-F73A138C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EG" dirty="0"/>
              <a:t>resent in report</a:t>
            </a:r>
          </a:p>
        </p:txBody>
      </p:sp>
    </p:spTree>
    <p:extLst>
      <p:ext uri="{BB962C8B-B14F-4D97-AF65-F5344CB8AC3E}">
        <p14:creationId xmlns:p14="http://schemas.microsoft.com/office/powerpoint/2010/main" val="363305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3250-822F-4EAE-1684-0C0289BD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1839-E95B-E1F6-0A35-0B85F2DC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4726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6388-BDC0-24E5-E5BB-473585E1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75FD-CC0C-798F-A4C4-2E94F1D3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EG" dirty="0"/>
              <a:t>veryone write their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8760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43A0-0BB2-815C-F5DA-DD0EFA9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Interactive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C99E-B889-6EDF-B6F0-CF9E4E80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 topic weakly and Add distractions fake pop-ups, emojis, gifs then ask a specific question is probably wont recall and them transition into “this is what we studied”</a:t>
            </a:r>
          </a:p>
          <a:p>
            <a:pPr marL="0" indent="0">
              <a:buNone/>
            </a:pP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458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8F4F-F26C-83EF-165A-EB0F50F2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EG" dirty="0"/>
              <a:t>pecific question based on previousslide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CF5B-B1AF-893B-D0EC-85DBB811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This is what we studied… (inrtoduce your findings)</a:t>
            </a:r>
          </a:p>
        </p:txBody>
      </p:sp>
    </p:spTree>
    <p:extLst>
      <p:ext uri="{BB962C8B-B14F-4D97-AF65-F5344CB8AC3E}">
        <p14:creationId xmlns:p14="http://schemas.microsoft.com/office/powerpoint/2010/main" val="320566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182</Words>
  <Application>Microsoft Macintosh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Opening visual</vt:lpstr>
      <vt:lpstr>Research Problem</vt:lpstr>
      <vt:lpstr>Why is it important?</vt:lpstr>
      <vt:lpstr>Project Objectives</vt:lpstr>
      <vt:lpstr>Dataset Overview</vt:lpstr>
      <vt:lpstr>Data Cleaning and Preprocessing</vt:lpstr>
      <vt:lpstr>Interactive demo </vt:lpstr>
      <vt:lpstr>Specific question based on previousslide</vt:lpstr>
      <vt:lpstr>Data Visualization and analysis</vt:lpstr>
      <vt:lpstr>Regression Models</vt:lpstr>
      <vt:lpstr>Classification Models</vt:lpstr>
      <vt:lpstr>Dashboard demo</vt:lpstr>
      <vt:lpstr>Interactive Split-Screen Test (TikTok-style) </vt:lpstr>
      <vt:lpstr>Conclusions</vt:lpstr>
      <vt:lpstr>Recommendations and Future Work</vt:lpstr>
      <vt:lpstr>Limitations</vt:lpstr>
      <vt:lpstr>Acknowledgements </vt:lpstr>
      <vt:lpstr>Refrences</vt:lpstr>
      <vt:lpstr>One Last Thought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midoz7plus@icloud.com</dc:creator>
  <cp:lastModifiedBy>midoz7plus@icloud.com</cp:lastModifiedBy>
  <cp:revision>2</cp:revision>
  <dcterms:created xsi:type="dcterms:W3CDTF">2025-05-16T23:10:45Z</dcterms:created>
  <dcterms:modified xsi:type="dcterms:W3CDTF">2025-05-16T23:28:45Z</dcterms:modified>
</cp:coreProperties>
</file>