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20B0604020202020204" charset="0"/>
      <p:regular r:id="rId9"/>
    </p:embeddedFon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  <p:embeddedFont>
      <p:font typeface="Montserrat Extra-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KvQ5DUM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 t="2813" b="12600"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24697" y="3325267"/>
            <a:ext cx="14229888" cy="2846933"/>
            <a:chOff x="6717987" y="1334558"/>
            <a:chExt cx="18973184" cy="3795911"/>
          </a:xfrm>
        </p:grpSpPr>
        <p:sp>
          <p:nvSpPr>
            <p:cNvPr id="3" name="TextBox 3"/>
            <p:cNvSpPr txBox="1"/>
            <p:nvPr/>
          </p:nvSpPr>
          <p:spPr>
            <a:xfrm>
              <a:off x="6717987" y="1334558"/>
              <a:ext cx="18820780" cy="37959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109"/>
                </a:lnSpc>
              </a:pPr>
              <a:r>
                <a:rPr lang="en-US" sz="10999" spc="263" dirty="0">
                  <a:solidFill>
                    <a:srgbClr val="FFFFFF"/>
                  </a:solidFill>
                  <a:latin typeface="Montserrat Extra-Bold"/>
                </a:rPr>
                <a:t>SESSION 2</a:t>
              </a:r>
            </a:p>
            <a:p>
              <a:pPr algn="ctr">
                <a:lnSpc>
                  <a:spcPts val="11109"/>
                </a:lnSpc>
              </a:pPr>
              <a:endParaRPr lang="en-US" sz="10999" spc="263" dirty="0">
                <a:solidFill>
                  <a:srgbClr val="FFFFFF"/>
                </a:solidFill>
                <a:latin typeface="Montserrat Extra-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870391" y="3143315"/>
              <a:ext cx="18820780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spc="150" dirty="0">
                  <a:solidFill>
                    <a:srgbClr val="FFFFFF"/>
                  </a:solidFill>
                  <a:latin typeface="Montserrat Classic"/>
                </a:rPr>
                <a:t>Data Taming in R with </a:t>
              </a:r>
              <a:r>
                <a:rPr lang="en-US" sz="3000" spc="150" dirty="0" err="1">
                  <a:solidFill>
                    <a:srgbClr val="FFFFFF"/>
                  </a:solidFill>
                  <a:latin typeface="Montserrat Classic"/>
                </a:rPr>
                <a:t>dplyr</a:t>
              </a:r>
              <a:endParaRPr lang="en-US" sz="3000" spc="150" dirty="0">
                <a:solidFill>
                  <a:srgbClr val="FFFFFF"/>
                </a:solidFill>
                <a:latin typeface="Montserrat Classic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B53237-EEE4-41C4-9F08-948A8C492757}"/>
              </a:ext>
            </a:extLst>
          </p:cNvPr>
          <p:cNvSpPr txBox="1"/>
          <p:nvPr/>
        </p:nvSpPr>
        <p:spPr>
          <a:xfrm>
            <a:off x="4219807" y="9639300"/>
            <a:ext cx="10076985" cy="405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150" dirty="0">
                <a:solidFill>
                  <a:srgbClr val="FFFFFF"/>
                </a:solidFill>
                <a:latin typeface="Montserrat Classic"/>
              </a:rPr>
              <a:t>Prepared by Daniel Pinedo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86207" y="1964218"/>
            <a:ext cx="1411558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dirty="0">
                <a:solidFill>
                  <a:srgbClr val="6D8856"/>
                </a:solidFill>
                <a:latin typeface="Montserrat Extra-Bold"/>
              </a:rPr>
              <a:t>materials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086207" y="4296745"/>
            <a:ext cx="3615959" cy="5490884"/>
            <a:chOff x="0" y="-9525"/>
            <a:chExt cx="4821279" cy="7321181"/>
          </a:xfrm>
        </p:grpSpPr>
        <p:sp>
          <p:nvSpPr>
            <p:cNvPr id="4" name="TextBox 4"/>
            <p:cNvSpPr txBox="1"/>
            <p:nvPr/>
          </p:nvSpPr>
          <p:spPr>
            <a:xfrm>
              <a:off x="0" y="1879655"/>
              <a:ext cx="4821279" cy="5432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Data-wrangling-cheatsheet.pdf and dplyr.pdf.</a:t>
              </a:r>
            </a:p>
            <a:p>
              <a:pPr>
                <a:lnSpc>
                  <a:spcPts val="3219"/>
                </a:lnSpc>
              </a:pPr>
              <a:endParaRPr lang="en-US" sz="2300" dirty="0">
                <a:solidFill>
                  <a:srgbClr val="2C453E"/>
                </a:solidFill>
                <a:latin typeface="Montserrat"/>
              </a:endParaRPr>
            </a:p>
            <a:p>
              <a:pPr>
                <a:lnSpc>
                  <a:spcPts val="3219"/>
                </a:lnSpc>
              </a:pP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These files are great resources. We will not cover the ‘</a:t>
              </a:r>
              <a:r>
                <a:rPr lang="en-US" sz="2300" dirty="0" err="1">
                  <a:solidFill>
                    <a:srgbClr val="2C453E"/>
                  </a:solidFill>
                  <a:latin typeface="Montserrat"/>
                </a:rPr>
                <a:t>tidyr</a:t>
              </a: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’ library, but the cheat sheet has useful tips for both it and ‘</a:t>
              </a:r>
              <a:r>
                <a:rPr lang="en-US" sz="2300" dirty="0" err="1">
                  <a:solidFill>
                    <a:srgbClr val="2C453E"/>
                  </a:solidFill>
                  <a:latin typeface="Montserrat"/>
                </a:rPr>
                <a:t>dplyr</a:t>
              </a: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’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4821279" cy="14206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6D8856">
                      <a:alpha val="24706"/>
                    </a:srgbClr>
                  </a:solidFill>
                  <a:latin typeface="Montserrat Classic Bold"/>
                </a:rPr>
                <a:t>01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336021" y="4296745"/>
            <a:ext cx="3615959" cy="3849410"/>
            <a:chOff x="0" y="-9525"/>
            <a:chExt cx="4821279" cy="5132547"/>
          </a:xfrm>
        </p:grpSpPr>
        <p:sp>
          <p:nvSpPr>
            <p:cNvPr id="7" name="TextBox 7"/>
            <p:cNvSpPr txBox="1"/>
            <p:nvPr/>
          </p:nvSpPr>
          <p:spPr>
            <a:xfrm>
              <a:off x="0" y="1879655"/>
              <a:ext cx="4821279" cy="3243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Session_2.Rmd</a:t>
              </a:r>
            </a:p>
            <a:p>
              <a:pPr>
                <a:lnSpc>
                  <a:spcPts val="3219"/>
                </a:lnSpc>
              </a:pPr>
              <a:endParaRPr lang="en-US" sz="2300" dirty="0">
                <a:solidFill>
                  <a:srgbClr val="2C453E"/>
                </a:solidFill>
                <a:latin typeface="Montserrat"/>
              </a:endParaRPr>
            </a:p>
            <a:p>
              <a:pPr>
                <a:lnSpc>
                  <a:spcPts val="3219"/>
                </a:lnSpc>
              </a:pP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We will be spending most of our time here. Best if opened in RStudio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4821279" cy="14206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6D8856">
                      <a:alpha val="24706"/>
                    </a:srgbClr>
                  </a:solidFill>
                  <a:latin typeface="Montserrat Classic Bold"/>
                </a:rPr>
                <a:t>02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585834" y="4296745"/>
            <a:ext cx="3615959" cy="5490885"/>
            <a:chOff x="0" y="-9525"/>
            <a:chExt cx="4821279" cy="732118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879656"/>
              <a:ext cx="4821279" cy="5432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9"/>
                </a:lnSpc>
              </a:pP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Session_2.xls</a:t>
              </a:r>
            </a:p>
            <a:p>
              <a:pPr>
                <a:lnSpc>
                  <a:spcPts val="3219"/>
                </a:lnSpc>
              </a:pPr>
              <a:endParaRPr lang="en-US" sz="2300" dirty="0">
                <a:solidFill>
                  <a:srgbClr val="2C453E"/>
                </a:solidFill>
                <a:latin typeface="Montserrat"/>
              </a:endParaRPr>
            </a:p>
            <a:p>
              <a:pPr>
                <a:lnSpc>
                  <a:spcPts val="3219"/>
                </a:lnSpc>
              </a:pP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This is our datafile.</a:t>
              </a:r>
            </a:p>
            <a:p>
              <a:pPr>
                <a:lnSpc>
                  <a:spcPts val="3219"/>
                </a:lnSpc>
              </a:pPr>
              <a:endParaRPr lang="en-US" sz="2300" dirty="0">
                <a:solidFill>
                  <a:srgbClr val="2C453E"/>
                </a:solidFill>
                <a:latin typeface="Montserrat"/>
              </a:endParaRPr>
            </a:p>
            <a:p>
              <a:pPr>
                <a:lnSpc>
                  <a:spcPts val="3219"/>
                </a:lnSpc>
              </a:pP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Finally, make sure you have downloaded the files onto your own computer, and did not make changes to the shared drive.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4821279" cy="14206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6D8856">
                      <a:alpha val="24706"/>
                    </a:srgbClr>
                  </a:solidFill>
                  <a:latin typeface="Montserrat Classic Bold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1442" y="-124407"/>
            <a:ext cx="8472561" cy="1058285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86883" y="266700"/>
            <a:ext cx="7132145" cy="7045800"/>
            <a:chOff x="35744" y="-3380834"/>
            <a:chExt cx="9509526" cy="9394402"/>
          </a:xfrm>
        </p:grpSpPr>
        <p:sp>
          <p:nvSpPr>
            <p:cNvPr id="4" name="TextBox 4"/>
            <p:cNvSpPr txBox="1"/>
            <p:nvPr/>
          </p:nvSpPr>
          <p:spPr>
            <a:xfrm>
              <a:off x="35744" y="-3380834"/>
              <a:ext cx="9468886" cy="3584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0"/>
                </a:lnSpc>
              </a:pPr>
              <a:r>
                <a:rPr lang="en-US" sz="12000" dirty="0">
                  <a:solidFill>
                    <a:srgbClr val="6D8856"/>
                  </a:solidFill>
                  <a:latin typeface="Montserrat Extra-Bold"/>
                </a:rPr>
                <a:t>let’s go!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384" y="581567"/>
              <a:ext cx="9468886" cy="5432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219"/>
                </a:lnSpc>
                <a:buFont typeface="Arial" panose="020B0604020202020204" pitchFamily="34" charset="0"/>
                <a:buChar char="•"/>
              </a:pP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The first part with </a:t>
              </a:r>
              <a:r>
                <a:rPr lang="en-US" sz="2300" dirty="0" err="1">
                  <a:solidFill>
                    <a:srgbClr val="2C453E"/>
                  </a:solidFill>
                  <a:latin typeface="Montserrat"/>
                </a:rPr>
                <a:t>dplyr</a:t>
              </a: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 should take 20-30 minutes. Interrupt and engage! These workshops work best if you have  prepared in advance and have questions. Think about your own data taming you need to do!! </a:t>
              </a:r>
            </a:p>
            <a:p>
              <a:pPr>
                <a:lnSpc>
                  <a:spcPts val="3219"/>
                </a:lnSpc>
              </a:pPr>
              <a:endParaRPr lang="en-US" sz="2300" dirty="0">
                <a:solidFill>
                  <a:srgbClr val="2C453E"/>
                </a:solidFill>
                <a:latin typeface="Montserrat"/>
              </a:endParaRPr>
            </a:p>
            <a:p>
              <a:pPr marL="342900" indent="-342900">
                <a:lnSpc>
                  <a:spcPts val="3219"/>
                </a:lnSpc>
                <a:buFont typeface="Arial" panose="020B0604020202020204" pitchFamily="34" charset="0"/>
                <a:buChar char="•"/>
              </a:pP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After the first part, I will hand it off to Adrian to cover </a:t>
              </a:r>
              <a:r>
                <a:rPr lang="en-US" sz="2300" dirty="0" err="1">
                  <a:solidFill>
                    <a:srgbClr val="2C453E"/>
                  </a:solidFill>
                  <a:latin typeface="Montserrat"/>
                </a:rPr>
                <a:t>DataExplorer</a:t>
              </a:r>
              <a:r>
                <a:rPr lang="en-US" sz="2300" dirty="0">
                  <a:solidFill>
                    <a:srgbClr val="2C453E"/>
                  </a:solidFill>
                  <a:latin typeface="Montserrat"/>
                </a:rPr>
                <a:t> and plotting things in 3d! This entire session will be all wrapped up in 90 minutes.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012B37-207B-4334-BC9B-DEFC0390162B}"/>
              </a:ext>
            </a:extLst>
          </p:cNvPr>
          <p:cNvSpPr txBox="1"/>
          <p:nvPr/>
        </p:nvSpPr>
        <p:spPr>
          <a:xfrm>
            <a:off x="9947843" y="8039100"/>
            <a:ext cx="7101665" cy="1179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19"/>
              </a:lnSpc>
            </a:pPr>
            <a:r>
              <a:rPr lang="en-US" sz="1600" dirty="0">
                <a:solidFill>
                  <a:srgbClr val="2C453E"/>
                </a:solidFill>
                <a:latin typeface="Montserrat"/>
              </a:rPr>
              <a:t>Photo credits:</a:t>
            </a:r>
          </a:p>
          <a:p>
            <a:pPr>
              <a:lnSpc>
                <a:spcPts val="3219"/>
              </a:lnSpc>
            </a:pPr>
            <a:r>
              <a:rPr lang="en-US" sz="1600" dirty="0">
                <a:solidFill>
                  <a:srgbClr val="2C453E"/>
                </a:solidFill>
                <a:latin typeface="Montserrat"/>
              </a:rPr>
              <a:t>Cover: Taming the Beast by Taylor Patterson</a:t>
            </a:r>
          </a:p>
          <a:p>
            <a:pPr>
              <a:lnSpc>
                <a:spcPts val="3219"/>
              </a:lnSpc>
            </a:pPr>
            <a:r>
              <a:rPr lang="en-US" sz="1600" dirty="0">
                <a:solidFill>
                  <a:srgbClr val="2C453E"/>
                </a:solidFill>
                <a:latin typeface="Montserrat"/>
              </a:rPr>
              <a:t>Here: </a:t>
            </a:r>
            <a:r>
              <a:rPr lang="en-US" sz="1600" dirty="0">
                <a:hlinkClick r:id="rId3"/>
              </a:rPr>
              <a:t>https://i.imgur.com/KvQ5DUM.jpg</a:t>
            </a:r>
            <a:endParaRPr lang="en-US" sz="1600" dirty="0">
              <a:solidFill>
                <a:srgbClr val="2C453E"/>
              </a:solidFill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207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Montserrat Extra-Bold</vt:lpstr>
      <vt:lpstr>Montserrat Classic</vt:lpstr>
      <vt:lpstr>Montserrat Classic Bold</vt:lpstr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Simple Empowerment Keynote Presentation</dc:title>
  <cp:lastModifiedBy>Daniel Pinedo</cp:lastModifiedBy>
  <cp:revision>7</cp:revision>
  <dcterms:created xsi:type="dcterms:W3CDTF">2006-08-16T00:00:00Z</dcterms:created>
  <dcterms:modified xsi:type="dcterms:W3CDTF">2020-06-15T15:55:27Z</dcterms:modified>
  <dc:identifier>DAD-3q_fxeM</dc:identifier>
</cp:coreProperties>
</file>