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2"/>
            <a:ext cx="10972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59"/>
            <a:ext cx="10972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7"/>
            <a:ext cx="315468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7"/>
            <a:ext cx="928116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6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2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7"/>
            <a:ext cx="126187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5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5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4"/>
            <a:ext cx="740664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4"/>
            <a:ext cx="740664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7"/>
            <a:ext cx="126187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3"/>
            <a:ext cx="126187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67"/>
            <a:ext cx="4937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8" y="363695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1442396" y="2239440"/>
            <a:ext cx="6288114" cy="1383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3200756" y="677342"/>
            <a:ext cx="1008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Read and Write Spatial Data 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1548" y="3571261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483" y="85345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17" y="3940020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10730840" y="1721136"/>
            <a:ext cx="3491963" cy="218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2AA3F-72AD-45CC-AB3A-97AB498E2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8047983" y="89321"/>
            <a:ext cx="2271783" cy="28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8C636-39F5-47FB-8BB4-C1E275D2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9000"/>
          </a:blip>
          <a:stretch>
            <a:fillRect/>
          </a:stretch>
        </p:blipFill>
        <p:spPr>
          <a:xfrm>
            <a:off x="10360888" y="1617781"/>
            <a:ext cx="2071838" cy="2083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AD514E-B1B9-4153-8849-A50C1DFE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5000"/>
          </a:blip>
          <a:stretch>
            <a:fillRect/>
          </a:stretch>
        </p:blipFill>
        <p:spPr>
          <a:xfrm>
            <a:off x="5548312" y="845743"/>
            <a:ext cx="3533775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7" y="422898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38230" y="750496"/>
            <a:ext cx="1077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Map Projection and Coordinate Reference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882" y="3753816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3" y="85345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17" y="3940020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4EE3-A2D3-4BDF-B0C6-EE820B7D737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6000"/>
          </a:blip>
          <a:stretch>
            <a:fillRect/>
          </a:stretch>
        </p:blipFill>
        <p:spPr>
          <a:xfrm>
            <a:off x="2464071" y="1565224"/>
            <a:ext cx="2188592" cy="21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7256" t="4184" r="6476" b="3215"/>
          <a:stretch/>
        </p:blipFill>
        <p:spPr>
          <a:xfrm>
            <a:off x="5825067" y="575733"/>
            <a:ext cx="2415822" cy="358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1320"/>
          <a:stretch/>
        </p:blipFill>
        <p:spPr>
          <a:xfrm>
            <a:off x="9094895" y="1582859"/>
            <a:ext cx="3991593" cy="2264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7" y="422898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51988" y="626499"/>
            <a:ext cx="10773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Working With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Spatial Vector Data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4383" y="3940020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3" y="85345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17" y="3940020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8005" y="1489042"/>
            <a:ext cx="2145783" cy="22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39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Ahmed, Zia</cp:lastModifiedBy>
  <cp:revision>17</cp:revision>
  <dcterms:created xsi:type="dcterms:W3CDTF">2019-10-10T00:11:37Z</dcterms:created>
  <dcterms:modified xsi:type="dcterms:W3CDTF">2019-10-11T14:20:46Z</dcterms:modified>
</cp:coreProperties>
</file>