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bfbafea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bfbafea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bfbafea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bfbafea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bfbafea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bfbafea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bfbafea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bfbafea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bfbafea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bfbafe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bfbafea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bfbafea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bfbafea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bfbafea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bfbafea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bfbafea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bfbafea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bfbafea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c8bb21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c8bb21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c8bb2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c8bb2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c8bb21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c8bb21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c8bb21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c8bb21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ca5ea8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ca5ea8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ca5ea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ca5ea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c8bb21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c8bb21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c8bb21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c8bb21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ca5ea8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ca5ea8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1805.0079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in Heart Activity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Amro Ghoneim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Ismail El Sharkawy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Zeyad 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set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Number of Samples: 109446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Number of Categories: 5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Sampling Frequency: 125Hz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Data Source: Physionet's MIT-BIH Arrhythmia Dataset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Preprocessing steps described in </a:t>
            </a:r>
            <a:r>
              <a:rPr lang="en" sz="17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this</a:t>
            </a: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</a:rPr>
              <a:t> paper to create the data set</a:t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Classes: ['N': 0, 'S': 1, 'V': 2, 'F': 3, 'Q': 4]</a:t>
            </a:r>
            <a:endParaRPr sz="2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Class Distribution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-12010" r="12010" t="0"/>
          <a:stretch/>
        </p:blipFill>
        <p:spPr>
          <a:xfrm>
            <a:off x="3697300" y="1017725"/>
            <a:ext cx="496355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400" y="3386175"/>
            <a:ext cx="2405187" cy="1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35775" y="1307300"/>
            <a:ext cx="39219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Initial Class distribution of the data set shows highly imbalanced data !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This will affect model performance for detecting anomalies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resampling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25" y="893588"/>
            <a:ext cx="4683900" cy="39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275" y="3171825"/>
            <a:ext cx="2562400" cy="13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460775" y="1253725"/>
            <a:ext cx="41112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</a:rPr>
              <a:t>Resampled the data set to have a balanced class distribution</a:t>
            </a:r>
            <a:endParaRPr b="1"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</a:rPr>
              <a:t>Each class now has 20,000 samples each</a:t>
            </a:r>
            <a:endParaRPr b="1"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preprocessing techniques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460775" y="1253725"/>
            <a:ext cx="41112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66666"/>
                </a:solidFill>
              </a:rPr>
              <a:t>Added some noise to the data to make it more generalized</a:t>
            </a:r>
            <a:endParaRPr b="1" sz="1900">
              <a:solidFill>
                <a:srgbClr val="666666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2263125"/>
            <a:ext cx="39909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Open-source neural-network library written in Python</a:t>
            </a:r>
            <a:endParaRPr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Can run on top of Tensorflow, Theano and other machine learning frameworks</a:t>
            </a:r>
            <a:endParaRPr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User Friendly, Modular and Extensible</a:t>
            </a:r>
            <a:endParaRPr sz="17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Architecture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38" y="1189175"/>
            <a:ext cx="6325125" cy="26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150" y="3957375"/>
            <a:ext cx="6097691" cy="9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675" y="1991675"/>
            <a:ext cx="4339400" cy="27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25" y="1878800"/>
            <a:ext cx="4208260" cy="27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728675" y="1178725"/>
            <a:ext cx="727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graphs below show the training </a:t>
            </a:r>
            <a:r>
              <a:rPr b="1" lang="en"/>
              <a:t>accuracy </a:t>
            </a:r>
            <a:r>
              <a:rPr lang="en"/>
              <a:t>and </a:t>
            </a:r>
            <a:r>
              <a:rPr b="1" lang="en"/>
              <a:t>validation loss</a:t>
            </a:r>
            <a:r>
              <a:rPr lang="en"/>
              <a:t> over </a:t>
            </a:r>
            <a:r>
              <a:rPr b="1" lang="en"/>
              <a:t>5</a:t>
            </a:r>
            <a:r>
              <a:rPr lang="en"/>
              <a:t> epochs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625" y="661263"/>
            <a:ext cx="386900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525075" y="1017725"/>
            <a:ext cx="38691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b="1" lang="en" sz="1900">
                <a:solidFill>
                  <a:srgbClr val="666666"/>
                </a:solidFill>
              </a:rPr>
              <a:t>The confusion matrix shows that the model performs on the test set with slight decrease in results for the two classes S and F</a:t>
            </a:r>
            <a:endParaRPr b="1"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STM32.AI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74757C"/>
              </a:buClr>
              <a:buSzPts val="1800"/>
              <a:buChar char="●"/>
            </a:pPr>
            <a:r>
              <a:rPr lang="en">
                <a:solidFill>
                  <a:srgbClr val="74757C"/>
                </a:solidFill>
                <a:highlight>
                  <a:srgbClr val="FFFFFF"/>
                </a:highlight>
              </a:rPr>
              <a:t>Interoperable with popular deep learning training tools (Keras)</a:t>
            </a:r>
            <a:endParaRPr>
              <a:solidFill>
                <a:srgbClr val="74757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74757C"/>
              </a:buClr>
              <a:buSzPts val="1800"/>
              <a:buChar char="●"/>
            </a:pPr>
            <a:r>
              <a:rPr lang="en">
                <a:solidFill>
                  <a:srgbClr val="74757C"/>
                </a:solidFill>
                <a:highlight>
                  <a:srgbClr val="FFFFFF"/>
                </a:highlight>
              </a:rPr>
              <a:t>Compatible with many IDEs and compilers (Keil)</a:t>
            </a:r>
            <a:endParaRPr>
              <a:solidFill>
                <a:srgbClr val="74757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74757C"/>
              </a:buClr>
              <a:buSzPts val="1800"/>
              <a:buChar char="●"/>
            </a:pPr>
            <a:r>
              <a:rPr lang="en">
                <a:solidFill>
                  <a:srgbClr val="74757C"/>
                </a:solidFill>
                <a:highlight>
                  <a:srgbClr val="FFFFFF"/>
                </a:highlight>
              </a:rPr>
              <a:t>Sensor and RTOS agnostic</a:t>
            </a:r>
            <a:endParaRPr>
              <a:solidFill>
                <a:srgbClr val="74757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74757C"/>
              </a:buClr>
              <a:buSzPts val="1800"/>
              <a:buChar char="●"/>
            </a:pPr>
            <a:r>
              <a:rPr lang="en">
                <a:solidFill>
                  <a:srgbClr val="74757C"/>
                </a:solidFill>
                <a:highlight>
                  <a:srgbClr val="FFFFFF"/>
                </a:highlight>
              </a:rPr>
              <a:t>Allows multiple Artificial Neural Networks to be run on a single STM32 MCU</a:t>
            </a:r>
            <a:endParaRPr>
              <a:solidFill>
                <a:srgbClr val="74757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74757C"/>
              </a:buClr>
              <a:buSzPts val="1800"/>
              <a:buChar char="●"/>
            </a:pPr>
            <a:r>
              <a:rPr lang="en">
                <a:solidFill>
                  <a:srgbClr val="74757C"/>
                </a:solidFill>
                <a:highlight>
                  <a:srgbClr val="FFFFFF"/>
                </a:highlight>
              </a:rPr>
              <a:t>Full support for ultra-low-power STM32 MCUs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the resulting readings are correct and if they need noise filtering.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sampling rate according to the user’s input.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STM32.AI to deploy model on MCU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needed preprocessing tasks to captured data and use model for inference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2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The aim of our project is detect anomalies in heartbeats</a:t>
            </a:r>
            <a:r>
              <a:rPr lang="en" sz="1900">
                <a:solidFill>
                  <a:srgbClr val="666666"/>
                </a:solidFill>
              </a:rPr>
              <a:t> </a:t>
            </a:r>
            <a:r>
              <a:rPr lang="en" sz="1900">
                <a:solidFill>
                  <a:srgbClr val="666666"/>
                </a:solidFill>
              </a:rPr>
              <a:t>constructed from an electrocardiogram (ECG) monitor, which is the recording of the electrical pulse/activity of one’s heart within the MCU. The recording of the heart beat will be displayed and the system will detect if there is an anomaly in the heart beat. 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heart pulses will be detected using the AD8232 module.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readings detected from the AD8232 will be sent to the STM32 microcontroller on one of its ADC input pins.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readings will then be given to the machine learning model deployed on the MCU for real time inference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readings/output will then be transmitted via UART and/or displayed on MCU(LEDs) which will be received by a python application.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will will take the readings and display them.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9348" l="9197" r="13517" t="11831"/>
          <a:stretch/>
        </p:blipFill>
        <p:spPr>
          <a:xfrm>
            <a:off x="0" y="1219700"/>
            <a:ext cx="4694051" cy="34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25958" l="0" r="27012" t="0"/>
          <a:stretch/>
        </p:blipFill>
        <p:spPr>
          <a:xfrm>
            <a:off x="4629550" y="1219700"/>
            <a:ext cx="1524674" cy="11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5">
            <a:alphaModFix/>
          </a:blip>
          <a:srcRect b="9804" l="4825" r="4635" t="4564"/>
          <a:stretch/>
        </p:blipFill>
        <p:spPr>
          <a:xfrm>
            <a:off x="6096675" y="1357800"/>
            <a:ext cx="2773125" cy="28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575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Keil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-125" y="707050"/>
            <a:ext cx="91440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embedded code on the STM32 received the ADC input from the AD8232 and transmitted it through the UART. (Sampling rate unchanged)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38" y="1449125"/>
            <a:ext cx="6965526" cy="34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Python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python’s library Pyserial, the port of interest “COM3” was specified alongside the corresponding baudrate.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UART output is read line by line and formatted using the decode(”utf-8”) function after being parsed to output desired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is then gathered and stored in a csv file for later review.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better visualization of errors and changes, data is then graphed in real time as shown in slide 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425" y="0"/>
            <a:ext cx="74151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PICTURE OF GRAPH HERE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9144000" cy="508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