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87D6-7B4A-4620-8F14-AF2EF08A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FC0EB-1CEB-4511-BCA9-B34ED1017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6F5-11D6-4B04-9137-D0FEE14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5A7B-C593-4455-B659-E71ABF14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FF71-D3E0-40A9-91D5-9AB3C1D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284-AA6F-4BF5-BCED-E9FDE968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F411B-5539-4602-903D-46176F88C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69B0-3E1B-42C2-9DBF-67D889FA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4971-B9E5-45E4-A359-1B3FD7F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7B2E-EB1B-45CF-910E-9164DA9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7FFC3-BEFE-4080-9DEB-9EE29C054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531E-7DE5-4089-B941-43E5DB1F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0BAA-B5C9-4D0E-9EAD-910F3F34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CBA2-9F0C-43EB-A195-60D47EC3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5420-2821-4C73-851C-7CAF220B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93F-5AB6-4C05-8029-F6B81B7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11EB-93CE-48FA-B2F1-7A407D58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0BC8-FB56-4184-BDBB-507074C6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4A79-CDFF-4B2F-86D6-233B7BC1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7736-8DB5-45B4-9312-8536E71B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4FDC-D4A1-4D2D-AE97-32174165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A574-579E-41F0-B8D3-3DA394C7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3023-B1DB-4991-A0CA-ED95D9BA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064E-FB84-4FDC-9CA0-FBA2D1A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7E33-B879-4D91-97C5-83781DC0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3034-9AD6-4479-B066-751176B2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8160-0B32-42BF-B32D-32D33E6EF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6244-8C15-452B-B0AC-5CFDC800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50C56-0352-4120-B296-CA0040B4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6F8D-65BB-4D20-BB13-9E8D7E63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6F17-EDDB-4D55-8851-D2DAE3E1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92C-6B83-4237-9B10-409D117D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401C-8F3A-46C6-AC73-CF7191D9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DDBB-116A-4AFC-B3A0-D7F0D30D3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3930C-2064-4A91-83DC-06DE3B6D3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EF3F9-2E94-4E10-B10C-F9A3F103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CF643-C828-498E-9030-EE5BCD00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F86EE-BA41-4690-B849-20D69F38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27F17-8346-481A-8D99-A64E7AD3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9026-EC04-4791-9270-14EB8832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C6511-B9DC-4316-A8BC-77B9F708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A523-A296-42F4-94F6-F48EB868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DE23-8A6E-4CC5-8359-99127640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F7C30-F720-4303-A0A6-55397FCF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FF133-FEA3-4FF1-9132-48C79DD9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01A2-E803-451B-92AD-EC48980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D89E-8C06-4856-B209-E53D2D6A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5666-5CA5-496D-9E99-3B2F9D73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7F30-C7FC-4AA2-995F-8D19E248D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4D67E-51AF-4866-B2CD-DB4153C2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0E5D-F2A5-421B-A3B8-72C2A5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D599-BD39-49AC-BD8F-93180191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75D5-233D-44B2-A636-781809F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8DA28-FDD9-47E0-9219-888359639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3D28-1286-44D1-AE28-2BA00722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1B86-8D96-4D6F-B58D-B01311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7B039-AD5C-48FC-AB6D-642FE1FC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6DDF-1D4C-4FB1-BC23-E4C8004F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F91EC-4166-4E7D-9B7D-D75492D6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AB0A-3A36-408D-A32D-5448526C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2E5E-064D-43EA-B71F-A73205A4C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5FC6-98A5-4542-8BAB-50735959E50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7436-0B82-47A9-AF8E-EB219CAE7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DFB7-EF49-4FF3-9DF2-7926DE51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C94B-0309-4F86-A7EC-440094787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B7731B-4BA1-4406-A4F1-F344863D1A79}"/>
              </a:ext>
            </a:extLst>
          </p:cNvPr>
          <p:cNvSpPr/>
          <p:nvPr/>
        </p:nvSpPr>
        <p:spPr>
          <a:xfrm>
            <a:off x="4637783" y="2261332"/>
            <a:ext cx="1361733" cy="116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Block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2333F-7871-4D19-940B-6006D5A0090E}"/>
              </a:ext>
            </a:extLst>
          </p:cNvPr>
          <p:cNvSpPr/>
          <p:nvPr/>
        </p:nvSpPr>
        <p:spPr>
          <a:xfrm>
            <a:off x="6415052" y="2261332"/>
            <a:ext cx="1361733" cy="116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Block 2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69598-5AFC-48D3-9D33-5B47DD85D6FB}"/>
              </a:ext>
            </a:extLst>
          </p:cNvPr>
          <p:cNvSpPr/>
          <p:nvPr/>
        </p:nvSpPr>
        <p:spPr>
          <a:xfrm>
            <a:off x="8092548" y="2261332"/>
            <a:ext cx="1361733" cy="116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Block 3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37D95-51D5-4BB2-9AB4-BD10AE8F612C}"/>
              </a:ext>
            </a:extLst>
          </p:cNvPr>
          <p:cNvSpPr/>
          <p:nvPr/>
        </p:nvSpPr>
        <p:spPr>
          <a:xfrm>
            <a:off x="1737798" y="2261332"/>
            <a:ext cx="1361733" cy="116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3844CE-CB02-4C08-BD3A-986F02ACA961}"/>
              </a:ext>
            </a:extLst>
          </p:cNvPr>
          <p:cNvCxnSpPr>
            <a:cxnSpLocks/>
          </p:cNvCxnSpPr>
          <p:nvPr/>
        </p:nvCxnSpPr>
        <p:spPr>
          <a:xfrm flipV="1">
            <a:off x="3099531" y="2563235"/>
            <a:ext cx="153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F1BBD-A22D-49B8-A002-B157CDE4B2D4}"/>
              </a:ext>
            </a:extLst>
          </p:cNvPr>
          <p:cNvCxnSpPr>
            <a:cxnSpLocks/>
          </p:cNvCxnSpPr>
          <p:nvPr/>
        </p:nvCxnSpPr>
        <p:spPr>
          <a:xfrm>
            <a:off x="5999516" y="2563235"/>
            <a:ext cx="41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1162B1-057D-4089-BE98-60117B6930D8}"/>
              </a:ext>
            </a:extLst>
          </p:cNvPr>
          <p:cNvCxnSpPr>
            <a:cxnSpLocks/>
          </p:cNvCxnSpPr>
          <p:nvPr/>
        </p:nvCxnSpPr>
        <p:spPr>
          <a:xfrm>
            <a:off x="7776785" y="2512435"/>
            <a:ext cx="3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E9504-A510-4487-A53F-726463F14759}"/>
              </a:ext>
            </a:extLst>
          </p:cNvPr>
          <p:cNvCxnSpPr>
            <a:cxnSpLocks/>
          </p:cNvCxnSpPr>
          <p:nvPr/>
        </p:nvCxnSpPr>
        <p:spPr>
          <a:xfrm flipH="1">
            <a:off x="3099531" y="3149600"/>
            <a:ext cx="153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B7D2C6-EE32-44B3-9A5C-73D13B42B67C}"/>
              </a:ext>
            </a:extLst>
          </p:cNvPr>
          <p:cNvCxnSpPr>
            <a:cxnSpLocks/>
          </p:cNvCxnSpPr>
          <p:nvPr/>
        </p:nvCxnSpPr>
        <p:spPr>
          <a:xfrm flipH="1">
            <a:off x="5999517" y="3149600"/>
            <a:ext cx="415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49620F-F160-4FF4-A859-7DCE4D22B580}"/>
              </a:ext>
            </a:extLst>
          </p:cNvPr>
          <p:cNvCxnSpPr>
            <a:cxnSpLocks/>
          </p:cNvCxnSpPr>
          <p:nvPr/>
        </p:nvCxnSpPr>
        <p:spPr>
          <a:xfrm flipH="1">
            <a:off x="7776786" y="3149600"/>
            <a:ext cx="31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77B86AF-C830-4E80-B44C-DA7D88A7092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 flipV="1">
            <a:off x="2418665" y="2261332"/>
            <a:ext cx="7035616" cy="583834"/>
          </a:xfrm>
          <a:prstGeom prst="bentConnector4">
            <a:avLst>
              <a:gd name="adj1" fmla="val -3249"/>
              <a:gd name="adj2" fmla="val 139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7402049-858B-4E56-88E0-649A7FCC754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5866623" y="-158658"/>
            <a:ext cx="139700" cy="7035616"/>
          </a:xfrm>
          <a:prstGeom prst="bentConnector4">
            <a:avLst>
              <a:gd name="adj1" fmla="val -163636"/>
              <a:gd name="adj2" fmla="val 10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B1E832-346B-4E4C-9C49-CF7BC6681590}"/>
              </a:ext>
            </a:extLst>
          </p:cNvPr>
          <p:cNvSpPr txBox="1"/>
          <p:nvPr/>
        </p:nvSpPr>
        <p:spPr>
          <a:xfrm>
            <a:off x="3276600" y="88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752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1.25E-6 0.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25 L -0.14258 0.25 C -0.20625 0.25 -0.28463 0.24769 -0.28463 0.24653 L -0.28463 0.24329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14583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375 -4.8148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463 0.24329 L -0.28333 -4.8148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6" grpId="3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4CAC4-8722-43A6-956F-3886908D56A3}"/>
              </a:ext>
            </a:extLst>
          </p:cNvPr>
          <p:cNvSpPr/>
          <p:nvPr/>
        </p:nvSpPr>
        <p:spPr>
          <a:xfrm>
            <a:off x="4580021" y="409073"/>
            <a:ext cx="3031958" cy="603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7C204-85F8-4FFF-B522-9697EABB4EED}"/>
              </a:ext>
            </a:extLst>
          </p:cNvPr>
          <p:cNvSpPr/>
          <p:nvPr/>
        </p:nvSpPr>
        <p:spPr>
          <a:xfrm>
            <a:off x="4580021" y="409073"/>
            <a:ext cx="3031958" cy="1804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Hunks Nodes</a:t>
            </a:r>
          </a:p>
          <a:p>
            <a:pPr algn="ctr"/>
            <a:r>
              <a:rPr lang="en-US" dirty="0"/>
              <a:t>(Low 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1B9B0-53EE-4EEB-8D75-7778F64AAE54}"/>
              </a:ext>
            </a:extLst>
          </p:cNvPr>
          <p:cNvSpPr/>
          <p:nvPr/>
        </p:nvSpPr>
        <p:spPr>
          <a:xfrm>
            <a:off x="4580021" y="4644190"/>
            <a:ext cx="3031958" cy="1804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Hunks Nodes</a:t>
            </a:r>
          </a:p>
          <a:p>
            <a:pPr algn="ctr"/>
            <a:r>
              <a:rPr lang="en-US" dirty="0"/>
              <a:t>(High End)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2D901-1A32-4405-8BB3-042B4AFE51F3}"/>
              </a:ext>
            </a:extLst>
          </p:cNvPr>
          <p:cNvSpPr/>
          <p:nvPr/>
        </p:nvSpPr>
        <p:spPr>
          <a:xfrm>
            <a:off x="4580021" y="2213811"/>
            <a:ext cx="3031958" cy="739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Node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B1A01-7ED2-42B0-A1B9-28DC1EB4872D}"/>
              </a:ext>
            </a:extLst>
          </p:cNvPr>
          <p:cNvSpPr/>
          <p:nvPr/>
        </p:nvSpPr>
        <p:spPr>
          <a:xfrm>
            <a:off x="4580021" y="2953753"/>
            <a:ext cx="3031958" cy="739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Node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22286F-78E1-47EF-A2D3-3FA74B292CDA}"/>
              </a:ext>
            </a:extLst>
          </p:cNvPr>
          <p:cNvCxnSpPr/>
          <p:nvPr/>
        </p:nvCxnSpPr>
        <p:spPr>
          <a:xfrm>
            <a:off x="3735805" y="2213811"/>
            <a:ext cx="8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EEC318-7EAB-4969-8AF9-1CE4417778F6}"/>
              </a:ext>
            </a:extLst>
          </p:cNvPr>
          <p:cNvCxnSpPr/>
          <p:nvPr/>
        </p:nvCxnSpPr>
        <p:spPr>
          <a:xfrm>
            <a:off x="3735805" y="4640180"/>
            <a:ext cx="8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974298-65EA-4C20-B299-A623411F5031}"/>
              </a:ext>
            </a:extLst>
          </p:cNvPr>
          <p:cNvSpPr txBox="1"/>
          <p:nvPr/>
        </p:nvSpPr>
        <p:spPr>
          <a:xfrm>
            <a:off x="2400300" y="4455514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Hight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BE3A1-C06F-425F-B1F1-FAC0600A90F4}"/>
              </a:ext>
            </a:extLst>
          </p:cNvPr>
          <p:cNvSpPr txBox="1"/>
          <p:nvPr/>
        </p:nvSpPr>
        <p:spPr>
          <a:xfrm>
            <a:off x="2594811" y="2029145"/>
            <a:ext cx="133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4C5D3-8CF1-4941-8D6C-77124B638137}"/>
              </a:ext>
            </a:extLst>
          </p:cNvPr>
          <p:cNvSpPr txBox="1"/>
          <p:nvPr/>
        </p:nvSpPr>
        <p:spPr>
          <a:xfrm>
            <a:off x="204537" y="770022"/>
            <a:ext cx="3359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new Hunk from low end</a:t>
            </a:r>
          </a:p>
          <a:p>
            <a:r>
              <a:rPr lang="en-US" dirty="0"/>
              <a:t>but cache is in the 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D237-054F-42B7-AA53-51C49C432AF7}"/>
              </a:ext>
            </a:extLst>
          </p:cNvPr>
          <p:cNvSpPr/>
          <p:nvPr/>
        </p:nvSpPr>
        <p:spPr>
          <a:xfrm>
            <a:off x="4580021" y="2203516"/>
            <a:ext cx="3031958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Hunks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7F322-4267-46F9-B6B2-FCF0E48C302F}"/>
              </a:ext>
            </a:extLst>
          </p:cNvPr>
          <p:cNvSpPr txBox="1"/>
          <p:nvPr/>
        </p:nvSpPr>
        <p:spPr>
          <a:xfrm>
            <a:off x="10212805" y="4090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778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21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39 0.053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Amro Ibrahim</dc:creator>
  <cp:lastModifiedBy>Amro Ibrahim</cp:lastModifiedBy>
  <cp:revision>8</cp:revision>
  <dcterms:created xsi:type="dcterms:W3CDTF">2021-01-07T21:26:07Z</dcterms:created>
  <dcterms:modified xsi:type="dcterms:W3CDTF">2021-01-13T17:42:58Z</dcterms:modified>
</cp:coreProperties>
</file>