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F43"/>
    <a:srgbClr val="053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D0D-C16F-76AA-FAB4-13E2C2EE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F32F9-DF0E-6E89-5251-DE6A0F192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C95E-95C0-7E2E-6775-2CA0A992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E8D0-439D-7D63-863D-20487AEA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FD197-64C8-884F-48F5-CCCE09B6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F173-AF69-B79D-552E-C8914AD5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6A50D-3AE3-345A-88AF-6BDF62A3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B8EF-0083-59C1-309C-50F27660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20479-6C33-143C-819D-6F14C7CD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7F53-E426-C689-5264-700EC6F5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EDD9D-99DB-1E5B-138A-CEA6912A4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6944B-0680-17A9-BF06-702CDC51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67C5-93C4-7B03-B97D-52E375A2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1C2F-4229-C158-3E9E-14187C9D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BA3D-75F6-6E80-12C1-7D36CAEE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AB00-F260-DCF1-64C9-39CDEDDE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BC4A-7615-EADD-E2F8-9600F744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CF516-A803-1E9D-9AD3-9AC11EB4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60F2-D9C4-FD44-7916-56B3A7E9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9415-A55B-6095-6424-CD5D7EC8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CA13-2A13-9FCE-15BE-A1008346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807F1-E2DA-07EC-1471-5C499AAC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41CB-3DF7-6308-54A9-A39BB6A6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5A58-F67B-7CF6-2975-A7C0C6CC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186B-16C1-CD27-1733-773AFDC0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516B-9CCA-92C5-EE25-1426E8F4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85E2-FA6A-0630-94FC-E68CE33C0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B3AAD-C764-DF1E-7D12-096376B8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2E667-4DA0-D184-5A06-E7AC591B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A1DF9-B1F8-428A-BDD8-B1F6AF2E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42BF2-930F-DA3F-8175-98FC3A1F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3014-3DEC-38AE-2B03-B8365A4B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DE16-F317-CC18-FD8E-F449439A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99DA0-61CF-D9C1-A457-51A58607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F3F8A-8776-31E1-CC32-A8B04B9F5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FE6C-65AB-D666-F07C-4022DF20B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1FC8A-9DE9-0710-21A5-A9C0E2E1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2853B-7D9C-81DF-210E-F11439EA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85A29-E40D-E05D-E5A0-97D02687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EDDF-7457-CB84-626A-7A852BB1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D1975-D8E2-98B8-E75F-8A9B00C4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CA033-D971-8495-1399-505E1F2C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06D55-A319-FD1A-97A7-9807B2AC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628D7-2F07-64EB-6810-7CADD1BF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2B39E-CD33-0CE4-2ED8-8290B8C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F5947-CF72-31D9-B418-17B37502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39CA-EACB-462C-5DB0-7A0F4168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DE70-8F16-67AB-8C3F-027530F2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FB9F7-C976-87EC-88CD-CA7C211AB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7F5F-6120-EB95-7827-F4F05857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F3A5E-136A-AD74-5183-652063D3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DA77B-765B-6C10-63E4-878BF436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BEDB-2D2B-C79C-F8FF-BEEC02CA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984D5-3C6F-672F-EA1E-CDED9A6A7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6768D-61FE-B8B7-1624-73AF4DC5B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A65C-8B84-D9FC-432A-E418D7CD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369E8-EBD6-5CDB-879C-15A79489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C70A-FB56-8167-840D-99E5F3F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91F43"/>
            </a:gs>
            <a:gs pos="100000">
              <a:schemeClr val="accent5">
                <a:lumMod val="60000"/>
                <a:lumOff val="40000"/>
              </a:schemeClr>
            </a:gs>
            <a:gs pos="97000">
              <a:schemeClr val="accent5">
                <a:lumMod val="50000"/>
              </a:schemeClr>
            </a:gs>
            <a:gs pos="83000">
              <a:schemeClr val="accent5">
                <a:lumMod val="50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36AD4-75E9-C6D1-FE94-89A65501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9BE8D-FECB-D3E4-CC7D-4BB6970E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736E-BA51-94D2-081E-1E027097E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AEE34-53A4-4B0C-AB3F-662235446F4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A5A9-8417-5291-3095-4CA6DA070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62AFE-53CB-072C-D1FA-0F5F36908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7C515-1F8C-4AC7-B5D7-05497041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0156-0017-1265-62D4-A93BDB476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2042"/>
            <a:ext cx="12192000" cy="1655762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Introduction to sci-infinity and what the future holds </a:t>
            </a:r>
            <a:br>
              <a:rPr lang="en-US" sz="8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6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-Event organization-</a:t>
            </a:r>
            <a:endParaRPr lang="en-US" sz="8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8EC2B-5BCC-0300-F353-13E0ACD4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By: Amr Khaled Othman </a:t>
            </a:r>
          </a:p>
        </p:txBody>
      </p:sp>
    </p:spTree>
    <p:extLst>
      <p:ext uri="{BB962C8B-B14F-4D97-AF65-F5344CB8AC3E}">
        <p14:creationId xmlns:p14="http://schemas.microsoft.com/office/powerpoint/2010/main" val="410994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91F43"/>
            </a:gs>
            <a:gs pos="100000">
              <a:schemeClr val="accent5">
                <a:lumMod val="60000"/>
                <a:lumOff val="40000"/>
              </a:schemeClr>
            </a:gs>
            <a:gs pos="97000">
              <a:schemeClr val="accent5">
                <a:lumMod val="50000"/>
              </a:schemeClr>
            </a:gs>
            <a:gs pos="83000">
              <a:schemeClr val="accent5">
                <a:lumMod val="50000"/>
              </a:schemeClr>
            </a:gs>
            <a:gs pos="85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5694-533B-01F2-A8AA-63F6A395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Event date &amp;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306D-ED00-8DD9-CE54-B84998D4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005"/>
            <a:ext cx="10515600" cy="39499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Date:  Monday the 10</a:t>
            </a:r>
            <a:r>
              <a:rPr lang="en-US" sz="36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February at 10 a.m.</a:t>
            </a:r>
          </a:p>
          <a:p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Location: Mansoura university, faculty of science, 4</a:t>
            </a:r>
            <a:r>
              <a:rPr lang="en-US" sz="36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floor prof. Dr. Ahmed Amin Hamza Hall (next to window lounge stairs)</a:t>
            </a:r>
          </a:p>
        </p:txBody>
      </p:sp>
    </p:spTree>
    <p:extLst>
      <p:ext uri="{BB962C8B-B14F-4D97-AF65-F5344CB8AC3E}">
        <p14:creationId xmlns:p14="http://schemas.microsoft.com/office/powerpoint/2010/main" val="335663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46-F42E-3D78-27D2-37360B33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F07C-499F-1910-C950-D9F2D988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topic is an introduction to sci-infinity and what the future holds for the initiative where the speakers will explain the following points: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1- what is sci-infinity and what it stands for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2- the fields available in sci-infinity and what each of the contribute to the initiative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3-  finally deliver the works in progress, future projects and hopes for the sci-infinity initiative </a:t>
            </a:r>
          </a:p>
        </p:txBody>
      </p:sp>
    </p:spTree>
    <p:extLst>
      <p:ext uri="{BB962C8B-B14F-4D97-AF65-F5344CB8AC3E}">
        <p14:creationId xmlns:p14="http://schemas.microsoft.com/office/powerpoint/2010/main" val="284527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AC23-D6A2-1D79-F397-A15EBB9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Speakers</a:t>
            </a:r>
            <a:r>
              <a:rPr lang="en-US" sz="5400" dirty="0"/>
              <a:t> </a:t>
            </a:r>
          </a:p>
        </p:txBody>
      </p:sp>
      <p:pic>
        <p:nvPicPr>
          <p:cNvPr id="15" name="Picture 14" descr="A group of men in purple circles with white text&#10;&#10;Description automatically generated">
            <a:extLst>
              <a:ext uri="{FF2B5EF4-FFF2-40B4-BE49-F238E27FC236}">
                <a16:creationId xmlns:a16="http://schemas.microsoft.com/office/drawing/2014/main" id="{1F4DBE50-D610-7B0F-0A9A-E4495E40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57" y="1386349"/>
            <a:ext cx="6511182" cy="5231472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D75F6DA-B386-B907-DBEA-3B13CA04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5486399" cy="5049325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Introduction: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1- Abdelrahman Saad -CEO-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2- Seif E. Khaled -COO-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3- Adam Waleed –GS-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Each will take turns explaining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fundamentals of sci-infinity </a:t>
            </a:r>
          </a:p>
        </p:txBody>
      </p:sp>
    </p:spTree>
    <p:extLst>
      <p:ext uri="{BB962C8B-B14F-4D97-AF65-F5344CB8AC3E}">
        <p14:creationId xmlns:p14="http://schemas.microsoft.com/office/powerpoint/2010/main" val="247779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E16C-27B1-5361-8D0D-14251636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Speakers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DEC74-AAF3-355B-6708-6F8BD886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952" y="3150651"/>
            <a:ext cx="7253047" cy="159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B911B-BDDB-0E5D-A78C-0B8AF1FE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52" y="1472519"/>
            <a:ext cx="7154724" cy="1568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628A0-168A-FEBC-2C17-DE3567DF8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54" y="4851759"/>
            <a:ext cx="7253046" cy="1582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2B69DB-FCB9-52B9-9E7F-BBD921F4B18E}"/>
              </a:ext>
            </a:extLst>
          </p:cNvPr>
          <p:cNvSpPr txBox="1"/>
          <p:nvPr/>
        </p:nvSpPr>
        <p:spPr>
          <a:xfrm>
            <a:off x="162231" y="1472519"/>
            <a:ext cx="4630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Ahmed El-Baz: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organization committee  goals</a:t>
            </a:r>
          </a:p>
          <a:p>
            <a:pPr marL="285750" indent="-285750">
              <a:buFontTx/>
              <a:buChar char="-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Zeyad Hatem: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media committee and presentation </a:t>
            </a:r>
          </a:p>
          <a:p>
            <a:pPr marL="285750" indent="-285750">
              <a:buFontTx/>
              <a:buChar char="-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Adham Waleed: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Communication with HR</a:t>
            </a:r>
          </a:p>
        </p:txBody>
      </p:sp>
    </p:spTree>
    <p:extLst>
      <p:ext uri="{BB962C8B-B14F-4D97-AF65-F5344CB8AC3E}">
        <p14:creationId xmlns:p14="http://schemas.microsoft.com/office/powerpoint/2010/main" val="306941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AB7A-7E07-DE05-356D-E07FEF29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Hall information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8988-9046-FCD0-C1B7-38FD01F3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Capacity: 100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Attendees: approx. 75-85  Attendants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Devices available: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1- computer (working)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2-projector(working)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3- microphone (working)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4- speakers(working)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5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8F2F-5CCE-F38B-CA05-5E7D8941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Timetable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32E178-D411-893C-8C84-E8CCCB959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667340"/>
              </p:ext>
            </p:extLst>
          </p:nvPr>
        </p:nvGraphicFramePr>
        <p:xfrm>
          <a:off x="189270" y="1690688"/>
          <a:ext cx="11813460" cy="460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425">
                  <a:extLst>
                    <a:ext uri="{9D8B030D-6E8A-4147-A177-3AD203B41FA5}">
                      <a16:colId xmlns:a16="http://schemas.microsoft.com/office/drawing/2014/main" val="2433814582"/>
                    </a:ext>
                  </a:extLst>
                </a:gridCol>
                <a:gridCol w="2942305">
                  <a:extLst>
                    <a:ext uri="{9D8B030D-6E8A-4147-A177-3AD203B41FA5}">
                      <a16:colId xmlns:a16="http://schemas.microsoft.com/office/drawing/2014/main" val="74448156"/>
                    </a:ext>
                  </a:extLst>
                </a:gridCol>
                <a:gridCol w="2953365">
                  <a:extLst>
                    <a:ext uri="{9D8B030D-6E8A-4147-A177-3AD203B41FA5}">
                      <a16:colId xmlns:a16="http://schemas.microsoft.com/office/drawing/2014/main" val="223245404"/>
                    </a:ext>
                  </a:extLst>
                </a:gridCol>
                <a:gridCol w="2953365">
                  <a:extLst>
                    <a:ext uri="{9D8B030D-6E8A-4147-A177-3AD203B41FA5}">
                      <a16:colId xmlns:a16="http://schemas.microsoft.com/office/drawing/2014/main" val="1578052343"/>
                    </a:ext>
                  </a:extLst>
                </a:gridCol>
              </a:tblGrid>
              <a:tr h="5215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Speaker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00904"/>
                  </a:ext>
                </a:extLst>
              </a:tr>
              <a:tr h="760071">
                <a:tc>
                  <a:txBody>
                    <a:bodyPr/>
                    <a:lstStyle/>
                    <a:p>
                      <a:r>
                        <a:rPr lang="en-US" sz="1800" dirty="0"/>
                        <a:t>Introduction to sci-infinity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 Abdelrahman Saad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 Seif E. Khaled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 Adam Waleed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27812"/>
                  </a:ext>
                </a:extLst>
              </a:tr>
              <a:tr h="760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organization committee  goals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Ahmed</a:t>
                      </a:r>
                      <a:r>
                        <a:rPr lang="en-US" sz="28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El-Baz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11:05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11:30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41752"/>
                  </a:ext>
                </a:extLst>
              </a:tr>
              <a:tr h="760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media committee and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-Zeyad Hatem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11:35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52447"/>
                  </a:ext>
                </a:extLst>
              </a:tr>
              <a:tr h="62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Communication with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-Adham Waleed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10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2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4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B141-C100-9386-9062-7DED9D46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Activities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33A5-7BAA-012E-B2F3-56D8E146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There will be questions asked throughout the event about the presented topic with small prizes given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 the end there will also be a quiz about the event were the attendant's paying attention can win a grand prizes like: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gift card to café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Free university certified and provided courses like (programing, English language and soft skills )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468E-B16C-4708-B7DF-E2293F2A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32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1774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327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Introduction to sci-infinity and what the future holds  -Event organization-</vt:lpstr>
      <vt:lpstr>Event date &amp; location</vt:lpstr>
      <vt:lpstr>The topic</vt:lpstr>
      <vt:lpstr>Speakers </vt:lpstr>
      <vt:lpstr>Speakers</vt:lpstr>
      <vt:lpstr> Hall information</vt:lpstr>
      <vt:lpstr>Timetable </vt:lpstr>
      <vt:lpstr>Activities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Khaled</dc:creator>
  <cp:lastModifiedBy>Sana Khaled</cp:lastModifiedBy>
  <cp:revision>4</cp:revision>
  <dcterms:created xsi:type="dcterms:W3CDTF">2025-01-28T17:31:36Z</dcterms:created>
  <dcterms:modified xsi:type="dcterms:W3CDTF">2025-01-28T21:04:31Z</dcterms:modified>
</cp:coreProperties>
</file>