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6678-C94E-4FD6-A94B-06D22B324DB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BAE6-7703-4C1B-BD1A-55037D93E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Irradiance retrieval from sky images for power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Amrollah </a:t>
            </a:r>
            <a:r>
              <a:rPr lang="en-US" dirty="0" err="1" smtClean="0"/>
              <a:t>Seifoddini</a:t>
            </a:r>
            <a:endParaRPr lang="en-US" dirty="0" smtClean="0"/>
          </a:p>
          <a:p>
            <a:r>
              <a:rPr lang="en-US" dirty="0" smtClean="0"/>
              <a:t>Supervisor: Jan Poland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6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Irradiance retrieval from sky images for power prediction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Irradiance retrieval from sky images</dc:title>
  <dc:creator>KXuyZqnYE4@student.ethz.ch</dc:creator>
  <cp:lastModifiedBy>KXuyZqnYE4@student.ethz.ch</cp:lastModifiedBy>
  <cp:revision>6</cp:revision>
  <dcterms:created xsi:type="dcterms:W3CDTF">2016-03-23T09:59:22Z</dcterms:created>
  <dcterms:modified xsi:type="dcterms:W3CDTF">2016-03-23T11:00:29Z</dcterms:modified>
</cp:coreProperties>
</file>