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  <p:sldMasterId id="2147483677" r:id="rId2"/>
  </p:sldMasterIdLst>
  <p:notesMasterIdLst>
    <p:notesMasterId r:id="rId10"/>
  </p:notesMasterIdLst>
  <p:sldIdLst>
    <p:sldId id="259" r:id="rId3"/>
    <p:sldId id="260" r:id="rId4"/>
    <p:sldId id="262" r:id="rId5"/>
    <p:sldId id="261" r:id="rId6"/>
    <p:sldId id="263" r:id="rId7"/>
    <p:sldId id="264" r:id="rId8"/>
    <p:sldId id="266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" d="100"/>
          <a:sy n="19" d="100"/>
        </p:scale>
        <p:origin x="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500" y="4260853"/>
            <a:ext cx="14890112" cy="2940050"/>
          </a:xfrm>
        </p:spPr>
        <p:txBody>
          <a:bodyPr>
            <a:normAutofit/>
          </a:bodyPr>
          <a:lstStyle>
            <a:lvl1pPr algn="l">
              <a:defRPr sz="10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2499" y="7772400"/>
            <a:ext cx="14890114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82AA-D971-1C41-B647-A81EC8BD37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32BC0-7179-6649-A204-085455226D7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0"/>
            <a:ext cx="749808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6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24384000" cy="9144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4384000" cy="9144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20274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1200" y="9920274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600"/>
            </a:lvl4pPr>
            <a:lvl5pPr marL="3657600" indent="0" algn="ctr">
              <a:buNone/>
              <a:defRPr sz="3600"/>
            </a:lvl5pPr>
            <a:lvl6pPr marL="4572000" indent="0" algn="ctr">
              <a:buNone/>
              <a:defRPr sz="3600"/>
            </a:lvl6pPr>
            <a:lvl7pPr marL="5486400" indent="0" algn="ctr">
              <a:buNone/>
              <a:defRPr sz="3600"/>
            </a:lvl7pPr>
            <a:lvl8pPr marL="6400800" indent="0" algn="ctr">
              <a:buNone/>
              <a:defRPr sz="3600"/>
            </a:lvl8pPr>
            <a:lvl9pPr marL="7315200" indent="0" algn="ctr">
              <a:buNone/>
              <a:defRPr sz="3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6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24384000" cy="9144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4384000" cy="9144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20274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b="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21200" y="9920274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256" y="1170432"/>
            <a:ext cx="19440144" cy="29992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8254" y="4572000"/>
            <a:ext cx="9509760" cy="80467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78640" y="4572000"/>
            <a:ext cx="9509760" cy="80467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91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8256" y="4359272"/>
            <a:ext cx="9509760" cy="16459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600" b="0" cap="none" baseline="0">
                <a:solidFill>
                  <a:schemeClr val="accent1"/>
                </a:solidFill>
                <a:latin typeface="+mn-lt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8256" y="5935576"/>
            <a:ext cx="9509760" cy="6683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81776" y="4359272"/>
            <a:ext cx="9509760" cy="16459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6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marL="0" lvl="0" indent="0" algn="l" defTabSz="1828800" rtl="0" eaLnBrk="1" latinLnBrk="0" hangingPunct="1">
              <a:lnSpc>
                <a:spcPct val="90000"/>
              </a:lnSpc>
              <a:spcBef>
                <a:spcPts val="36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81776" y="5935576"/>
            <a:ext cx="9509760" cy="6683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53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47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48256" y="943018"/>
            <a:ext cx="8778240" cy="34747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0" y="1645920"/>
            <a:ext cx="11356848" cy="1036929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256" y="4515012"/>
            <a:ext cx="8778240" cy="7524588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8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20276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spc="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24377904" cy="9144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21200" y="9920276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8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73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2" y="1524000"/>
            <a:ext cx="5257800" cy="108204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2" y="1524000"/>
            <a:ext cx="15163800" cy="10820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20116800" y="118526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7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8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8256" y="1170432"/>
            <a:ext cx="19440144" cy="299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8257" y="4572000"/>
            <a:ext cx="19440146" cy="80467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8259" y="12941408"/>
            <a:ext cx="430828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6DAF89-3AED-471D-969C-B06C55BA83E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5865" y="12941408"/>
            <a:ext cx="11802918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4667" y="12941408"/>
            <a:ext cx="194733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6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1828800" rtl="0" eaLnBrk="1" latinLnBrk="0" hangingPunct="1">
        <a:lnSpc>
          <a:spcPct val="80000"/>
        </a:lnSpc>
        <a:spcBef>
          <a:spcPct val="0"/>
        </a:spcBef>
        <a:buNone/>
        <a:defRPr sz="10000" kern="1200" cap="all" spc="2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28800" rtl="0" eaLnBrk="1" latinLnBrk="0" hangingPunct="1">
        <a:lnSpc>
          <a:spcPct val="90000"/>
        </a:lnSpc>
        <a:spcBef>
          <a:spcPts val="2400"/>
        </a:spcBef>
        <a:spcAft>
          <a:spcPts val="4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530352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121408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4912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Class will begin promptly at 1 pm eastern time</a:t>
            </a:r>
            <a:endParaRPr lang="en-US" sz="6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</a:p>
        </p:txBody>
      </p:sp>
      <p:pic>
        <p:nvPicPr>
          <p:cNvPr id="11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2.96296E-6 L -0.88756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4993 2.59259E-6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Please open up your browser to </a:t>
            </a:r>
            <a:r>
              <a:rPr lang="en-US" sz="6000" dirty="0" err="1" smtClean="0"/>
              <a:t>Rstudio.Cloud</a:t>
            </a:r>
            <a:endParaRPr lang="en-US" sz="6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smtClean="0"/>
              <a:t>Welcome to the Association for Pathology Informatics </a:t>
            </a:r>
            <a:br>
              <a:rPr lang="en-US" sz="8800" smtClean="0"/>
            </a:br>
            <a:r>
              <a:rPr lang="en-US" sz="8800" smtClean="0"/>
              <a:t>Introduction to R Workshop</a:t>
            </a:r>
            <a:endParaRPr lang="en-US" sz="8800" dirty="0" smtClean="0"/>
          </a:p>
        </p:txBody>
      </p:sp>
      <p:pic>
        <p:nvPicPr>
          <p:cNvPr id="12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2.96296E-6 L -0.88756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workshop </a:t>
            </a:r>
            <a:r>
              <a:rPr lang="en-US" sz="4000" dirty="0" smtClean="0"/>
              <a:t>materials are </a:t>
            </a:r>
            <a:r>
              <a:rPr lang="en-US" sz="4000" dirty="0" smtClean="0"/>
              <a:t>available for download at</a:t>
            </a:r>
          </a:p>
          <a:p>
            <a:r>
              <a:rPr lang="en-US" sz="4000" dirty="0" smtClean="0"/>
              <a:t>tinyurl.com/rapi2020</a:t>
            </a:r>
          </a:p>
          <a:p>
            <a:endParaRPr lang="en-US" sz="4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</a:p>
        </p:txBody>
      </p:sp>
      <p:pic>
        <p:nvPicPr>
          <p:cNvPr id="1026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3.51852E-6 L -0.88757 0.006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Have you tested your </a:t>
            </a:r>
            <a:r>
              <a:rPr lang="en-US" sz="4000" dirty="0" smtClean="0"/>
              <a:t>Zoom audio?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027303" y="8078797"/>
            <a:ext cx="16928773" cy="3721116"/>
            <a:chOff x="2571339" y="7504639"/>
            <a:chExt cx="16928773" cy="3721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6653" y="7673641"/>
              <a:ext cx="5422826" cy="338311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2571339" y="8969829"/>
              <a:ext cx="1637635" cy="58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73743" y="7504639"/>
              <a:ext cx="4526369" cy="3721116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13336108" y="10644495"/>
              <a:ext cx="1637635" cy="58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</a:p>
        </p:txBody>
      </p:sp>
    </p:spTree>
    <p:extLst>
      <p:ext uri="{BB962C8B-B14F-4D97-AF65-F5344CB8AC3E}">
        <p14:creationId xmlns:p14="http://schemas.microsoft.com/office/powerpoint/2010/main" val="15107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7 L -2.06458 0.0039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48" y="-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828730"/>
            <a:ext cx="18288000" cy="36426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have the PDF </a:t>
            </a:r>
            <a:r>
              <a:rPr lang="en-US" sz="4000" dirty="0" err="1" smtClean="0"/>
              <a:t>coursebook</a:t>
            </a:r>
            <a:r>
              <a:rPr lang="en-US" sz="4000" dirty="0" smtClean="0"/>
              <a:t> available </a:t>
            </a:r>
            <a:r>
              <a:rPr lang="en-US" sz="4000" dirty="0" smtClean="0"/>
              <a:t>to follow along with the lectures</a:t>
            </a:r>
          </a:p>
          <a:p>
            <a:r>
              <a:rPr lang="en-US" sz="4000" dirty="0" smtClean="0"/>
              <a:t>The </a:t>
            </a:r>
            <a:r>
              <a:rPr lang="en-US" sz="4000" dirty="0" err="1"/>
              <a:t>coursebook</a:t>
            </a:r>
            <a:r>
              <a:rPr lang="en-US" sz="4000" dirty="0"/>
              <a:t> </a:t>
            </a:r>
            <a:r>
              <a:rPr lang="en-US" sz="4000" dirty="0" smtClean="0"/>
              <a:t>can be found at tinyurl.com/rapi2020</a:t>
            </a:r>
          </a:p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</a:p>
        </p:txBody>
      </p:sp>
      <p:pic>
        <p:nvPicPr>
          <p:cNvPr id="10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5.55556E-7 L -0.88757 0.006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3.51852E-6 L -0.88757 0.006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connect to audio with either your computer or phone – not both, to prevent echoing</a:t>
            </a:r>
            <a:endParaRPr lang="en-US" sz="4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</a:p>
        </p:txBody>
      </p:sp>
      <p:pic>
        <p:nvPicPr>
          <p:cNvPr id="13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7.40741E-7 L -0.88757 0.006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remain muted while in the main workshop</a:t>
            </a:r>
          </a:p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</a:p>
        </p:txBody>
      </p:sp>
      <p:pic>
        <p:nvPicPr>
          <p:cNvPr id="10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160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Helvetica Neue Medium</vt:lpstr>
      <vt:lpstr>Lucida Grande</vt:lpstr>
      <vt:lpstr>Tw Cen MT</vt:lpstr>
      <vt:lpstr>Tw Cen MT Condensed</vt:lpstr>
      <vt:lpstr>Wingdings 3</vt:lpstr>
      <vt:lpstr>Custom Design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Association for Pathology Informatics  Introduction to R Workshop</dc:title>
  <cp:lastModifiedBy>Obstfeld, Amrom E</cp:lastModifiedBy>
  <cp:revision>4</cp:revision>
  <dcterms:modified xsi:type="dcterms:W3CDTF">2020-07-15T02:33:04Z</dcterms:modified>
</cp:coreProperties>
</file>