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9"/>
  </p:notesMasterIdLst>
  <p:sldIdLst>
    <p:sldId id="259" r:id="rId2"/>
    <p:sldId id="260" r:id="rId3"/>
    <p:sldId id="262" r:id="rId4"/>
    <p:sldId id="261" r:id="rId5"/>
    <p:sldId id="263" r:id="rId6"/>
    <p:sldId id="264" r:id="rId7"/>
    <p:sldId id="26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9" d="100"/>
          <a:sy n="19" d="100"/>
        </p:scale>
        <p:origin x="248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2500" y="4260853"/>
            <a:ext cx="14890112" cy="2940050"/>
          </a:xfrm>
        </p:spPr>
        <p:txBody>
          <a:bodyPr>
            <a:normAutofit/>
          </a:bodyPr>
          <a:lstStyle>
            <a:lvl1pPr algn="l">
              <a:defRPr sz="10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2499" y="7772400"/>
            <a:ext cx="14890114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82AA-D971-1C41-B647-A81EC8BD37E8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32BC0-7179-6649-A204-085455226D7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0"/>
            <a:ext cx="749808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6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244725"/>
            <a:ext cx="18288000" cy="4775200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 smtClean="0"/>
              <a:t>Welcome to the Association for Pathology Informatics </a:t>
            </a:r>
            <a:br>
              <a:rPr lang="en-US" sz="9600" dirty="0" smtClean="0"/>
            </a:br>
            <a:r>
              <a:rPr lang="en-US" sz="9600" dirty="0" smtClean="0"/>
              <a:t>Introduction to R Workshop</a:t>
            </a:r>
            <a:br>
              <a:rPr lang="en-US" sz="96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3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AF89-3AED-471D-969C-B06C55BA83E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139C-2CBA-4AFF-8448-84DD3ECCA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Class will begin promptly at 1 pm eastern time</a:t>
            </a:r>
            <a:endParaRPr lang="en-US" sz="6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smtClean="0"/>
              <a:t>Welcome to the Association for Pathology Informatics </a:t>
            </a:r>
            <a:br>
              <a:rPr lang="en-US" sz="8800" smtClean="0"/>
            </a:br>
            <a:r>
              <a:rPr lang="en-US" sz="8800" smtClean="0"/>
              <a:t>Introduction to R Workshop</a:t>
            </a:r>
            <a:endParaRPr lang="en-US" sz="8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281" y="-909930"/>
            <a:ext cx="6876348" cy="153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75E-7 2.96296E-6 L -0.88756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4993 2.59259E-6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6 0.00636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Please open up your browser to </a:t>
            </a:r>
            <a:r>
              <a:rPr lang="en-US" sz="6000" dirty="0" err="1" smtClean="0"/>
              <a:t>Rstudio.Cloud</a:t>
            </a:r>
            <a:endParaRPr lang="en-US" sz="6000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smtClean="0"/>
              <a:t>Welcome to the Association for Pathology Informatics </a:t>
            </a:r>
            <a:br>
              <a:rPr lang="en-US" sz="8800" smtClean="0"/>
            </a:br>
            <a:r>
              <a:rPr lang="en-US" sz="8800" smtClean="0"/>
              <a:t>Introduction to R Workshop</a:t>
            </a:r>
            <a:endParaRPr lang="en-US" sz="8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281" y="-909930"/>
            <a:ext cx="6876348" cy="153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75E-7 2.96296E-6 L -0.88756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6 0.00636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 workshop material is available for download at</a:t>
            </a:r>
          </a:p>
          <a:p>
            <a:r>
              <a:rPr lang="en-US" sz="4000" dirty="0" smtClean="0"/>
              <a:t>tinyurl.com/rapi2020</a:t>
            </a:r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281" y="-909930"/>
            <a:ext cx="6876348" cy="1533713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smtClean="0"/>
              <a:t>Welcome to the Association for Pathology Informatics </a:t>
            </a:r>
            <a:br>
              <a:rPr lang="en-US" sz="8800" smtClean="0"/>
            </a:br>
            <a:r>
              <a:rPr lang="en-US" sz="8800" smtClean="0"/>
              <a:t>Introduction to R Workshop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val="340424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3.51852E-6 L -0.88757 0.0063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10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7 L -1.58613 0.0032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281" y="-909930"/>
            <a:ext cx="6876348" cy="15337130"/>
          </a:xfrm>
          <a:prstGeom prst="rect">
            <a:avLst/>
          </a:prstGeom>
        </p:spPr>
      </p:pic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1126" y="773734"/>
            <a:ext cx="18288000" cy="47752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Have you tested your audio in Zoom?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027303" y="8078797"/>
            <a:ext cx="16928773" cy="3721116"/>
            <a:chOff x="2571339" y="7504639"/>
            <a:chExt cx="16928773" cy="37211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6653" y="7673641"/>
              <a:ext cx="5422826" cy="3383112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2571339" y="8969829"/>
              <a:ext cx="1637635" cy="5812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73743" y="7504639"/>
              <a:ext cx="4526369" cy="3721116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>
              <a:off x="13336108" y="10644495"/>
              <a:ext cx="1637635" cy="5812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77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10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6 0.00637 L -2.06458 0.0039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48" y="-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281" y="-909930"/>
            <a:ext cx="6876348" cy="15337130"/>
          </a:xfrm>
          <a:prstGeom prst="rect">
            <a:avLst/>
          </a:prstGeom>
        </p:spPr>
      </p:pic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1126" y="773734"/>
            <a:ext cx="18288000" cy="47752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828730"/>
            <a:ext cx="18288000" cy="364267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Please have the PDF course pack available to follow along with the lectures</a:t>
            </a:r>
          </a:p>
          <a:p>
            <a:r>
              <a:rPr lang="en-US" sz="4000" dirty="0" smtClean="0"/>
              <a:t>The </a:t>
            </a:r>
            <a:r>
              <a:rPr lang="en-US" sz="4000" dirty="0" err="1" smtClean="0"/>
              <a:t>coursepack</a:t>
            </a:r>
            <a:r>
              <a:rPr lang="en-US" sz="4000" dirty="0" smtClean="0"/>
              <a:t> can be found at tinyurl.com/rapi2020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877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5.55556E-7 L -0.88757 0.006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3.51852E-6 L -0.88757 0.0063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10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7 L -1.58613 0.0032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1126" y="773734"/>
            <a:ext cx="18288000" cy="47752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Please connect to audio with either your computer or phone – not both, to prevent echoing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281" y="-909930"/>
            <a:ext cx="6876348" cy="153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8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7.40741E-7 L -0.88757 0.006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7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1126" y="773734"/>
            <a:ext cx="18288000" cy="47752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Welcome to the Association for Pathology Informatics </a:t>
            </a:r>
            <a:br>
              <a:rPr lang="en-US" sz="8800" dirty="0" smtClean="0"/>
            </a:br>
            <a:r>
              <a:rPr lang="en-US" sz="8800" dirty="0" smtClean="0"/>
              <a:t>Introduction to R Workshop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Please remain muted while in the main workshop</a:t>
            </a:r>
          </a:p>
          <a:p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281" y="-909930"/>
            <a:ext cx="6876348" cy="153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500"/>
    </mc:Choice>
    <mc:Fallback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162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Gill Sans</vt:lpstr>
      <vt:lpstr>Helvetica Neue Medium</vt:lpstr>
      <vt:lpstr>Lucida Grande</vt:lpstr>
      <vt:lpstr>Custom Design</vt:lpstr>
      <vt:lpstr>PowerPoint Presentation</vt:lpstr>
      <vt:lpstr>PowerPoint Presentation</vt:lpstr>
      <vt:lpstr>PowerPoint Presentation</vt:lpstr>
      <vt:lpstr>Welcome to the Association for Pathology Informatics  Introduction to R Workshop</vt:lpstr>
      <vt:lpstr>Welcome to the Association for Pathology Informatics  Introduction to R Workshop</vt:lpstr>
      <vt:lpstr>Welcome to the Association for Pathology Informatics  Introduction to R Workshop</vt:lpstr>
      <vt:lpstr>Welcome to the Association for Pathology Informatics  Introduction to R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Association for Pathology Informatics  Introduction to R Workshop</dc:title>
  <cp:lastModifiedBy>Obstfeld, Amrom E</cp:lastModifiedBy>
  <cp:revision>3</cp:revision>
  <dcterms:modified xsi:type="dcterms:W3CDTF">2020-07-10T02:25:56Z</dcterms:modified>
</cp:coreProperties>
</file>