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4" r:id="rId5"/>
    <p:sldId id="265" r:id="rId6"/>
    <p:sldId id="266" r:id="rId7"/>
    <p:sldId id="267" r:id="rId8"/>
    <p:sldId id="262" r:id="rId9"/>
    <p:sldId id="268" r:id="rId10"/>
    <p:sldId id="263" r:id="rId11"/>
    <p:sldId id="260" r:id="rId12"/>
    <p:sldId id="269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80" y="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6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3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5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6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3357-6D45-40BA-BA5A-1AE593C8A8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7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1668" y="2547918"/>
            <a:ext cx="111591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/>
              <a:t>https://tinyurl.com/apir2020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421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"/>
            <a:ext cx="12192000" cy="68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4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136"/>
          <a:stretch/>
        </p:blipFill>
        <p:spPr>
          <a:xfrm>
            <a:off x="295275" y="626532"/>
            <a:ext cx="11601450" cy="6231467"/>
          </a:xfrm>
          <a:prstGeom prst="rect">
            <a:avLst/>
          </a:prstGeom>
        </p:spPr>
      </p:pic>
      <p:pic>
        <p:nvPicPr>
          <p:cNvPr id="6" name="Content Placeholder 5" descr="graphics - Custom arrow shaft - Mathematica Stack Exchang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6" b="100000" l="627" r="990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75849" flipH="1">
            <a:off x="139590" y="1180186"/>
            <a:ext cx="2403056" cy="32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4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98"/>
          <a:stretch/>
        </p:blipFill>
        <p:spPr>
          <a:xfrm>
            <a:off x="584370" y="468243"/>
            <a:ext cx="10769430" cy="5774236"/>
          </a:xfrm>
          <a:prstGeom prst="rect">
            <a:avLst/>
          </a:prstGeom>
        </p:spPr>
      </p:pic>
      <p:pic>
        <p:nvPicPr>
          <p:cNvPr id="5" name="Content Placeholder 5" descr="graphics - Custom arrow shaft - Mathematica Stack Exchang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6" b="100000" l="627" r="990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75849" flipH="1">
            <a:off x="532738" y="2026496"/>
            <a:ext cx="2403056" cy="32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2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43" y="0"/>
            <a:ext cx="1037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6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40" y="0"/>
            <a:ext cx="10347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"/>
            <a:ext cx="12192000" cy="68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7" t="8399" r="-87" b="7219"/>
          <a:stretch/>
        </p:blipFill>
        <p:spPr>
          <a:xfrm>
            <a:off x="270016" y="858829"/>
            <a:ext cx="11601450" cy="5786988"/>
          </a:xfrm>
          <a:prstGeom prst="rect">
            <a:avLst/>
          </a:prstGeom>
        </p:spPr>
      </p:pic>
      <p:pic>
        <p:nvPicPr>
          <p:cNvPr id="6" name="Content Placeholder 5" descr="graphics - Custom arrow shaft - Mathematica Stack Exchang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6" b="100000" l="627" r="990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01409">
            <a:off x="7107782" y="1694922"/>
            <a:ext cx="3038475" cy="4114800"/>
          </a:xfrm>
        </p:spPr>
      </p:pic>
    </p:spTree>
    <p:extLst>
      <p:ext uri="{BB962C8B-B14F-4D97-AF65-F5344CB8AC3E}">
        <p14:creationId xmlns:p14="http://schemas.microsoft.com/office/powerpoint/2010/main" val="346241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995"/>
          <a:stretch/>
        </p:blipFill>
        <p:spPr>
          <a:xfrm>
            <a:off x="413396" y="677333"/>
            <a:ext cx="11463866" cy="6099336"/>
          </a:xfrm>
          <a:prstGeom prst="rect">
            <a:avLst/>
          </a:prstGeom>
        </p:spPr>
      </p:pic>
      <p:pic>
        <p:nvPicPr>
          <p:cNvPr id="5" name="Content Placeholder 5" descr="graphics - Custom arrow shaft - Mathematica Stack Exchang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6" b="100000" l="627" r="990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49481" flipH="1">
            <a:off x="2938434" y="1164009"/>
            <a:ext cx="284196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6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836"/>
          <a:stretch/>
        </p:blipFill>
        <p:spPr>
          <a:xfrm>
            <a:off x="1084729" y="947854"/>
            <a:ext cx="10022541" cy="5341926"/>
          </a:xfrm>
          <a:prstGeom prst="rect">
            <a:avLst/>
          </a:prstGeom>
        </p:spPr>
      </p:pic>
      <p:pic>
        <p:nvPicPr>
          <p:cNvPr id="5" name="Content Placeholder 5" descr="graphics - Custom arrow shaft - Mathematica Stack Exchang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6" b="100000" l="627" r="990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6878">
            <a:off x="3472484" y="1393839"/>
            <a:ext cx="3038475" cy="4114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463776" y="2971801"/>
            <a:ext cx="1600200" cy="35708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0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836"/>
          <a:stretch/>
        </p:blipFill>
        <p:spPr>
          <a:xfrm>
            <a:off x="1084729" y="947854"/>
            <a:ext cx="10022541" cy="534192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9619028">
            <a:off x="6222381" y="2358484"/>
            <a:ext cx="1382751" cy="5464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"/>
            <a:ext cx="12192000" cy="68571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9824" y="3130551"/>
            <a:ext cx="1025526" cy="895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3549650"/>
            <a:ext cx="533400" cy="4516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43300" y="3801270"/>
            <a:ext cx="533400" cy="4516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6187" t="42334" r="69066" b="53109"/>
          <a:stretch/>
        </p:blipFill>
        <p:spPr>
          <a:xfrm>
            <a:off x="3264059" y="3090441"/>
            <a:ext cx="578734" cy="3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766"/>
          <a:stretch/>
        </p:blipFill>
        <p:spPr>
          <a:xfrm>
            <a:off x="0" y="282653"/>
            <a:ext cx="12192000" cy="65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3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Children's Hospital of Philadelphia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Obstfeld, Amrom E</dc:creator>
  <cp:lastModifiedBy>Obstfeld, Amrom E</cp:lastModifiedBy>
  <cp:revision>5</cp:revision>
  <dcterms:created xsi:type="dcterms:W3CDTF">2019-04-05T20:22:40Z</dcterms:created>
  <dcterms:modified xsi:type="dcterms:W3CDTF">2020-07-12T20:56:18Z</dcterms:modified>
</cp:coreProperties>
</file>