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ppygitwithr.com" TargetMode="External" /><Relationship Id="rId3" Type="http://schemas.openxmlformats.org/officeDocument/2006/relationships/hyperlink" Target="https://git-scm.com/book/en/v2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-scm.com/book/en/v2/Getting-Started-Git-Basics" TargetMode="Externa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book/en/v2/Getting-Started-Installing-Git" TargetMode="External" /><Relationship Id="rId3" Type="http://schemas.openxmlformats.org/officeDocument/2006/relationships/hyperlink" Target="https://github.com/join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-scm.com/book/en/v2/Distributed-Git-Distributed-Workflows" TargetMode="Externa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Patrick</a:t>
            </a:r>
            <a:r>
              <a:rPr/>
              <a:t> </a:t>
            </a:r>
            <a:r>
              <a:rPr/>
              <a:t>Mathias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Push your changes to your remote repository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Exericise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Github (or other hosted Git solution) allows a remote repository to be synced and worked on at multiple locations/computers</a:t>
            </a:r>
          </a:p>
          <a:p>
            <a:pPr lvl="1"/>
            <a:r>
              <a:rPr/>
              <a:t>More importantly, a remote repository provides a mechanism for collaboration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 a pull request and have your edits come back into the base repository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branches and couple to features/issues</a:t>
            </a:r>
          </a:p>
          <a:p>
            <a:pPr lvl="1"/>
            <a:r>
              <a:rPr/>
              <a:t>Set up ssh to transfer data</a:t>
            </a:r>
          </a:p>
          <a:p>
            <a:pPr lvl="1"/>
            <a:r>
              <a:rPr/>
              <a:t>Consider what should and shouldn’t go into version control</a:t>
            </a:r>
          </a:p>
          <a:p>
            <a:pPr lvl="1"/>
            <a:r>
              <a:rPr>
                <a:hlinkClick r:id="rId2"/>
              </a:rPr>
              <a:t>Happy Git and GitHub for the useR</a:t>
            </a:r>
            <a:r>
              <a:rPr/>
              <a:t> online book - Git in RStudio</a:t>
            </a:r>
          </a:p>
          <a:p>
            <a:pPr lvl="1"/>
            <a:r>
              <a:rPr>
                <a:hlinkClick r:id="rId3"/>
              </a:rPr>
              <a:t>Pro Git</a:t>
            </a:r>
            <a:r>
              <a:rPr/>
              <a:t> - general Git info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control?</a:t>
            </a:r>
          </a:p>
        </p:txBody>
      </p:sp>
      <p:pic>
        <p:nvPicPr>
          <p:cNvPr descr="../assets/phd_comic_final_vers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justifications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phdcomics.com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works by taking snapshots of a set of files over time</a:t>
            </a:r>
          </a:p>
          <a:p>
            <a:pPr lvl="1"/>
            <a:r>
              <a:rPr/>
              <a:t>Most operations are performed on your local machine</a:t>
            </a:r>
          </a:p>
          <a:p>
            <a:pPr lvl="1"/>
            <a:r>
              <a:rPr/>
              <a:t>Every change is captured</a:t>
            </a:r>
          </a:p>
          <a:p>
            <a:pPr lvl="1"/>
            <a:r>
              <a:rPr/>
              <a:t>Git generally adds data and does not remove it (which means it is hard to lose data)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workflow</a:t>
            </a:r>
          </a:p>
        </p:txBody>
      </p:sp>
      <p:pic>
        <p:nvPicPr>
          <p:cNvPr descr="../assets/git_basic_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7100" y="1600200"/>
            <a:ext cx="727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>
                <a:hlinkClick r:id="rId3"/>
              </a:rPr>
              <a:t>https://git-scm.com/book/en/v2/Getting-Started-Git-Basics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have not set up Git per the pre-course instructions (</a:t>
            </a:r>
            <a:r>
              <a:rPr>
                <a:hlinkClick r:id="rId2"/>
              </a:rPr>
              <a:t>https://git-scm.com/book/en/v2/Getting-Started-Installing-Git</a:t>
            </a:r>
            <a:r>
              <a:rPr/>
              <a:t>) and signed up for an account on Github.com (</a:t>
            </a:r>
            <a:r>
              <a:rPr>
                <a:hlinkClick r:id="rId3"/>
              </a:rPr>
              <a:t>https://github.com/join</a:t>
            </a:r>
            <a:r>
              <a:rPr/>
              <a:t>), you will need to do so before you can complete the next exercise.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Walk through a local Git workflow to commit a file in your msacl-201-project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Local Git workflow addresses versioning issues</a:t>
            </a:r>
          </a:p>
          <a:p>
            <a:pPr lvl="2"/>
            <a:r>
              <a:rPr/>
              <a:t>You decide when to stage and commit a version</a:t>
            </a:r>
          </a:p>
          <a:p>
            <a:pPr lvl="2"/>
            <a:r>
              <a:rPr/>
              <a:t>Commit messages can help trace your work</a:t>
            </a:r>
          </a:p>
          <a:p>
            <a:pPr lvl="1"/>
            <a:r>
              <a:rPr/>
              <a:t>Provides ability to roll back to a previous version (not covered but quick access through History button)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Distributed</a:t>
            </a:r>
            <a:r>
              <a:rPr/>
              <a:t> </a:t>
            </a:r>
            <a:r>
              <a:rPr/>
              <a:t>workflows: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management</a:t>
            </a:r>
          </a:p>
        </p:txBody>
      </p:sp>
      <p:pic>
        <p:nvPicPr>
          <p:cNvPr descr="../assets/integration-mana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Integration</a:t>
            </a:r>
            <a:r>
              <a:rPr/>
              <a:t> </a:t>
            </a:r>
            <a:r>
              <a:rPr/>
              <a:t>manager</a:t>
            </a:r>
            <a:r>
              <a:rPr/>
              <a:t> </a:t>
            </a:r>
            <a:r>
              <a:rPr/>
              <a:t>workflow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Git.</a:t>
            </a:r>
            <a:r>
              <a:rPr/>
              <a:t> </a:t>
            </a:r>
            <a:r>
              <a:rPr/>
              <a:t>Credit:</a:t>
            </a:r>
            <a:r>
              <a:rPr/>
              <a:t> </a:t>
            </a:r>
            <a:r>
              <a:rPr>
                <a:hlinkClick r:id="rId3"/>
              </a:rPr>
              <a:t>https://git-scm.com/book/en/v2/Distributed-Git-Distributed-Workflows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Fork course repository and open as new project in RStudio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Patrick Mathias</dc:creator>
  <cp:keywords/>
  <dcterms:created xsi:type="dcterms:W3CDTF">2021-02-24T00:16:12Z</dcterms:created>
  <dcterms:modified xsi:type="dcterms:W3CDTF">2021-02-24T00:16:12Z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