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4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5" d="100"/>
          <a:sy n="95" d="100"/>
        </p:scale>
        <p:origin x="-12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85BB-51D6-5A46-8043-53ECAC7107B2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970B-3E1A-104C-BCBE-FF7F018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Why not use least squares regression for classification?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4114800" cy="3070623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Errors </a:t>
            </a:r>
            <a:r>
              <a:rPr lang="en-US" sz="2400" dirty="0"/>
              <a:t>won’t be normally distributed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Probability value from </a:t>
            </a:r>
            <a:r>
              <a:rPr lang="en-US" sz="2400" dirty="0" smtClean="0"/>
              <a:t>linear </a:t>
            </a:r>
            <a:r>
              <a:rPr lang="en-US" sz="2400" dirty="0"/>
              <a:t>regression can take on values &gt; 100% or &lt; 0%</a:t>
            </a:r>
          </a:p>
          <a:p>
            <a:pPr marL="0" indent="0">
              <a:buNone/>
            </a:pPr>
            <a:r>
              <a:rPr lang="en-US" sz="1800" dirty="0"/>
              <a:t>Even if the Predicted value is truncated, the predictions are usually not good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90" y="1318127"/>
            <a:ext cx="4114800" cy="3169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04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Maximum Likelihood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Predicts LOG-ODDS (“LOGIT”) of target (value can range from +/- Infinity)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/>
              <a:t>Logit</a:t>
            </a:r>
            <a:r>
              <a:rPr lang="en-US" sz="2800" dirty="0"/>
              <a:t> can be converted to a Probability Score ranging from 0% to 100</a:t>
            </a:r>
            <a:r>
              <a:rPr lang="en-US" sz="2800" dirty="0" smtClean="0"/>
              <a:t>%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400" dirty="0" err="1" smtClean="0"/>
              <a:t>Logit</a:t>
            </a:r>
            <a:r>
              <a:rPr lang="en-US" sz="2400" dirty="0" smtClean="0"/>
              <a:t> = log odds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400" dirty="0" smtClean="0"/>
              <a:t>Odds = </a:t>
            </a:r>
            <a:r>
              <a:rPr lang="en-US" sz="2400" dirty="0" err="1" smtClean="0"/>
              <a:t>exp</a:t>
            </a:r>
            <a:r>
              <a:rPr lang="en-US" sz="2400" dirty="0" smtClean="0"/>
              <a:t>(log odds)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400" dirty="0" err="1" smtClean="0"/>
              <a:t>Prob</a:t>
            </a:r>
            <a:r>
              <a:rPr lang="en-US" sz="2400" dirty="0" smtClean="0"/>
              <a:t> = odds/(1+odds)</a:t>
            </a:r>
          </a:p>
        </p:txBody>
      </p:sp>
    </p:spTree>
    <p:extLst>
      <p:ext uri="{BB962C8B-B14F-4D97-AF65-F5344CB8AC3E}">
        <p14:creationId xmlns:p14="http://schemas.microsoft.com/office/powerpoint/2010/main" val="14140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Assumptions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outcome is a binary or dichotomous </a:t>
            </a:r>
            <a:r>
              <a:rPr lang="en-US" sz="2400" dirty="0" smtClean="0"/>
              <a:t>variable</a:t>
            </a:r>
            <a:endParaRPr lang="en-US" sz="2400" dirty="0"/>
          </a:p>
          <a:p>
            <a:r>
              <a:rPr lang="en-US" sz="2400" dirty="0" smtClean="0"/>
              <a:t>There </a:t>
            </a:r>
            <a:r>
              <a:rPr lang="en-US" sz="2400" dirty="0"/>
              <a:t>is a linear relationship between the </a:t>
            </a:r>
            <a:r>
              <a:rPr lang="en-US" sz="2400" dirty="0" err="1"/>
              <a:t>logit</a:t>
            </a:r>
            <a:r>
              <a:rPr lang="en-US" sz="2400" dirty="0"/>
              <a:t> of the outcome and each predictor </a:t>
            </a:r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no influential values (extreme values or outliers) in the continuous </a:t>
            </a:r>
            <a:r>
              <a:rPr lang="en-US" sz="2400" dirty="0" smtClean="0"/>
              <a:t>predictors</a:t>
            </a:r>
            <a:endParaRPr lang="en-US" sz="2400" dirty="0"/>
          </a:p>
          <a:p>
            <a:r>
              <a:rPr lang="en-US" sz="2400" dirty="0" smtClean="0"/>
              <a:t>There is no </a:t>
            </a:r>
            <a:r>
              <a:rPr lang="en-US" sz="2400" dirty="0" err="1" smtClean="0"/>
              <a:t>multicollinearity</a:t>
            </a:r>
            <a:r>
              <a:rPr lang="en-US" sz="2400" dirty="0" smtClean="0"/>
              <a:t> </a:t>
            </a:r>
            <a:r>
              <a:rPr lang="en-US" sz="2400" dirty="0"/>
              <a:t>among the </a:t>
            </a:r>
            <a:r>
              <a:rPr lang="en-US" sz="2400" dirty="0" smtClean="0"/>
              <a:t>predictors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5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157</Words>
  <Application>Microsoft Macintosh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Lesson 9</vt:lpstr>
      <vt:lpstr>Why not use least squares regression for classification?</vt:lpstr>
      <vt:lpstr>Logistic regression</vt:lpstr>
      <vt:lpstr>Assumptions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Shannon Haymond</dc:creator>
  <cp:lastModifiedBy>Shannon Haymond</cp:lastModifiedBy>
  <cp:revision>11</cp:revision>
  <dcterms:created xsi:type="dcterms:W3CDTF">2019-03-30T18:45:14Z</dcterms:created>
  <dcterms:modified xsi:type="dcterms:W3CDTF">2019-03-31T18:55:23Z</dcterms:modified>
</cp:coreProperties>
</file>