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pcm10@uw.edu" TargetMode="External" /><Relationship Id="rId3" Type="http://schemas.openxmlformats.org/officeDocument/2006/relationships/hyperlink" Target="mailto:SHaymond@luriechildrens.or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pcmathias/MSACL-intermediate-R-cours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google.com/forms/d/10HmmKTgkwfoGY1lbvW2z77GPtuM_raiRoakNgzQo5DA/edit#responses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Patrick</a:t>
            </a:r>
            <a:r>
              <a:rPr/>
              <a:t> </a:t>
            </a:r>
            <a:r>
              <a:rPr/>
              <a:t>Mathias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Shannon</a:t>
            </a:r>
            <a:r>
              <a:rPr/>
              <a:t> </a:t>
            </a:r>
            <a:r>
              <a:rPr/>
              <a:t>Haymond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3/31/2019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Patrick Mathias</a:t>
            </a:r>
          </a:p>
          <a:p>
            <a:pPr lvl="2"/>
            <a:r>
              <a:rPr/>
              <a:t>Department of Laboratory Medicine and Pathology</a:t>
            </a:r>
          </a:p>
          <a:p>
            <a:pPr lvl="2"/>
            <a:r>
              <a:rPr/>
              <a:t>University of Washington School of Medicine</a:t>
            </a:r>
          </a:p>
          <a:p>
            <a:pPr lvl="2"/>
            <a:r>
              <a:rPr>
                <a:hlinkClick r:id="rId2"/>
              </a:rPr>
              <a:t>pcm10@uw.edu</a:t>
            </a:r>
          </a:p>
          <a:p>
            <a:pPr lvl="1"/>
            <a:r>
              <a:rPr/>
              <a:t>Shannon Haymond</a:t>
            </a:r>
          </a:p>
          <a:p>
            <a:pPr lvl="2"/>
            <a:r>
              <a:rPr/>
              <a:t>Lurie Children’s Hospital</a:t>
            </a:r>
          </a:p>
          <a:p>
            <a:pPr lvl="2"/>
            <a:r>
              <a:rPr/>
              <a:t>Northwestern University Feinberg School of Medicine</a:t>
            </a:r>
          </a:p>
          <a:p>
            <a:pPr lvl="2"/>
            <a:r>
              <a:rPr>
                <a:hlinkClick r:id="rId3"/>
              </a:rPr>
              <a:t>SHaymond@luriechildrens.org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Lectures, live demos of code, and exercises</a:t>
            </a:r>
          </a:p>
          <a:p>
            <a:pPr lvl="1"/>
            <a:r>
              <a:rPr/>
              <a:t>Originally designed as follow-up to introductory R course (Dan Holmes and Steve Master)</a:t>
            </a:r>
          </a:p>
          <a:p>
            <a:pPr lvl="1"/>
            <a:r>
              <a:rPr/>
              <a:t>Targeted to hit range of topics but emphasize reproducibility and more advanced use of R</a:t>
            </a:r>
          </a:p>
          <a:p>
            <a:pPr lvl="1"/>
            <a:r>
              <a:rPr/>
              <a:t>Website: </a:t>
            </a:r>
            <a:r>
              <a:rPr>
                <a:hlinkClick r:id="rId2"/>
              </a:rPr>
              <a:t>https://github.com/pcmathias/MSACL-intermediate-R-course</a:t>
            </a:r>
          </a:p>
          <a:p>
            <a:pPr lvl="2"/>
            <a:r>
              <a:rPr/>
              <a:t>Website updated as we improve/make additions</a:t>
            </a:r>
          </a:p>
          <a:p>
            <a:pPr lvl="2"/>
            <a:r>
              <a:rPr/>
              <a:t>Will work from course repository using Git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Pre-course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Course survey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instructor presenting, one instructor assisting</a:t>
            </a:r>
          </a:p>
          <a:p>
            <a:pPr lvl="1"/>
            <a:r>
              <a:rPr/>
              <a:t>General questions in the chat window - if you have a question, it’s likely that someone else has the same question!</a:t>
            </a:r>
          </a:p>
          <a:p>
            <a:pPr lvl="1"/>
            <a:r>
              <a:rPr/>
              <a:t>Let us know right now if you had problems with pre-course installations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</dc:title>
  <dc:creator>Patrick Mathias &amp; Shannon Haymond</dc:creator>
  <cp:keywords/>
  <dcterms:created xsi:type="dcterms:W3CDTF">2021-02-25T08:00:24Z</dcterms:created>
  <dcterms:modified xsi:type="dcterms:W3CDTF">2021-02-25T08:00:24Z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3/31/2019</vt:lpwstr>
  </property>
  <property fmtid="{D5CDD505-2E9C-101B-9397-08002B2CF9AE}" pid="3" name="output">
    <vt:lpwstr>powerpoint_presentation</vt:lpwstr>
  </property>
</Properties>
</file>