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77" r:id="rId2"/>
  </p:sldMasterIdLst>
  <p:notesMasterIdLst>
    <p:notesMasterId r:id="rId8"/>
  </p:notesMasterIdLst>
  <p:sldIdLst>
    <p:sldId id="259" r:id="rId3"/>
    <p:sldId id="260" r:id="rId4"/>
    <p:sldId id="262" r:id="rId5"/>
    <p:sldId id="264" r:id="rId6"/>
    <p:sldId id="266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E479B-B7E4-4E8A-8136-83123425777F}" v="11" dt="2021-07-13T02:21:08.976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2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stfeld, Amrom E" userId="723fc76c-ee2b-4721-b304-153613f0d15a" providerId="ADAL" clId="{617E479B-B7E4-4E8A-8136-83123425777F}"/>
    <pc:docChg chg="delSld modSld">
      <pc:chgData name="Obstfeld, Amrom E" userId="723fc76c-ee2b-4721-b304-153613f0d15a" providerId="ADAL" clId="{617E479B-B7E4-4E8A-8136-83123425777F}" dt="2021-07-13T02:21:08.976" v="6" actId="20577"/>
      <pc:docMkLst>
        <pc:docMk/>
      </pc:docMkLst>
      <pc:sldChg chg="modSp">
        <pc:chgData name="Obstfeld, Amrom E" userId="723fc76c-ee2b-4721-b304-153613f0d15a" providerId="ADAL" clId="{617E479B-B7E4-4E8A-8136-83123425777F}" dt="2021-07-13T02:15:59.892" v="1"/>
        <pc:sldMkLst>
          <pc:docMk/>
          <pc:sldMk cId="2387871352" sldId="260"/>
        </pc:sldMkLst>
        <pc:spChg chg="mod">
          <ac:chgData name="Obstfeld, Amrom E" userId="723fc76c-ee2b-4721-b304-153613f0d15a" providerId="ADAL" clId="{617E479B-B7E4-4E8A-8136-83123425777F}" dt="2021-07-13T02:15:59.892" v="1"/>
          <ac:spMkLst>
            <pc:docMk/>
            <pc:sldMk cId="2387871352" sldId="260"/>
            <ac:spMk id="3" creationId="{00000000-0000-0000-0000-000000000000}"/>
          </ac:spMkLst>
        </pc:spChg>
      </pc:sldChg>
      <pc:sldChg chg="del">
        <pc:chgData name="Obstfeld, Amrom E" userId="723fc76c-ee2b-4721-b304-153613f0d15a" providerId="ADAL" clId="{617E479B-B7E4-4E8A-8136-83123425777F}" dt="2021-07-13T02:20:47.237" v="3" actId="2696"/>
        <pc:sldMkLst>
          <pc:docMk/>
          <pc:sldMk cId="1510779894" sldId="261"/>
        </pc:sldMkLst>
      </pc:sldChg>
      <pc:sldChg chg="modSp modAnim">
        <pc:chgData name="Obstfeld, Amrom E" userId="723fc76c-ee2b-4721-b304-153613f0d15a" providerId="ADAL" clId="{617E479B-B7E4-4E8A-8136-83123425777F}" dt="2021-07-13T02:20:34.394" v="2"/>
        <pc:sldMkLst>
          <pc:docMk/>
          <pc:sldMk cId="3404243057" sldId="262"/>
        </pc:sldMkLst>
        <pc:spChg chg="mod">
          <ac:chgData name="Obstfeld, Amrom E" userId="723fc76c-ee2b-4721-b304-153613f0d15a" providerId="ADAL" clId="{617E479B-B7E4-4E8A-8136-83123425777F}" dt="2021-07-13T02:20:34.394" v="2"/>
          <ac:spMkLst>
            <pc:docMk/>
            <pc:sldMk cId="3404243057" sldId="262"/>
            <ac:spMk id="3" creationId="{00000000-0000-0000-0000-000000000000}"/>
          </ac:spMkLst>
        </pc:spChg>
      </pc:sldChg>
      <pc:sldChg chg="del">
        <pc:chgData name="Obstfeld, Amrom E" userId="723fc76c-ee2b-4721-b304-153613f0d15a" providerId="ADAL" clId="{617E479B-B7E4-4E8A-8136-83123425777F}" dt="2021-07-13T02:20:53.750" v="4" actId="2696"/>
        <pc:sldMkLst>
          <pc:docMk/>
          <pc:sldMk cId="3848779600" sldId="263"/>
        </pc:sldMkLst>
      </pc:sldChg>
      <pc:sldChg chg="modSp">
        <pc:chgData name="Obstfeld, Amrom E" userId="723fc76c-ee2b-4721-b304-153613f0d15a" providerId="ADAL" clId="{617E479B-B7E4-4E8A-8136-83123425777F}" dt="2021-07-13T02:21:08.976" v="6" actId="20577"/>
        <pc:sldMkLst>
          <pc:docMk/>
          <pc:sldMk cId="3954183428" sldId="264"/>
        </pc:sldMkLst>
        <pc:spChg chg="mod">
          <ac:chgData name="Obstfeld, Amrom E" userId="723fc76c-ee2b-4721-b304-153613f0d15a" providerId="ADAL" clId="{617E479B-B7E4-4E8A-8136-83123425777F}" dt="2021-07-13T02:21:08.976" v="6" actId="20577"/>
          <ac:spMkLst>
            <pc:docMk/>
            <pc:sldMk cId="3954183428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2500" y="4260853"/>
            <a:ext cx="14890112" cy="2940050"/>
          </a:xfrm>
        </p:spPr>
        <p:txBody>
          <a:bodyPr>
            <a:normAutofit/>
          </a:bodyPr>
          <a:lstStyle>
            <a:lvl1pPr algn="l">
              <a:defRPr sz="10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2499" y="7772400"/>
            <a:ext cx="14890114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82AA-D971-1C41-B647-A81EC8BD37E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32BC0-7179-6649-A204-085455226D7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" y="0"/>
            <a:ext cx="749808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6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5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24384000" cy="9144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20274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1200" y="9920274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 algn="ctr">
              <a:buNone/>
              <a:defRPr sz="36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600"/>
            </a:lvl4pPr>
            <a:lvl5pPr marL="3657600" indent="0" algn="ctr">
              <a:buNone/>
              <a:defRPr sz="3600"/>
            </a:lvl5pPr>
            <a:lvl6pPr marL="4572000" indent="0" algn="ctr">
              <a:buNone/>
              <a:defRPr sz="3600"/>
            </a:lvl6pPr>
            <a:lvl7pPr marL="5486400" indent="0" algn="ctr">
              <a:buNone/>
              <a:defRPr sz="3600"/>
            </a:lvl7pPr>
            <a:lvl8pPr marL="6400800" indent="0" algn="ctr">
              <a:buNone/>
              <a:defRPr sz="3600"/>
            </a:lvl8pPr>
            <a:lvl9pPr marL="7315200" indent="0" algn="ctr"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66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24384000" cy="9144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4384000" cy="9144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20274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b="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1200" y="9920274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256" y="1170432"/>
            <a:ext cx="19440144" cy="2999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8254" y="4572000"/>
            <a:ext cx="9509760" cy="8046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78640" y="4572000"/>
            <a:ext cx="9509760" cy="80467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91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56" y="4359272"/>
            <a:ext cx="9509760" cy="16459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600" b="0" cap="none" baseline="0">
                <a:solidFill>
                  <a:schemeClr val="accent1"/>
                </a:solidFill>
                <a:latin typeface="+mn-lt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8256" y="5935576"/>
            <a:ext cx="9509760" cy="668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81776" y="4359272"/>
            <a:ext cx="9509760" cy="16459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6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marL="0" lvl="0" indent="0" algn="l" defTabSz="1828800" rtl="0" eaLnBrk="1" latinLnBrk="0" hangingPunct="1">
              <a:lnSpc>
                <a:spcPct val="90000"/>
              </a:lnSpc>
              <a:spcBef>
                <a:spcPts val="36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81776" y="5935576"/>
            <a:ext cx="9509760" cy="668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53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47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48256" y="943018"/>
            <a:ext cx="8778240" cy="34747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0" y="1645920"/>
            <a:ext cx="11356848" cy="1036929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8256" y="4515012"/>
            <a:ext cx="8778240" cy="7524588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200"/>
              </a:spcBef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8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20276"/>
            <a:ext cx="15544800" cy="2926080"/>
          </a:xfrm>
        </p:spPr>
        <p:txBody>
          <a:bodyPr anchor="ctr">
            <a:normAutofit/>
          </a:bodyPr>
          <a:lstStyle>
            <a:lvl1pPr algn="r">
              <a:defRPr sz="100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24377904" cy="9144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21200" y="9920276"/>
            <a:ext cx="6400800" cy="29260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773686" y="10528212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8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73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2" y="1524000"/>
            <a:ext cx="5257800" cy="108204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2" y="1524000"/>
            <a:ext cx="15163800" cy="10820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20116800" y="118526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6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7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2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8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1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8256" y="1170432"/>
            <a:ext cx="19440144" cy="2999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8257" y="4572000"/>
            <a:ext cx="19440146" cy="80467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8259" y="12941408"/>
            <a:ext cx="430828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6DAF89-3AED-471D-969C-B06C55BA83E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5865" y="12941408"/>
            <a:ext cx="11802918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74667" y="12941408"/>
            <a:ext cx="1947334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410139C-2CBA-4AFF-8448-84DD3ECCA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6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1828800" rtl="0" eaLnBrk="1" latinLnBrk="0" hangingPunct="1">
        <a:lnSpc>
          <a:spcPct val="80000"/>
        </a:lnSpc>
        <a:spcBef>
          <a:spcPct val="0"/>
        </a:spcBef>
        <a:buNone/>
        <a:defRPr sz="10000" kern="1200" cap="all" spc="2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1828800" rtl="0" eaLnBrk="1" latinLnBrk="0" hangingPunct="1">
        <a:lnSpc>
          <a:spcPct val="90000"/>
        </a:lnSpc>
        <a:spcBef>
          <a:spcPts val="2400"/>
        </a:spcBef>
        <a:spcAft>
          <a:spcPts val="4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530352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121408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4912" indent="-274320" algn="l" defTabSz="1828800" rtl="0" eaLnBrk="1" latinLnBrk="0" hangingPunct="1">
        <a:lnSpc>
          <a:spcPct val="90000"/>
        </a:lnSpc>
        <a:spcBef>
          <a:spcPts val="400"/>
        </a:spcBef>
        <a:spcAft>
          <a:spcPts val="8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6000" dirty="0"/>
              <a:t>Class will begin promptly at 1 pm eastern time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Welcome to the Association for Pathology Informatics </a:t>
            </a:r>
            <a:br>
              <a:rPr lang="en-US" sz="8800" dirty="0"/>
            </a:br>
            <a:r>
              <a:rPr lang="en-US" sz="8800" dirty="0"/>
              <a:t>Introduction to R Workshop</a:t>
            </a:r>
          </a:p>
        </p:txBody>
      </p:sp>
      <p:pic>
        <p:nvPicPr>
          <p:cNvPr id="11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2.96296E-6 L -0.88756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24993 2.59259E-6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6000" dirty="0"/>
              <a:t>Please open up your browser to https://api-r.cloud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/>
              <a:t>Welcome to the Association for Pathology Informatics </a:t>
            </a:r>
            <a:br>
              <a:rPr lang="en-US" sz="8800"/>
            </a:br>
            <a:r>
              <a:rPr lang="en-US" sz="8800"/>
              <a:t>Introduction to R Workshop</a:t>
            </a:r>
            <a:endParaRPr lang="en-US" sz="8800" dirty="0"/>
          </a:p>
        </p:txBody>
      </p:sp>
      <p:pic>
        <p:nvPicPr>
          <p:cNvPr id="12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7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2.96296E-6 L -0.88756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6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/>
              <a:t>All workshop materials are available for download at</a:t>
            </a:r>
          </a:p>
          <a:p>
            <a:r>
              <a:rPr lang="en-US" sz="4000" dirty="0"/>
              <a:t>https://tinyurl.com/apir-7-2021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Welcome to the Association for Pathology Informatics </a:t>
            </a:r>
            <a:br>
              <a:rPr lang="en-US" sz="8800" dirty="0"/>
            </a:br>
            <a:r>
              <a:rPr lang="en-US" sz="8800" dirty="0"/>
              <a:t>Introduction to R Workshop</a:t>
            </a:r>
          </a:p>
        </p:txBody>
      </p:sp>
      <p:pic>
        <p:nvPicPr>
          <p:cNvPr id="1026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3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/>
              <a:t>Please connect to audio with either your computer or phone, not both, to prevent echoing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Welcome to the Association for Pathology Informatics </a:t>
            </a:r>
            <a:br>
              <a:rPr lang="en-US" sz="8800" dirty="0"/>
            </a:br>
            <a:r>
              <a:rPr lang="en-US" sz="8800" dirty="0"/>
              <a:t>Introduction to R Workshop</a:t>
            </a:r>
          </a:p>
        </p:txBody>
      </p:sp>
      <p:pic>
        <p:nvPicPr>
          <p:cNvPr id="13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7.40741E-7 L -0.88757 0.006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7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41505" y="6994307"/>
            <a:ext cx="18288000" cy="3311525"/>
          </a:xfrm>
        </p:spPr>
        <p:txBody>
          <a:bodyPr>
            <a:normAutofit/>
          </a:bodyPr>
          <a:lstStyle/>
          <a:p>
            <a:r>
              <a:rPr lang="en-US" sz="4000" dirty="0"/>
              <a:t>Please remain muted while in the main workshop</a:t>
            </a:r>
          </a:p>
          <a:p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61126" y="773734"/>
            <a:ext cx="18288000" cy="4775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Welcome to the Association for Pathology Informatics </a:t>
            </a:r>
            <a:br>
              <a:rPr lang="en-US" sz="8800" dirty="0"/>
            </a:br>
            <a:r>
              <a:rPr lang="en-US" sz="8800" dirty="0"/>
              <a:t>Introduction to R Workshop</a:t>
            </a:r>
          </a:p>
        </p:txBody>
      </p:sp>
      <p:pic>
        <p:nvPicPr>
          <p:cNvPr id="10" name="Picture 2" descr="https://pathologyinformatics.org/photos/API-VCS-Horiz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92" y="9916365"/>
            <a:ext cx="5058639" cy="17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3138" y="9345291"/>
            <a:ext cx="3284195" cy="25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500"/>
    </mc:Choice>
    <mc:Fallback xmlns="">
      <p:transition spd="slow" advClick="0" advTm="55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2.40741E-6 L -0.88757 0.006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82" y="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9963 0.000000" pathEditMode="relative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35" presetClass="path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757 0.00636 L -1.58613 0.0032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120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Helvetica Neue Medium</vt:lpstr>
      <vt:lpstr>Lucida Grande</vt:lpstr>
      <vt:lpstr>Tw Cen MT</vt:lpstr>
      <vt:lpstr>Tw Cen MT Condensed</vt:lpstr>
      <vt:lpstr>Wingdings 3</vt:lpstr>
      <vt:lpstr>Custom Design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Association for Pathology Informatics  Introduction to R Workshop</dc:title>
  <cp:lastModifiedBy>Obstfeld, Amrom E</cp:lastModifiedBy>
  <cp:revision>4</cp:revision>
  <dcterms:modified xsi:type="dcterms:W3CDTF">2021-07-13T02:21:15Z</dcterms:modified>
</cp:coreProperties>
</file>