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7E06E9-60C0-4FE4-9B2C-2ABBBC41480F}" v="9" dt="2021-07-13T02:29:49.5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9" autoAdjust="0"/>
    <p:restoredTop sz="94660"/>
  </p:normalViewPr>
  <p:slideViewPr>
    <p:cSldViewPr snapToGrid="0" showGuides="1">
      <p:cViewPr varScale="1">
        <p:scale>
          <a:sx n="159" d="100"/>
          <a:sy n="159" d="100"/>
        </p:scale>
        <p:origin x="150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3357-6D45-40BA-BA5A-1AE593C8A80F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4440-6ED9-4470-9C05-23C96831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35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3357-6D45-40BA-BA5A-1AE593C8A80F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4440-6ED9-4470-9C05-23C96831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97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3357-6D45-40BA-BA5A-1AE593C8A80F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4440-6ED9-4470-9C05-23C96831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65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3357-6D45-40BA-BA5A-1AE593C8A80F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4440-6ED9-4470-9C05-23C96831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34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3357-6D45-40BA-BA5A-1AE593C8A80F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4440-6ED9-4470-9C05-23C96831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0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3357-6D45-40BA-BA5A-1AE593C8A80F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4440-6ED9-4470-9C05-23C96831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53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3357-6D45-40BA-BA5A-1AE593C8A80F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4440-6ED9-4470-9C05-23C96831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1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3357-6D45-40BA-BA5A-1AE593C8A80F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4440-6ED9-4470-9C05-23C96831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38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3357-6D45-40BA-BA5A-1AE593C8A80F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4440-6ED9-4470-9C05-23C96831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6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3357-6D45-40BA-BA5A-1AE593C8A80F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4440-6ED9-4470-9C05-23C96831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65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3357-6D45-40BA-BA5A-1AE593C8A80F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4440-6ED9-4470-9C05-23C96831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4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83357-6D45-40BA-BA5A-1AE593C8A80F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F4440-6ED9-4470-9C05-23C96831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7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72723" y="1221197"/>
            <a:ext cx="531030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 err="1"/>
              <a:t>Rstudio.cloud</a:t>
            </a:r>
            <a:endParaRPr lang="en-US" sz="7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951A2C-B35A-4496-9129-0129F35DB9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95" t="23900" r="36022" b="1849"/>
          <a:stretch/>
        </p:blipFill>
        <p:spPr>
          <a:xfrm>
            <a:off x="8742334" y="71920"/>
            <a:ext cx="2059008" cy="33570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F6D48B-FDE3-424E-A3B0-C3A6848522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294" b="10237"/>
          <a:stretch/>
        </p:blipFill>
        <p:spPr>
          <a:xfrm>
            <a:off x="472909" y="4076274"/>
            <a:ext cx="6010114" cy="2673848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80C5D86B-D8AE-4B85-B7D6-F87B846841A0}"/>
              </a:ext>
            </a:extLst>
          </p:cNvPr>
          <p:cNvSpPr/>
          <p:nvPr/>
        </p:nvSpPr>
        <p:spPr>
          <a:xfrm>
            <a:off x="3298819" y="4635438"/>
            <a:ext cx="1382751" cy="3383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334182-7FB3-4982-B6EB-C0BCB3882B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197" t="16796" r="24947" b="36695"/>
          <a:stretch/>
        </p:blipFill>
        <p:spPr>
          <a:xfrm>
            <a:off x="7779656" y="4076273"/>
            <a:ext cx="4168845" cy="24551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E324F5-23F9-4C02-829F-60F9E0BF1BE6}"/>
              </a:ext>
            </a:extLst>
          </p:cNvPr>
          <p:cNvSpPr txBox="1"/>
          <p:nvPr/>
        </p:nvSpPr>
        <p:spPr>
          <a:xfrm>
            <a:off x="964172" y="990364"/>
            <a:ext cx="417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139FA8-85A7-43CA-9981-CECAF6ECE2D9}"/>
              </a:ext>
            </a:extLst>
          </p:cNvPr>
          <p:cNvSpPr txBox="1"/>
          <p:nvPr/>
        </p:nvSpPr>
        <p:spPr>
          <a:xfrm>
            <a:off x="8112457" y="990363"/>
            <a:ext cx="417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D96CBB-273F-44B6-8AB2-ACDE13CB94A6}"/>
              </a:ext>
            </a:extLst>
          </p:cNvPr>
          <p:cNvSpPr txBox="1"/>
          <p:nvPr/>
        </p:nvSpPr>
        <p:spPr>
          <a:xfrm>
            <a:off x="964172" y="3565858"/>
            <a:ext cx="417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1B3B58-B70E-4968-BE17-51295AB38687}"/>
              </a:ext>
            </a:extLst>
          </p:cNvPr>
          <p:cNvSpPr txBox="1"/>
          <p:nvPr/>
        </p:nvSpPr>
        <p:spPr>
          <a:xfrm>
            <a:off x="8112457" y="3565857"/>
            <a:ext cx="417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134216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</TotalTime>
  <Words>11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The Children's Hospital of Philadelphia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Obstfeld, Amrom E</dc:creator>
  <cp:lastModifiedBy>Obstfeld, Amrom E</cp:lastModifiedBy>
  <cp:revision>5</cp:revision>
  <dcterms:created xsi:type="dcterms:W3CDTF">2019-04-05T20:22:40Z</dcterms:created>
  <dcterms:modified xsi:type="dcterms:W3CDTF">2021-07-13T18:24:33Z</dcterms:modified>
</cp:coreProperties>
</file>