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ADB3-856E-5B4E-B1A2-EDB01BE72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D270B-F5C4-5544-BC72-081A618E5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6B90C-60AF-4A41-88F4-322F8D9DE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F1BF-D93D-3B4F-9C56-30AA587ADC0A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1A93-D26B-234B-BCE9-C0D8ABD0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AD973-90FB-7E4C-B184-FC6D04FC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48C5-8A9D-FD4B-9B66-89879203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0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7FDBF-4B6D-B241-91D4-43FEB3736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C7274-68FF-DF49-9A8D-CA901986D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F265C-AB17-004E-AC88-4BEEFD31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F1BF-D93D-3B4F-9C56-30AA587ADC0A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9F7F2-FFDF-0A43-8779-395054EA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DEE0A-1264-3E4C-BCD0-0C267D23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48C5-8A9D-FD4B-9B66-89879203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6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F48D71-1702-074C-AE85-DD3051789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41073-0961-F84A-B743-3836EF37F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F7E57-6155-B940-AE7B-625B131C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F1BF-D93D-3B4F-9C56-30AA587ADC0A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A691C-4080-A941-AEB5-7738230E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FD1C4-FF36-394B-957A-693AFA88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48C5-8A9D-FD4B-9B66-89879203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8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7A7C-7CC7-1543-8A13-AB1877E2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D8AA7-C0F8-3843-A800-4926F67EF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F7CC0-BD05-ED4A-A158-00339859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F1BF-D93D-3B4F-9C56-30AA587ADC0A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BBD83-8B56-EB49-AB29-3BCE0B57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8399D-F03F-1449-BE2A-98AC1464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48C5-8A9D-FD4B-9B66-89879203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2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67F7-7CAA-E940-8560-A4015A207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754B9-4FB6-014D-8BED-BEC35AB4C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B049A-67DF-C440-89BF-F1F275D0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F1BF-D93D-3B4F-9C56-30AA587ADC0A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18E79-65DF-1D44-8C3A-539422DC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57A45-9362-2C43-A71C-315D5BD1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48C5-8A9D-FD4B-9B66-89879203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3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CDF0-224C-C845-9F5D-DFEC129C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27FDA-421B-2F45-906B-3B0FBA428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6CCCF-5B78-EE44-9903-9477F9C1C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0C11A-DBAB-D646-8805-0B3236EA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F1BF-D93D-3B4F-9C56-30AA587ADC0A}" type="datetimeFigureOut">
              <a:rPr lang="en-US" smtClean="0"/>
              <a:t>8/27/20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83C04-4A6D-0D43-A174-6E8FF7D1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8A79E-4423-8446-BCD0-0228DAF3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48C5-8A9D-FD4B-9B66-89879203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4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304F-00CD-6240-A32D-D17A8B19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E8C11-19A3-DF4C-BE3E-F5D105D9B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42DD2-A207-4D43-89CB-77668B901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66C45-E780-B041-807B-70E8C1FFD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93FD9A-D679-B444-A459-E67F2F452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CD1F26-9BBD-D64C-9D89-9D0137E1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F1BF-D93D-3B4F-9C56-30AA587ADC0A}" type="datetimeFigureOut">
              <a:rPr lang="en-US" smtClean="0"/>
              <a:t>8/27/20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50EED-AB86-9F4D-BADC-6BF476C1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18E8C-9593-A94A-B5F4-5D01B4F9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48C5-8A9D-FD4B-9B66-89879203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2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02F5-A63B-B74E-A607-972376C98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4E206-818B-DF45-B705-DAF1C9C5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F1BF-D93D-3B4F-9C56-30AA587ADC0A}" type="datetimeFigureOut">
              <a:rPr lang="en-US" smtClean="0"/>
              <a:t>8/27/20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DE656-93DC-164C-978E-C837431E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52356-29CB-8743-A629-C63D75A0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48C5-8A9D-FD4B-9B66-89879203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7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438C7-597C-0B48-AE35-A1A36344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F1BF-D93D-3B4F-9C56-30AA587ADC0A}" type="datetimeFigureOut">
              <a:rPr lang="en-US" smtClean="0"/>
              <a:t>8/27/20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CA891-2EB3-9B4F-A956-ED298EA5B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333A0-C52B-AD4A-AFEC-DB5FCF55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48C5-8A9D-FD4B-9B66-89879203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1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05CE-F647-E546-86C1-F7A8B350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72AAF-24E6-3544-9CAF-285CFF2AA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21448-D449-3742-8479-5E6C00AA6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52CE8-7B72-F042-8342-638C66AA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F1BF-D93D-3B4F-9C56-30AA587ADC0A}" type="datetimeFigureOut">
              <a:rPr lang="en-US" smtClean="0"/>
              <a:t>8/27/20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7AC02-E079-004E-A3A8-D0D24DE85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B0CA4-F622-4648-881E-CA8411E7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48C5-8A9D-FD4B-9B66-89879203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2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EA5B-10CC-0744-8BE6-83A70F82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1C5014-CE74-C647-99C8-5F4524229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4AF6A-429D-2342-9E7E-49E677903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37320-0141-7640-9455-7EA7128A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F1BF-D93D-3B4F-9C56-30AA587ADC0A}" type="datetimeFigureOut">
              <a:rPr lang="en-US" smtClean="0"/>
              <a:t>8/27/20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4ABFA-F735-7E48-84A6-2FE41E1D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FE413-B926-BA42-8FF1-B3B46627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48C5-8A9D-FD4B-9B66-89879203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8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FAA45C-91E2-AB4F-903E-88B423956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30E52-F86A-E94E-9C46-800C4C479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1920B-CCA7-E941-B0D9-94388679E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3F1BF-D93D-3B4F-9C56-30AA587ADC0A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6B46C-A9FC-B646-A045-02485AD28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6BE67-A573-1B40-A027-D073D691F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948C5-8A9D-FD4B-9B66-89879203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loud/project/155413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88F7C6-7715-BB46-B4AF-29F9BE218854}"/>
              </a:ext>
            </a:extLst>
          </p:cNvPr>
          <p:cNvSpPr txBox="1"/>
          <p:nvPr/>
        </p:nvSpPr>
        <p:spPr>
          <a:xfrm>
            <a:off x="0" y="290857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hlinkClick r:id="rId2"/>
              </a:rPr>
              <a:t>https://rstudio.cloud/project/1554136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0548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33AD86-9363-1745-8D9B-E655D1B6A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31" y="0"/>
            <a:ext cx="9395138" cy="68580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6F0532B8-B2B7-D94E-8472-D66E83C1C32F}"/>
              </a:ext>
            </a:extLst>
          </p:cNvPr>
          <p:cNvSpPr/>
          <p:nvPr/>
        </p:nvSpPr>
        <p:spPr>
          <a:xfrm>
            <a:off x="3404682" y="1867711"/>
            <a:ext cx="1361872" cy="35019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A256F62-FA95-414F-A3D2-3A1D34FE073A}"/>
              </a:ext>
            </a:extLst>
          </p:cNvPr>
          <p:cNvSpPr/>
          <p:nvPr/>
        </p:nvSpPr>
        <p:spPr>
          <a:xfrm>
            <a:off x="3404682" y="2247089"/>
            <a:ext cx="1361872" cy="35019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51DC290-EADF-1C4F-80AC-6291C10CEF52}"/>
              </a:ext>
            </a:extLst>
          </p:cNvPr>
          <p:cNvSpPr/>
          <p:nvPr/>
        </p:nvSpPr>
        <p:spPr>
          <a:xfrm>
            <a:off x="3404682" y="2701048"/>
            <a:ext cx="1361872" cy="35019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435DF064-633F-F54B-A017-63D3113899F8}"/>
              </a:ext>
            </a:extLst>
          </p:cNvPr>
          <p:cNvSpPr/>
          <p:nvPr/>
        </p:nvSpPr>
        <p:spPr>
          <a:xfrm>
            <a:off x="3404682" y="3080426"/>
            <a:ext cx="1361872" cy="35019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761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87607B-C141-E845-9D8C-AC5188557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31" y="0"/>
            <a:ext cx="9395138" cy="6858000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02F3C114-D281-1F40-A0FC-B170C4009510}"/>
              </a:ext>
            </a:extLst>
          </p:cNvPr>
          <p:cNvSpPr/>
          <p:nvPr/>
        </p:nvSpPr>
        <p:spPr>
          <a:xfrm>
            <a:off x="3589507" y="3078805"/>
            <a:ext cx="1361872" cy="35019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28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6EAB0-E3B9-564A-92DA-B226BD418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31" y="0"/>
            <a:ext cx="9395138" cy="685800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670C37B1-C624-3B44-B412-EC34F47EE831}"/>
              </a:ext>
            </a:extLst>
          </p:cNvPr>
          <p:cNvSpPr/>
          <p:nvPr/>
        </p:nvSpPr>
        <p:spPr>
          <a:xfrm rot="18611428">
            <a:off x="6546717" y="1631005"/>
            <a:ext cx="1361872" cy="35019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6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5F59A7-045F-0647-8B07-41F1318A4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31" y="0"/>
            <a:ext cx="9395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2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</Words>
  <Application>Microsoft Macintosh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Kadauke, Stephan</dc:creator>
  <cp:lastModifiedBy>Kadauke, Stephan</cp:lastModifiedBy>
  <cp:revision>2</cp:revision>
  <dcterms:created xsi:type="dcterms:W3CDTF">2020-08-27T04:57:52Z</dcterms:created>
  <dcterms:modified xsi:type="dcterms:W3CDTF">2020-08-27T05:07:04Z</dcterms:modified>
</cp:coreProperties>
</file>