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AF28-D47D-5FCC-F5B4-B6569272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8AA3D-ED34-2354-CD90-910585F5E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5390-B291-570E-6643-B34F7F7E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832-4869-4731-9655-23C63E702A64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E2AE-3981-AA6B-3EF8-EACD918E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1EF6-2DA6-5490-0526-02076CD0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5B1A-A2CA-4C68-8821-E48C3DCBA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3D27-205E-467C-A696-41A69A4D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D8F7A-0482-E62E-CA27-277570290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3C58-2CFC-B602-3C61-F48AA665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832-4869-4731-9655-23C63E702A64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9368-82E5-2DB6-6D4B-D475E9B1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B9279-77FC-0E5C-EECB-4B8AF5BE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5B1A-A2CA-4C68-8821-E48C3DCBA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99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971A9-596C-3EFF-BC1C-CA124AD7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D0330-E8B0-A6CA-CCEB-4C6786357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09F4-0D55-B331-AF69-E008B8C9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832-4869-4731-9655-23C63E702A64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4C90-B102-8135-DAE3-65C78AB1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2A1EF-89BB-72D1-7F69-C1E7365C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5B1A-A2CA-4C68-8821-E48C3DCBA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4B36-CBF0-0F67-27A5-90B276DF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6F35-91C0-185A-11A7-23EE2E15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431-2E28-A695-F7E6-8DDC3792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832-4869-4731-9655-23C63E702A64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01C6-3C55-17DF-1AC2-D7DDB17F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FAB6-B7CF-AB30-BE98-75D7E297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5B1A-A2CA-4C68-8821-E48C3DCBA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2422-6ABE-B98E-8155-C4B7B636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85CC-2CA8-F8D2-A782-229EA23E8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7D3D-A102-43C3-633F-05A2C28F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832-4869-4731-9655-23C63E702A64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2ADAD-91F6-3515-2770-8EF4528E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293AC-A124-9144-FE4B-A9C53CB4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5B1A-A2CA-4C68-8821-E48C3DCBA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08AF-7D7C-B50A-C776-EED730D4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8413-08C3-36D1-9794-74B0A9109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4517E-E5B9-A78F-762F-1073D5CFE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1E493-7AEC-5786-7959-710CEE77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832-4869-4731-9655-23C63E702A64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92012-CC00-0388-7D3C-6A687D4A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40B6F-D3FF-783E-FC35-1DA3314F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5B1A-A2CA-4C68-8821-E48C3DCBA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5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5160-91C3-55D0-F9C8-15D67CC3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0ACA9-58C2-EC9A-6FE3-B909626E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FBA26-658A-3293-B580-C075B4C5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3036D-9F95-C9EC-E131-ED050B1C8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83837-1756-D6FA-10B8-02E2A608E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07454-8195-52EE-0582-720D14ED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832-4869-4731-9655-23C63E702A64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F5261-5982-6F2B-C731-AC5F0FF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715B2-9662-AB72-4E1E-36E2CC8C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5B1A-A2CA-4C68-8821-E48C3DCBA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8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0123-4724-AED1-991F-08ADAD4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5D69A-3587-4F87-7179-4715292B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832-4869-4731-9655-23C63E702A64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26C9-1D99-B6DD-5853-2D0A7377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4DFFA-C4C5-B367-B911-52F51267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5B1A-A2CA-4C68-8821-E48C3DCBA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55C75-6E63-E501-70C5-E7FB34DF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832-4869-4731-9655-23C63E702A64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107E8-3CAC-5CE3-3EFC-151470F3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6AFA4-3147-03DE-5708-2645B50F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5B1A-A2CA-4C68-8821-E48C3DCBA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EC1E-4D6A-4215-36B8-96A51B1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504D-C0E0-EBF6-53FE-3D96A0CBC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3058A-5C51-D47C-1F9B-600EB81D0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264C-6FE3-232C-2867-2356E925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832-4869-4731-9655-23C63E702A64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FE01A-D042-8DBA-D825-A2872FB3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5594A-13B7-1680-D9EA-0E5DD990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5B1A-A2CA-4C68-8821-E48C3DCBA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2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211B-C415-F2DA-A29B-ABD937C8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5EBB8-4B20-A0DB-EF70-D590D4141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D716C-16A9-737B-3E4A-12F263DD3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7B2A3-B003-21BE-12B2-F88403C4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832-4869-4731-9655-23C63E702A64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D98EC-DF58-F15E-4E36-BE65F6B9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BD19E-9CA5-B9B5-59D3-56C7EBB8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5B1A-A2CA-4C68-8821-E48C3DCBA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0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79DC3-0F21-A01B-9267-1E0BB316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EF61D-3DD6-82FB-2390-05F77C0E5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D791-2D18-2AA4-0D83-2913B349D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CA9832-4869-4731-9655-23C63E702A64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3220-F39A-8E53-8594-A5C775305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845E-621A-3900-3505-19EF1D810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55B1A-A2CA-4C68-8821-E48C3DCBA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3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5EACA2-0152-12C8-3981-F719F52E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09" y="907888"/>
            <a:ext cx="4006048" cy="2100998"/>
          </a:xfrm>
          <a:prstGeom prst="rect">
            <a:avLst/>
          </a:prstGeom>
        </p:spPr>
      </p:pic>
      <p:pic>
        <p:nvPicPr>
          <p:cNvPr id="1028" name="Picture 4" descr="ROBODUINO MAX30100 Pulse Oximeter Heart Rate Sensor Module : Amazon.in:  Industrial &amp; Scientific">
            <a:extLst>
              <a:ext uri="{FF2B5EF4-FFF2-40B4-BE49-F238E27FC236}">
                <a16:creationId xmlns:a16="http://schemas.microsoft.com/office/drawing/2014/main" id="{8FA665DB-69AA-9E08-74A0-1A9CAD52F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67" y="116103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D40852-93B1-B03C-F01F-8CA7B68608DA}"/>
              </a:ext>
            </a:extLst>
          </p:cNvPr>
          <p:cNvCxnSpPr>
            <a:cxnSpLocks/>
          </p:cNvCxnSpPr>
          <p:nvPr/>
        </p:nvCxnSpPr>
        <p:spPr>
          <a:xfrm>
            <a:off x="3909007" y="1615440"/>
            <a:ext cx="27019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21232-BB83-42B9-B4C0-9DDBCB93BA3D}"/>
              </a:ext>
            </a:extLst>
          </p:cNvPr>
          <p:cNvCxnSpPr>
            <a:cxnSpLocks/>
          </p:cNvCxnSpPr>
          <p:nvPr/>
        </p:nvCxnSpPr>
        <p:spPr>
          <a:xfrm>
            <a:off x="6603477" y="1606732"/>
            <a:ext cx="14309" cy="211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963AC2-9E24-9A74-1740-5976884133C3}"/>
              </a:ext>
            </a:extLst>
          </p:cNvPr>
          <p:cNvCxnSpPr>
            <a:cxnSpLocks/>
          </p:cNvCxnSpPr>
          <p:nvPr/>
        </p:nvCxnSpPr>
        <p:spPr>
          <a:xfrm>
            <a:off x="6605395" y="3711485"/>
            <a:ext cx="1682729" cy="152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5339B9-145F-839E-A797-E8B0F8747715}"/>
              </a:ext>
            </a:extLst>
          </p:cNvPr>
          <p:cNvCxnSpPr>
            <a:cxnSpLocks/>
          </p:cNvCxnSpPr>
          <p:nvPr/>
        </p:nvCxnSpPr>
        <p:spPr>
          <a:xfrm flipV="1">
            <a:off x="8286206" y="2795451"/>
            <a:ext cx="0" cy="962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B51DD6-8D11-4CBA-0305-02BE8C90F9F5}"/>
              </a:ext>
            </a:extLst>
          </p:cNvPr>
          <p:cNvCxnSpPr>
            <a:cxnSpLocks/>
          </p:cNvCxnSpPr>
          <p:nvPr/>
        </p:nvCxnSpPr>
        <p:spPr>
          <a:xfrm>
            <a:off x="3884023" y="1471749"/>
            <a:ext cx="29565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E43A0D-BEC1-018D-15B7-CFED8EE68E27}"/>
              </a:ext>
            </a:extLst>
          </p:cNvPr>
          <p:cNvCxnSpPr>
            <a:cxnSpLocks/>
          </p:cNvCxnSpPr>
          <p:nvPr/>
        </p:nvCxnSpPr>
        <p:spPr>
          <a:xfrm>
            <a:off x="6840583" y="1471749"/>
            <a:ext cx="42087" cy="27736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B43B16-5863-2026-C211-C5838D4C260F}"/>
              </a:ext>
            </a:extLst>
          </p:cNvPr>
          <p:cNvCxnSpPr>
            <a:cxnSpLocks/>
          </p:cNvCxnSpPr>
          <p:nvPr/>
        </p:nvCxnSpPr>
        <p:spPr>
          <a:xfrm>
            <a:off x="6882670" y="4230190"/>
            <a:ext cx="3341193" cy="152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1BE346-F3A1-8C1C-5EC4-1C0BC547D49A}"/>
              </a:ext>
            </a:extLst>
          </p:cNvPr>
          <p:cNvCxnSpPr>
            <a:cxnSpLocks/>
          </p:cNvCxnSpPr>
          <p:nvPr/>
        </p:nvCxnSpPr>
        <p:spPr>
          <a:xfrm flipV="1">
            <a:off x="10219509" y="2756263"/>
            <a:ext cx="4354" cy="1489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752717-787A-90AB-DDCB-57F268C54E91}"/>
              </a:ext>
            </a:extLst>
          </p:cNvPr>
          <p:cNvCxnSpPr>
            <a:cxnSpLocks/>
          </p:cNvCxnSpPr>
          <p:nvPr/>
        </p:nvCxnSpPr>
        <p:spPr>
          <a:xfrm flipV="1">
            <a:off x="8630195" y="2794362"/>
            <a:ext cx="0" cy="1269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84A81F-2BB4-FF03-0149-803518713541}"/>
              </a:ext>
            </a:extLst>
          </p:cNvPr>
          <p:cNvCxnSpPr>
            <a:cxnSpLocks/>
          </p:cNvCxnSpPr>
          <p:nvPr/>
        </p:nvCxnSpPr>
        <p:spPr>
          <a:xfrm>
            <a:off x="3574869" y="4042955"/>
            <a:ext cx="50640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6BBD92-73D3-C8A7-3F48-4DA3DB9ED7EF}"/>
              </a:ext>
            </a:extLst>
          </p:cNvPr>
          <p:cNvCxnSpPr>
            <a:cxnSpLocks/>
          </p:cNvCxnSpPr>
          <p:nvPr/>
        </p:nvCxnSpPr>
        <p:spPr>
          <a:xfrm>
            <a:off x="3596640" y="2858589"/>
            <a:ext cx="0" cy="1221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064F6A-9412-C0E3-142D-5BA7707B01F7}"/>
              </a:ext>
            </a:extLst>
          </p:cNvPr>
          <p:cNvCxnSpPr>
            <a:cxnSpLocks/>
          </p:cNvCxnSpPr>
          <p:nvPr/>
        </p:nvCxnSpPr>
        <p:spPr>
          <a:xfrm>
            <a:off x="3396343" y="2842260"/>
            <a:ext cx="0" cy="1557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2DD36A-ED54-36C3-0896-9911DC6C339C}"/>
              </a:ext>
            </a:extLst>
          </p:cNvPr>
          <p:cNvCxnSpPr>
            <a:cxnSpLocks/>
          </p:cNvCxnSpPr>
          <p:nvPr/>
        </p:nvCxnSpPr>
        <p:spPr>
          <a:xfrm>
            <a:off x="3357155" y="4411982"/>
            <a:ext cx="5582194" cy="28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28DB4A-751F-3BAA-DFDB-148F2EA53DA9}"/>
              </a:ext>
            </a:extLst>
          </p:cNvPr>
          <p:cNvCxnSpPr>
            <a:cxnSpLocks/>
          </p:cNvCxnSpPr>
          <p:nvPr/>
        </p:nvCxnSpPr>
        <p:spPr>
          <a:xfrm flipH="1" flipV="1">
            <a:off x="8930640" y="2794362"/>
            <a:ext cx="8709" cy="1677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9AE42F-A0BD-0150-01E1-1938046C64A1}"/>
              </a:ext>
            </a:extLst>
          </p:cNvPr>
          <p:cNvCxnSpPr>
            <a:cxnSpLocks/>
          </p:cNvCxnSpPr>
          <p:nvPr/>
        </p:nvCxnSpPr>
        <p:spPr>
          <a:xfrm flipH="1" flipV="1">
            <a:off x="9251465" y="2794362"/>
            <a:ext cx="929" cy="1933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73EE1F2-01AB-878B-D2E3-8F060BB66C0D}"/>
              </a:ext>
            </a:extLst>
          </p:cNvPr>
          <p:cNvCxnSpPr>
            <a:cxnSpLocks/>
          </p:cNvCxnSpPr>
          <p:nvPr/>
        </p:nvCxnSpPr>
        <p:spPr>
          <a:xfrm>
            <a:off x="3213463" y="4712137"/>
            <a:ext cx="6038002" cy="39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A52B4E2-4B7B-A542-A437-7983904B63BD}"/>
              </a:ext>
            </a:extLst>
          </p:cNvPr>
          <p:cNvCxnSpPr>
            <a:cxnSpLocks/>
          </p:cNvCxnSpPr>
          <p:nvPr/>
        </p:nvCxnSpPr>
        <p:spPr>
          <a:xfrm>
            <a:off x="3213463" y="2883043"/>
            <a:ext cx="0" cy="18446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ESP8266 Pinout, Pin Configuration, Features, Example Circuit &amp; Datasheet">
            <a:extLst>
              <a:ext uri="{FF2B5EF4-FFF2-40B4-BE49-F238E27FC236}">
                <a16:creationId xmlns:a16="http://schemas.microsoft.com/office/drawing/2014/main" id="{106AF0D3-6B0C-64D9-A2BE-CD21C3A41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33" y="4769032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C25088-CCC3-BAF1-312D-CCA25B7BAD56}"/>
              </a:ext>
            </a:extLst>
          </p:cNvPr>
          <p:cNvCxnSpPr>
            <a:cxnSpLocks/>
          </p:cNvCxnSpPr>
          <p:nvPr/>
        </p:nvCxnSpPr>
        <p:spPr>
          <a:xfrm>
            <a:off x="3322320" y="5342709"/>
            <a:ext cx="35603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B371B1B5-61B0-EDE9-8C35-B0CD6DD69C0D}"/>
              </a:ext>
            </a:extLst>
          </p:cNvPr>
          <p:cNvCxnSpPr>
            <a:cxnSpLocks/>
          </p:cNvCxnSpPr>
          <p:nvPr/>
        </p:nvCxnSpPr>
        <p:spPr>
          <a:xfrm>
            <a:off x="6882670" y="4230190"/>
            <a:ext cx="0" cy="111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74E5DD79-3E7D-271B-C635-1DF6EBCF5A1C}"/>
              </a:ext>
            </a:extLst>
          </p:cNvPr>
          <p:cNvCxnSpPr>
            <a:cxnSpLocks/>
          </p:cNvCxnSpPr>
          <p:nvPr/>
        </p:nvCxnSpPr>
        <p:spPr>
          <a:xfrm flipH="1" flipV="1">
            <a:off x="3306685" y="6030667"/>
            <a:ext cx="4071654" cy="72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6C17702-10BF-3FE9-038E-2017E21B8CE7}"/>
              </a:ext>
            </a:extLst>
          </p:cNvPr>
          <p:cNvCxnSpPr>
            <a:cxnSpLocks/>
          </p:cNvCxnSpPr>
          <p:nvPr/>
        </p:nvCxnSpPr>
        <p:spPr>
          <a:xfrm>
            <a:off x="3021874" y="2890157"/>
            <a:ext cx="0" cy="19518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8FCC3F20-B1C1-EEA5-1270-756BA20BE20D}"/>
              </a:ext>
            </a:extLst>
          </p:cNvPr>
          <p:cNvCxnSpPr>
            <a:cxnSpLocks/>
          </p:cNvCxnSpPr>
          <p:nvPr/>
        </p:nvCxnSpPr>
        <p:spPr>
          <a:xfrm>
            <a:off x="2852057" y="2842260"/>
            <a:ext cx="0" cy="2156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FCE2239A-6D94-6A78-7F1E-75C2CAEB0791}"/>
              </a:ext>
            </a:extLst>
          </p:cNvPr>
          <p:cNvCxnSpPr>
            <a:cxnSpLocks/>
          </p:cNvCxnSpPr>
          <p:nvPr/>
        </p:nvCxnSpPr>
        <p:spPr>
          <a:xfrm>
            <a:off x="3034129" y="4836520"/>
            <a:ext cx="323026" cy="29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85F02F80-318E-A467-45BA-4910934BA0F1}"/>
              </a:ext>
            </a:extLst>
          </p:cNvPr>
          <p:cNvCxnSpPr>
            <a:cxnSpLocks/>
          </p:cNvCxnSpPr>
          <p:nvPr/>
        </p:nvCxnSpPr>
        <p:spPr>
          <a:xfrm>
            <a:off x="2834176" y="4984204"/>
            <a:ext cx="1280331" cy="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AD9D8869-507A-9A4B-5F33-7C36CB568765}"/>
              </a:ext>
            </a:extLst>
          </p:cNvPr>
          <p:cNvCxnSpPr>
            <a:cxnSpLocks/>
          </p:cNvCxnSpPr>
          <p:nvPr/>
        </p:nvCxnSpPr>
        <p:spPr>
          <a:xfrm>
            <a:off x="4085920" y="4972992"/>
            <a:ext cx="0" cy="900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F48427E5-73CB-2C61-5DCA-80ACB3CCC254}"/>
              </a:ext>
            </a:extLst>
          </p:cNvPr>
          <p:cNvCxnSpPr>
            <a:cxnSpLocks/>
          </p:cNvCxnSpPr>
          <p:nvPr/>
        </p:nvCxnSpPr>
        <p:spPr>
          <a:xfrm flipH="1" flipV="1">
            <a:off x="3213463" y="5829953"/>
            <a:ext cx="872457" cy="1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D14DEA26-9773-1269-F848-A1980B6224A0}"/>
              </a:ext>
            </a:extLst>
          </p:cNvPr>
          <p:cNvCxnSpPr>
            <a:cxnSpLocks/>
          </p:cNvCxnSpPr>
          <p:nvPr/>
        </p:nvCxnSpPr>
        <p:spPr>
          <a:xfrm>
            <a:off x="7305036" y="3701145"/>
            <a:ext cx="36290" cy="243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66" name="Picture 8" descr="OLED Display Module (SSD1306) — SunFounder Universal Maker Sensor Kit  documentation">
            <a:extLst>
              <a:ext uri="{FF2B5EF4-FFF2-40B4-BE49-F238E27FC236}">
                <a16:creationId xmlns:a16="http://schemas.microsoft.com/office/drawing/2014/main" id="{7A875053-444D-5035-F9A5-E0126698B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545" y="4471851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83FC0A4-9581-4806-A2C1-391867798474}"/>
              </a:ext>
            </a:extLst>
          </p:cNvPr>
          <p:cNvCxnSpPr>
            <a:cxnSpLocks/>
          </p:cNvCxnSpPr>
          <p:nvPr/>
        </p:nvCxnSpPr>
        <p:spPr>
          <a:xfrm>
            <a:off x="10196346" y="3116618"/>
            <a:ext cx="785163" cy="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1911931E-7A4B-16E2-DE83-3D4051B567D3}"/>
              </a:ext>
            </a:extLst>
          </p:cNvPr>
          <p:cNvCxnSpPr>
            <a:cxnSpLocks/>
          </p:cNvCxnSpPr>
          <p:nvPr/>
        </p:nvCxnSpPr>
        <p:spPr>
          <a:xfrm>
            <a:off x="10841707" y="3294092"/>
            <a:ext cx="0" cy="1433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8EFE0350-C60E-A4D0-C710-87FBDEE6F1B8}"/>
              </a:ext>
            </a:extLst>
          </p:cNvPr>
          <p:cNvCxnSpPr>
            <a:cxnSpLocks/>
          </p:cNvCxnSpPr>
          <p:nvPr/>
        </p:nvCxnSpPr>
        <p:spPr>
          <a:xfrm>
            <a:off x="10981509" y="3116618"/>
            <a:ext cx="0" cy="1628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2D7CD48D-57DF-8CD6-47A5-57CFD28E3986}"/>
              </a:ext>
            </a:extLst>
          </p:cNvPr>
          <p:cNvCxnSpPr>
            <a:cxnSpLocks/>
          </p:cNvCxnSpPr>
          <p:nvPr/>
        </p:nvCxnSpPr>
        <p:spPr>
          <a:xfrm>
            <a:off x="8298109" y="3247881"/>
            <a:ext cx="2543598" cy="46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362A0A9D-6594-C970-932D-C8637A809D33}"/>
              </a:ext>
            </a:extLst>
          </p:cNvPr>
          <p:cNvCxnSpPr>
            <a:cxnSpLocks/>
          </p:cNvCxnSpPr>
          <p:nvPr/>
        </p:nvCxnSpPr>
        <p:spPr>
          <a:xfrm>
            <a:off x="2661891" y="2883043"/>
            <a:ext cx="0" cy="135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F4BE3B03-BC58-54D1-8D6D-20ABE7E84265}"/>
              </a:ext>
            </a:extLst>
          </p:cNvPr>
          <p:cNvCxnSpPr>
            <a:cxnSpLocks/>
          </p:cNvCxnSpPr>
          <p:nvPr/>
        </p:nvCxnSpPr>
        <p:spPr>
          <a:xfrm>
            <a:off x="2460171" y="2825860"/>
            <a:ext cx="0" cy="979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5FBBE466-2F3C-8B5D-DADF-1C0D7921E63B}"/>
              </a:ext>
            </a:extLst>
          </p:cNvPr>
          <p:cNvCxnSpPr>
            <a:cxnSpLocks/>
          </p:cNvCxnSpPr>
          <p:nvPr/>
        </p:nvCxnSpPr>
        <p:spPr>
          <a:xfrm flipH="1">
            <a:off x="1650275" y="3805390"/>
            <a:ext cx="801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F1B6B75D-1B3D-9B63-6B61-129C3B05F7D6}"/>
              </a:ext>
            </a:extLst>
          </p:cNvPr>
          <p:cNvCxnSpPr>
            <a:cxnSpLocks/>
          </p:cNvCxnSpPr>
          <p:nvPr/>
        </p:nvCxnSpPr>
        <p:spPr>
          <a:xfrm flipV="1">
            <a:off x="1693817" y="812330"/>
            <a:ext cx="0" cy="2954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5" name="Straight Arrow Connector 1094">
            <a:extLst>
              <a:ext uri="{FF2B5EF4-FFF2-40B4-BE49-F238E27FC236}">
                <a16:creationId xmlns:a16="http://schemas.microsoft.com/office/drawing/2014/main" id="{78FEC243-0DB0-7846-C6FD-48BD92EBE691}"/>
              </a:ext>
            </a:extLst>
          </p:cNvPr>
          <p:cNvCxnSpPr>
            <a:cxnSpLocks/>
          </p:cNvCxnSpPr>
          <p:nvPr/>
        </p:nvCxnSpPr>
        <p:spPr>
          <a:xfrm>
            <a:off x="1729008" y="866503"/>
            <a:ext cx="9401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5B47241C-C4B9-7A45-ABB5-4797021A1440}"/>
              </a:ext>
            </a:extLst>
          </p:cNvPr>
          <p:cNvCxnSpPr>
            <a:cxnSpLocks/>
          </p:cNvCxnSpPr>
          <p:nvPr/>
        </p:nvCxnSpPr>
        <p:spPr>
          <a:xfrm>
            <a:off x="11113583" y="866503"/>
            <a:ext cx="10703" cy="3796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D8D8CD53-2502-42EA-B60F-C127EAFE69BD}"/>
              </a:ext>
            </a:extLst>
          </p:cNvPr>
          <p:cNvCxnSpPr>
            <a:cxnSpLocks/>
          </p:cNvCxnSpPr>
          <p:nvPr/>
        </p:nvCxnSpPr>
        <p:spPr>
          <a:xfrm flipH="1">
            <a:off x="1448521" y="4230190"/>
            <a:ext cx="12046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B6DC45BB-0D6A-5097-9455-B69662062FE0}"/>
              </a:ext>
            </a:extLst>
          </p:cNvPr>
          <p:cNvCxnSpPr>
            <a:cxnSpLocks/>
          </p:cNvCxnSpPr>
          <p:nvPr/>
        </p:nvCxnSpPr>
        <p:spPr>
          <a:xfrm>
            <a:off x="1476459" y="587829"/>
            <a:ext cx="9840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22EA960E-4383-3168-2107-D6DB443D62E2}"/>
              </a:ext>
            </a:extLst>
          </p:cNvPr>
          <p:cNvCxnSpPr>
            <a:cxnSpLocks/>
          </p:cNvCxnSpPr>
          <p:nvPr/>
        </p:nvCxnSpPr>
        <p:spPr>
          <a:xfrm flipH="1" flipV="1">
            <a:off x="1448521" y="557349"/>
            <a:ext cx="27938" cy="3680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A6761354-94AF-ADDC-526E-9AEBFBAD69D4}"/>
              </a:ext>
            </a:extLst>
          </p:cNvPr>
          <p:cNvCxnSpPr>
            <a:cxnSpLocks/>
          </p:cNvCxnSpPr>
          <p:nvPr/>
        </p:nvCxnSpPr>
        <p:spPr>
          <a:xfrm flipH="1">
            <a:off x="11258971" y="618310"/>
            <a:ext cx="22244" cy="4016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0" name="TextBox 1119">
            <a:extLst>
              <a:ext uri="{FF2B5EF4-FFF2-40B4-BE49-F238E27FC236}">
                <a16:creationId xmlns:a16="http://schemas.microsoft.com/office/drawing/2014/main" id="{C0DC38EF-CB03-238B-9429-DD57446259B7}"/>
              </a:ext>
            </a:extLst>
          </p:cNvPr>
          <p:cNvSpPr txBox="1"/>
          <p:nvPr/>
        </p:nvSpPr>
        <p:spPr>
          <a:xfrm>
            <a:off x="3606433" y="3034243"/>
            <a:ext cx="30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VSDSquadron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 Mini RISC-V</a:t>
            </a:r>
            <a:endParaRPr lang="en-IN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EA2194F4-E143-AF18-9D60-13A85541B8F4}"/>
              </a:ext>
            </a:extLst>
          </p:cNvPr>
          <p:cNvSpPr txBox="1"/>
          <p:nvPr/>
        </p:nvSpPr>
        <p:spPr>
          <a:xfrm>
            <a:off x="8687482" y="5991732"/>
            <a:ext cx="147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Oled</a:t>
            </a:r>
            <a:r>
              <a:rPr lang="en-IN" dirty="0"/>
              <a:t> display 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8CDECDE4-E9D6-3DA6-F1CF-7C6DB68F159D}"/>
              </a:ext>
            </a:extLst>
          </p:cNvPr>
          <p:cNvSpPr txBox="1"/>
          <p:nvPr/>
        </p:nvSpPr>
        <p:spPr>
          <a:xfrm>
            <a:off x="7933509" y="8644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Max30100 SPo2 module </a:t>
            </a:r>
            <a:endParaRPr lang="en-IN" dirty="0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812D7CC9-74BA-5D43-4C81-0923A59296BA}"/>
              </a:ext>
            </a:extLst>
          </p:cNvPr>
          <p:cNvSpPr txBox="1"/>
          <p:nvPr/>
        </p:nvSpPr>
        <p:spPr>
          <a:xfrm>
            <a:off x="844364" y="6319752"/>
            <a:ext cx="701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ESP8266 WIFI Module 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5736F-147D-883D-5E86-F048A1D30853}"/>
              </a:ext>
            </a:extLst>
          </p:cNvPr>
          <p:cNvSpPr txBox="1"/>
          <p:nvPr/>
        </p:nvSpPr>
        <p:spPr>
          <a:xfrm>
            <a:off x="4663440" y="164592"/>
            <a:ext cx="480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Amrit Raj – Aditya </a:t>
            </a:r>
            <a:r>
              <a:rPr lang="en-US"/>
              <a:t>Manjunatha </a:t>
            </a:r>
            <a:r>
              <a:rPr lang="en-US" dirty="0"/>
              <a:t>__ </a:t>
            </a:r>
            <a:r>
              <a:rPr lang="en-US" dirty="0" err="1"/>
              <a:t>HighRiders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9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manjunatha</dc:creator>
  <cp:lastModifiedBy>amrit raj</cp:lastModifiedBy>
  <cp:revision>2</cp:revision>
  <dcterms:created xsi:type="dcterms:W3CDTF">2024-05-29T13:41:11Z</dcterms:created>
  <dcterms:modified xsi:type="dcterms:W3CDTF">2024-05-29T14:29:29Z</dcterms:modified>
</cp:coreProperties>
</file>